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6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18B983-7B3B-4F21-89C7-92E91F06C77B}" type="datetimeFigureOut">
              <a:rPr lang="en-US" smtClean="0"/>
              <a:t>07-Jun-18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C9256-19F8-48FB-B509-1B9887FB7459}" type="slidenum">
              <a:rPr lang="en-US" smtClean="0"/>
              <a:t>‹#›</a:t>
            </a:fld>
            <a:endParaRPr lang="en-US"/>
          </a:p>
        </p:txBody>
      </p:sp>
    </p:spTree>
    <p:extLst>
      <p:ext uri="{BB962C8B-B14F-4D97-AF65-F5344CB8AC3E}">
        <p14:creationId xmlns:p14="http://schemas.microsoft.com/office/powerpoint/2010/main" val="663822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418B983-7B3B-4F21-89C7-92E91F06C77B}" type="datetimeFigureOut">
              <a:rPr lang="en-US" smtClean="0"/>
              <a:t>07-Jun-18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C9256-19F8-48FB-B509-1B9887FB7459}" type="slidenum">
              <a:rPr lang="en-US" smtClean="0"/>
              <a:t>‹#›</a:t>
            </a:fld>
            <a:endParaRPr lang="en-US"/>
          </a:p>
        </p:txBody>
      </p:sp>
    </p:spTree>
    <p:extLst>
      <p:ext uri="{BB962C8B-B14F-4D97-AF65-F5344CB8AC3E}">
        <p14:creationId xmlns:p14="http://schemas.microsoft.com/office/powerpoint/2010/main" val="4160066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418B983-7B3B-4F21-89C7-92E91F06C77B}" type="datetimeFigureOut">
              <a:rPr lang="en-US" smtClean="0"/>
              <a:t>07-Jun-18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C9256-19F8-48FB-B509-1B9887FB7459}" type="slidenum">
              <a:rPr lang="en-US" smtClean="0"/>
              <a:t>‹#›</a:t>
            </a:fld>
            <a:endParaRPr lang="en-US"/>
          </a:p>
        </p:txBody>
      </p:sp>
    </p:spTree>
    <p:extLst>
      <p:ext uri="{BB962C8B-B14F-4D97-AF65-F5344CB8AC3E}">
        <p14:creationId xmlns:p14="http://schemas.microsoft.com/office/powerpoint/2010/main" val="425613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418B983-7B3B-4F21-89C7-92E91F06C77B}" type="datetimeFigureOut">
              <a:rPr lang="en-US" smtClean="0"/>
              <a:t>07-Jun-18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C9256-19F8-48FB-B509-1B9887FB745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2343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18B983-7B3B-4F21-89C7-92E91F06C77B}" type="datetimeFigureOut">
              <a:rPr lang="en-US" smtClean="0"/>
              <a:t>07-Jun-18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C9256-19F8-48FB-B509-1B9887FB7459}" type="slidenum">
              <a:rPr lang="en-US" smtClean="0"/>
              <a:t>‹#›</a:t>
            </a:fld>
            <a:endParaRPr lang="en-US"/>
          </a:p>
        </p:txBody>
      </p:sp>
    </p:spTree>
    <p:extLst>
      <p:ext uri="{BB962C8B-B14F-4D97-AF65-F5344CB8AC3E}">
        <p14:creationId xmlns:p14="http://schemas.microsoft.com/office/powerpoint/2010/main" val="84973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18B983-7B3B-4F21-89C7-92E91F06C77B}" type="datetimeFigureOut">
              <a:rPr lang="en-US" smtClean="0"/>
              <a:t>07-Jun-18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C9256-19F8-48FB-B509-1B9887FB7459}" type="slidenum">
              <a:rPr lang="en-US" smtClean="0"/>
              <a:t>‹#›</a:t>
            </a:fld>
            <a:endParaRPr lang="en-US"/>
          </a:p>
        </p:txBody>
      </p:sp>
    </p:spTree>
    <p:extLst>
      <p:ext uri="{BB962C8B-B14F-4D97-AF65-F5344CB8AC3E}">
        <p14:creationId xmlns:p14="http://schemas.microsoft.com/office/powerpoint/2010/main" val="4103675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18B983-7B3B-4F21-89C7-92E91F06C77B}" type="datetimeFigureOut">
              <a:rPr lang="en-US" smtClean="0"/>
              <a:t>07-Jun-18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C9256-19F8-48FB-B509-1B9887FB7459}" type="slidenum">
              <a:rPr lang="en-US" smtClean="0"/>
              <a:t>‹#›</a:t>
            </a:fld>
            <a:endParaRPr lang="en-US"/>
          </a:p>
        </p:txBody>
      </p:sp>
    </p:spTree>
    <p:extLst>
      <p:ext uri="{BB962C8B-B14F-4D97-AF65-F5344CB8AC3E}">
        <p14:creationId xmlns:p14="http://schemas.microsoft.com/office/powerpoint/2010/main" val="3622766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18B983-7B3B-4F21-89C7-92E91F06C77B}" type="datetimeFigureOut">
              <a:rPr lang="en-US" smtClean="0"/>
              <a:t>07-Jun-18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C9256-19F8-48FB-B509-1B9887FB7459}" type="slidenum">
              <a:rPr lang="en-US" smtClean="0"/>
              <a:t>‹#›</a:t>
            </a:fld>
            <a:endParaRPr lang="en-US"/>
          </a:p>
        </p:txBody>
      </p:sp>
    </p:spTree>
    <p:extLst>
      <p:ext uri="{BB962C8B-B14F-4D97-AF65-F5344CB8AC3E}">
        <p14:creationId xmlns:p14="http://schemas.microsoft.com/office/powerpoint/2010/main" val="2111786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18B983-7B3B-4F21-89C7-92E91F06C77B}" type="datetimeFigureOut">
              <a:rPr lang="en-US" smtClean="0"/>
              <a:t>07-Jun-18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C9256-19F8-48FB-B509-1B9887FB7459}" type="slidenum">
              <a:rPr lang="en-US" smtClean="0"/>
              <a:t>‹#›</a:t>
            </a:fld>
            <a:endParaRPr lang="en-US"/>
          </a:p>
        </p:txBody>
      </p:sp>
    </p:spTree>
    <p:extLst>
      <p:ext uri="{BB962C8B-B14F-4D97-AF65-F5344CB8AC3E}">
        <p14:creationId xmlns:p14="http://schemas.microsoft.com/office/powerpoint/2010/main" val="1194787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418B983-7B3B-4F21-89C7-92E91F06C77B}" type="datetimeFigureOut">
              <a:rPr lang="en-US" smtClean="0"/>
              <a:t>07-Jun-18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C9256-19F8-48FB-B509-1B9887FB7459}" type="slidenum">
              <a:rPr lang="en-US" smtClean="0"/>
              <a:t>‹#›</a:t>
            </a:fld>
            <a:endParaRPr lang="en-US"/>
          </a:p>
        </p:txBody>
      </p:sp>
    </p:spTree>
    <p:extLst>
      <p:ext uri="{BB962C8B-B14F-4D97-AF65-F5344CB8AC3E}">
        <p14:creationId xmlns:p14="http://schemas.microsoft.com/office/powerpoint/2010/main" val="3926144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18B983-7B3B-4F21-89C7-92E91F06C77B}" type="datetimeFigureOut">
              <a:rPr lang="en-US" smtClean="0"/>
              <a:t>07-Jun-18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C9256-19F8-48FB-B509-1B9887FB7459}" type="slidenum">
              <a:rPr lang="en-US" smtClean="0"/>
              <a:t>‹#›</a:t>
            </a:fld>
            <a:endParaRPr lang="en-US"/>
          </a:p>
        </p:txBody>
      </p:sp>
    </p:spTree>
    <p:extLst>
      <p:ext uri="{BB962C8B-B14F-4D97-AF65-F5344CB8AC3E}">
        <p14:creationId xmlns:p14="http://schemas.microsoft.com/office/powerpoint/2010/main" val="1489468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18B983-7B3B-4F21-89C7-92E91F06C77B}" type="datetimeFigureOut">
              <a:rPr lang="en-US" smtClean="0"/>
              <a:t>07-Jun-18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C9256-19F8-48FB-B509-1B9887FB7459}" type="slidenum">
              <a:rPr lang="en-US" smtClean="0"/>
              <a:t>‹#›</a:t>
            </a:fld>
            <a:endParaRPr lang="en-US"/>
          </a:p>
        </p:txBody>
      </p:sp>
    </p:spTree>
    <p:extLst>
      <p:ext uri="{BB962C8B-B14F-4D97-AF65-F5344CB8AC3E}">
        <p14:creationId xmlns:p14="http://schemas.microsoft.com/office/powerpoint/2010/main" val="150078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18B983-7B3B-4F21-89C7-92E91F06C77B}" type="datetimeFigureOut">
              <a:rPr lang="en-US" smtClean="0"/>
              <a:t>07-Jun-18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5C9256-19F8-48FB-B509-1B9887FB7459}" type="slidenum">
              <a:rPr lang="en-US" smtClean="0"/>
              <a:t>‹#›</a:t>
            </a:fld>
            <a:endParaRPr lang="en-US"/>
          </a:p>
        </p:txBody>
      </p:sp>
    </p:spTree>
    <p:extLst>
      <p:ext uri="{BB962C8B-B14F-4D97-AF65-F5344CB8AC3E}">
        <p14:creationId xmlns:p14="http://schemas.microsoft.com/office/powerpoint/2010/main" val="283695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418B983-7B3B-4F21-89C7-92E91F06C77B}" type="datetimeFigureOut">
              <a:rPr lang="en-US" smtClean="0"/>
              <a:t>07-Jun-18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C5C9256-19F8-48FB-B509-1B9887FB7459}" type="slidenum">
              <a:rPr lang="en-US" smtClean="0"/>
              <a:t>‹#›</a:t>
            </a:fld>
            <a:endParaRPr lang="en-US"/>
          </a:p>
        </p:txBody>
      </p:sp>
    </p:spTree>
    <p:extLst>
      <p:ext uri="{BB962C8B-B14F-4D97-AF65-F5344CB8AC3E}">
        <p14:creationId xmlns:p14="http://schemas.microsoft.com/office/powerpoint/2010/main" val="2892601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418B983-7B3B-4F21-89C7-92E91F06C77B}" type="datetimeFigureOut">
              <a:rPr lang="en-US" smtClean="0"/>
              <a:t>07-Jun-18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C5C9256-19F8-48FB-B509-1B9887FB7459}" type="slidenum">
              <a:rPr lang="en-US" smtClean="0"/>
              <a:t>‹#›</a:t>
            </a:fld>
            <a:endParaRPr lang="en-US"/>
          </a:p>
        </p:txBody>
      </p:sp>
    </p:spTree>
    <p:extLst>
      <p:ext uri="{BB962C8B-B14F-4D97-AF65-F5344CB8AC3E}">
        <p14:creationId xmlns:p14="http://schemas.microsoft.com/office/powerpoint/2010/main" val="1797357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0418B983-7B3B-4F21-89C7-92E91F06C77B}" type="datetimeFigureOut">
              <a:rPr lang="en-US" smtClean="0"/>
              <a:t>07-Jun-18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C5C9256-19F8-48FB-B509-1B9887FB7459}" type="slidenum">
              <a:rPr lang="en-US" smtClean="0"/>
              <a:t>‹#›</a:t>
            </a:fld>
            <a:endParaRPr lang="en-US"/>
          </a:p>
        </p:txBody>
      </p:sp>
    </p:spTree>
    <p:extLst>
      <p:ext uri="{BB962C8B-B14F-4D97-AF65-F5344CB8AC3E}">
        <p14:creationId xmlns:p14="http://schemas.microsoft.com/office/powerpoint/2010/main" val="737009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418B983-7B3B-4F21-89C7-92E91F06C77B}" type="datetimeFigureOut">
              <a:rPr lang="en-US" smtClean="0"/>
              <a:t>07-Jun-18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C9256-19F8-48FB-B509-1B9887FB7459}" type="slidenum">
              <a:rPr lang="en-US" smtClean="0"/>
              <a:t>‹#›</a:t>
            </a:fld>
            <a:endParaRPr lang="en-US"/>
          </a:p>
        </p:txBody>
      </p:sp>
    </p:spTree>
    <p:extLst>
      <p:ext uri="{BB962C8B-B14F-4D97-AF65-F5344CB8AC3E}">
        <p14:creationId xmlns:p14="http://schemas.microsoft.com/office/powerpoint/2010/main" val="3615484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418B983-7B3B-4F21-89C7-92E91F06C77B}" type="datetimeFigureOut">
              <a:rPr lang="en-US" smtClean="0"/>
              <a:t>07-Jun-18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C5C9256-19F8-48FB-B509-1B9887FB7459}" type="slidenum">
              <a:rPr lang="en-US" smtClean="0"/>
              <a:t>‹#›</a:t>
            </a:fld>
            <a:endParaRPr lang="en-US"/>
          </a:p>
        </p:txBody>
      </p:sp>
    </p:spTree>
    <p:extLst>
      <p:ext uri="{BB962C8B-B14F-4D97-AF65-F5344CB8AC3E}">
        <p14:creationId xmlns:p14="http://schemas.microsoft.com/office/powerpoint/2010/main" val="20978124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s.google.com/assistant/sdk/guides/service/python/embed/audio" TargetMode="External"/><Relationship Id="rId2" Type="http://schemas.openxmlformats.org/officeDocument/2006/relationships/hyperlink" Target="https://developers.google.com/calendar/quickstart/python" TargetMode="External"/><Relationship Id="rId1" Type="http://schemas.openxmlformats.org/officeDocument/2006/relationships/slideLayout" Target="../slideLayouts/slideLayout2.xml"/><Relationship Id="rId4" Type="http://schemas.openxmlformats.org/officeDocument/2006/relationships/hyperlink" Target="https://www.draw.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65F68-D875-4BB9-9137-355E9BB73B27}"/>
              </a:ext>
            </a:extLst>
          </p:cNvPr>
          <p:cNvSpPr>
            <a:spLocks noGrp="1"/>
          </p:cNvSpPr>
          <p:nvPr>
            <p:ph type="ctrTitle"/>
          </p:nvPr>
        </p:nvSpPr>
        <p:spPr/>
        <p:txBody>
          <a:bodyPr/>
          <a:lstStyle/>
          <a:p>
            <a:pPr algn="ctr"/>
            <a:r>
              <a:rPr lang="en-US" dirty="0"/>
              <a:t>Google Calendar Assistant</a:t>
            </a:r>
          </a:p>
        </p:txBody>
      </p:sp>
      <p:sp>
        <p:nvSpPr>
          <p:cNvPr id="3" name="Subtitle 2">
            <a:extLst>
              <a:ext uri="{FF2B5EF4-FFF2-40B4-BE49-F238E27FC236}">
                <a16:creationId xmlns:a16="http://schemas.microsoft.com/office/drawing/2014/main" id="{78CB1F8F-0310-46F8-8464-C7E2C661D89D}"/>
              </a:ext>
            </a:extLst>
          </p:cNvPr>
          <p:cNvSpPr>
            <a:spLocks noGrp="1"/>
          </p:cNvSpPr>
          <p:nvPr>
            <p:ph type="subTitle" idx="1"/>
          </p:nvPr>
        </p:nvSpPr>
        <p:spPr/>
        <p:txBody>
          <a:bodyPr/>
          <a:lstStyle/>
          <a:p>
            <a:r>
              <a:rPr lang="en-US" dirty="0"/>
              <a:t>Mihai Cania</a:t>
            </a:r>
          </a:p>
          <a:p>
            <a:r>
              <a:rPr lang="en-US" dirty="0"/>
              <a:t>Ac CTI-</a:t>
            </a:r>
            <a:r>
              <a:rPr lang="en-US" dirty="0" err="1"/>
              <a:t>eng</a:t>
            </a:r>
            <a:r>
              <a:rPr lang="en-US" dirty="0"/>
              <a:t> an 3</a:t>
            </a:r>
          </a:p>
        </p:txBody>
      </p:sp>
    </p:spTree>
    <p:extLst>
      <p:ext uri="{BB962C8B-B14F-4D97-AF65-F5344CB8AC3E}">
        <p14:creationId xmlns:p14="http://schemas.microsoft.com/office/powerpoint/2010/main" val="3271469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6543-1262-4F7B-899F-BCC64BB65F6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7D81D01-88EE-44B7-9123-AF0349CCC07D}"/>
              </a:ext>
            </a:extLst>
          </p:cNvPr>
          <p:cNvSpPr>
            <a:spLocks noGrp="1"/>
          </p:cNvSpPr>
          <p:nvPr>
            <p:ph idx="1"/>
          </p:nvPr>
        </p:nvSpPr>
        <p:spPr/>
        <p:txBody>
          <a:bodyPr/>
          <a:lstStyle/>
          <a:p>
            <a:r>
              <a:rPr lang="en-US" dirty="0">
                <a:hlinkClick r:id="rId2"/>
              </a:rPr>
              <a:t>https://developers.google.com/calendar/quickstart/python</a:t>
            </a:r>
            <a:endParaRPr lang="en-US" dirty="0"/>
          </a:p>
          <a:p>
            <a:r>
              <a:rPr lang="en-US" dirty="0">
                <a:hlinkClick r:id="rId3"/>
              </a:rPr>
              <a:t>https://developers.google.com/assistant/sdk/guides/service/python/embed/audio</a:t>
            </a:r>
            <a:endParaRPr lang="en-US" dirty="0"/>
          </a:p>
          <a:p>
            <a:r>
              <a:rPr lang="en-US">
                <a:hlinkClick r:id="rId4"/>
              </a:rPr>
              <a:t>https://www.draw.io/</a:t>
            </a:r>
            <a:endParaRPr lang="en-US"/>
          </a:p>
          <a:p>
            <a:pPr marL="0" indent="0">
              <a:buNone/>
            </a:pPr>
            <a:endParaRPr lang="en-US"/>
          </a:p>
        </p:txBody>
      </p:sp>
    </p:spTree>
    <p:extLst>
      <p:ext uri="{BB962C8B-B14F-4D97-AF65-F5344CB8AC3E}">
        <p14:creationId xmlns:p14="http://schemas.microsoft.com/office/powerpoint/2010/main" val="4082651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CD81-1247-4DA2-9E61-86BB4E8A896A}"/>
              </a:ext>
            </a:extLst>
          </p:cNvPr>
          <p:cNvSpPr>
            <a:spLocks noGrp="1"/>
          </p:cNvSpPr>
          <p:nvPr>
            <p:ph type="title"/>
          </p:nvPr>
        </p:nvSpPr>
        <p:spPr/>
        <p:txBody>
          <a:bodyPr/>
          <a:lstStyle/>
          <a:p>
            <a:r>
              <a:rPr lang="en-US" dirty="0"/>
              <a:t>Purpose and Description</a:t>
            </a:r>
          </a:p>
        </p:txBody>
      </p:sp>
      <p:sp>
        <p:nvSpPr>
          <p:cNvPr id="3" name="Content Placeholder 2">
            <a:extLst>
              <a:ext uri="{FF2B5EF4-FFF2-40B4-BE49-F238E27FC236}">
                <a16:creationId xmlns:a16="http://schemas.microsoft.com/office/drawing/2014/main" id="{8E4856A9-FAA5-46B9-9755-B9EFD512308D}"/>
              </a:ext>
            </a:extLst>
          </p:cNvPr>
          <p:cNvSpPr>
            <a:spLocks noGrp="1"/>
          </p:cNvSpPr>
          <p:nvPr>
            <p:ph idx="1"/>
          </p:nvPr>
        </p:nvSpPr>
        <p:spPr/>
        <p:txBody>
          <a:bodyPr/>
          <a:lstStyle/>
          <a:p>
            <a:r>
              <a:rPr lang="en-US" dirty="0"/>
              <a:t>The purpose of this project is to have a small device that can add calendar entries using voice commands and to notify the user if there are upcoming events in the next minutes.</a:t>
            </a:r>
          </a:p>
          <a:p>
            <a:r>
              <a:rPr lang="en-US" dirty="0"/>
              <a:t>Why that? Because it easier and faster to add an entry using only voice commands, there will be no necessity for a monitor, keyboard, mouse, only the Raspberry PI with a microphone and a speaker</a:t>
            </a:r>
          </a:p>
          <a:p>
            <a:r>
              <a:rPr lang="en-US" dirty="0"/>
              <a:t>Maybe your calendar is shared with other people, like coworkers, and they add new events. It is a big possibility for the user to miss that, but using this device it will be easy to get a notification about an upcoming event and you won’t miss it.</a:t>
            </a:r>
          </a:p>
        </p:txBody>
      </p:sp>
    </p:spTree>
    <p:extLst>
      <p:ext uri="{BB962C8B-B14F-4D97-AF65-F5344CB8AC3E}">
        <p14:creationId xmlns:p14="http://schemas.microsoft.com/office/powerpoint/2010/main" val="161435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FDDE-C8B9-492A-B7F2-BA7B350B5642}"/>
              </a:ext>
            </a:extLst>
          </p:cNvPr>
          <p:cNvSpPr>
            <a:spLocks noGrp="1"/>
          </p:cNvSpPr>
          <p:nvPr>
            <p:ph type="title"/>
          </p:nvPr>
        </p:nvSpPr>
        <p:spPr/>
        <p:txBody>
          <a:bodyPr/>
          <a:lstStyle/>
          <a:p>
            <a:r>
              <a:rPr lang="en-US" dirty="0"/>
              <a:t>System Overview</a:t>
            </a:r>
            <a:br>
              <a:rPr lang="en-US" dirty="0"/>
            </a:br>
            <a:endParaRPr lang="en-US" dirty="0"/>
          </a:p>
        </p:txBody>
      </p:sp>
      <p:sp>
        <p:nvSpPr>
          <p:cNvPr id="3" name="Content Placeholder 2">
            <a:extLst>
              <a:ext uri="{FF2B5EF4-FFF2-40B4-BE49-F238E27FC236}">
                <a16:creationId xmlns:a16="http://schemas.microsoft.com/office/drawing/2014/main" id="{ACCDCC0D-B9A3-4B10-BC22-64CD19C55B5B}"/>
              </a:ext>
            </a:extLst>
          </p:cNvPr>
          <p:cNvSpPr>
            <a:spLocks noGrp="1"/>
          </p:cNvSpPr>
          <p:nvPr>
            <p:ph idx="1"/>
          </p:nvPr>
        </p:nvSpPr>
        <p:spPr>
          <a:xfrm>
            <a:off x="1103312" y="2052918"/>
            <a:ext cx="6317905" cy="4195481"/>
          </a:xfrm>
        </p:spPr>
        <p:txBody>
          <a:bodyPr>
            <a:normAutofit/>
          </a:bodyPr>
          <a:lstStyle/>
          <a:p>
            <a:r>
              <a:rPr lang="en-US" sz="2400" dirty="0"/>
              <a:t>The Raspberry PI communicate via WIFI with the Router in order to have access to the internet</a:t>
            </a:r>
          </a:p>
          <a:p>
            <a:r>
              <a:rPr lang="en-US" sz="2400" dirty="0"/>
              <a:t>Calendar polling script have the responsibility to pull events from Google Calendar every minute and if the event starts in the following 10 minutes then the user will be notify by a sound</a:t>
            </a:r>
          </a:p>
        </p:txBody>
      </p:sp>
      <p:pic>
        <p:nvPicPr>
          <p:cNvPr id="8" name="Picture 7">
            <a:extLst>
              <a:ext uri="{FF2B5EF4-FFF2-40B4-BE49-F238E27FC236}">
                <a16:creationId xmlns:a16="http://schemas.microsoft.com/office/drawing/2014/main" id="{E07B2B09-DF58-4096-B583-694F56C52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5282" y="2052918"/>
            <a:ext cx="4380451" cy="3669009"/>
          </a:xfrm>
          <a:prstGeom prst="rect">
            <a:avLst/>
          </a:prstGeom>
        </p:spPr>
      </p:pic>
    </p:spTree>
    <p:extLst>
      <p:ext uri="{BB962C8B-B14F-4D97-AF65-F5344CB8AC3E}">
        <p14:creationId xmlns:p14="http://schemas.microsoft.com/office/powerpoint/2010/main" val="3283294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FDDE-C8B9-492A-B7F2-BA7B350B5642}"/>
              </a:ext>
            </a:extLst>
          </p:cNvPr>
          <p:cNvSpPr>
            <a:spLocks noGrp="1"/>
          </p:cNvSpPr>
          <p:nvPr>
            <p:ph type="title"/>
          </p:nvPr>
        </p:nvSpPr>
        <p:spPr/>
        <p:txBody>
          <a:bodyPr/>
          <a:lstStyle/>
          <a:p>
            <a:r>
              <a:rPr lang="en-US" dirty="0"/>
              <a:t>System Overview</a:t>
            </a:r>
            <a:br>
              <a:rPr lang="en-US" dirty="0"/>
            </a:br>
            <a:endParaRPr lang="en-US" dirty="0"/>
          </a:p>
        </p:txBody>
      </p:sp>
      <p:sp>
        <p:nvSpPr>
          <p:cNvPr id="3" name="Content Placeholder 2">
            <a:extLst>
              <a:ext uri="{FF2B5EF4-FFF2-40B4-BE49-F238E27FC236}">
                <a16:creationId xmlns:a16="http://schemas.microsoft.com/office/drawing/2014/main" id="{ACCDCC0D-B9A3-4B10-BC22-64CD19C55B5B}"/>
              </a:ext>
            </a:extLst>
          </p:cNvPr>
          <p:cNvSpPr>
            <a:spLocks noGrp="1"/>
          </p:cNvSpPr>
          <p:nvPr>
            <p:ph idx="1"/>
          </p:nvPr>
        </p:nvSpPr>
        <p:spPr>
          <a:xfrm>
            <a:off x="1103312" y="2052918"/>
            <a:ext cx="6317905" cy="4195481"/>
          </a:xfrm>
        </p:spPr>
        <p:txBody>
          <a:bodyPr>
            <a:normAutofit/>
          </a:bodyPr>
          <a:lstStyle/>
          <a:p>
            <a:r>
              <a:rPr lang="en-US" sz="2400" dirty="0"/>
              <a:t>Google Assistant is integrated in the system and the user can add new calendar entries simply by speaking to it</a:t>
            </a:r>
          </a:p>
          <a:p>
            <a:r>
              <a:rPr lang="en-US" sz="2400" dirty="0"/>
              <a:t>Google Assistant and Google Calendars communicate one with each other and the calendar entry will be visible in the calendar</a:t>
            </a:r>
          </a:p>
        </p:txBody>
      </p:sp>
      <p:pic>
        <p:nvPicPr>
          <p:cNvPr id="8" name="Picture 7">
            <a:extLst>
              <a:ext uri="{FF2B5EF4-FFF2-40B4-BE49-F238E27FC236}">
                <a16:creationId xmlns:a16="http://schemas.microsoft.com/office/drawing/2014/main" id="{E07B2B09-DF58-4096-B583-694F56C52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5282" y="2052918"/>
            <a:ext cx="4380451" cy="3669009"/>
          </a:xfrm>
          <a:prstGeom prst="rect">
            <a:avLst/>
          </a:prstGeom>
        </p:spPr>
      </p:pic>
    </p:spTree>
    <p:extLst>
      <p:ext uri="{BB962C8B-B14F-4D97-AF65-F5344CB8AC3E}">
        <p14:creationId xmlns:p14="http://schemas.microsoft.com/office/powerpoint/2010/main" val="2469794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DE5B6-3D8E-4292-8C1E-A879F82F9E3F}"/>
              </a:ext>
            </a:extLst>
          </p:cNvPr>
          <p:cNvSpPr>
            <a:spLocks noGrp="1"/>
          </p:cNvSpPr>
          <p:nvPr>
            <p:ph type="title"/>
          </p:nvPr>
        </p:nvSpPr>
        <p:spPr/>
        <p:txBody>
          <a:bodyPr/>
          <a:lstStyle/>
          <a:p>
            <a:r>
              <a:rPr lang="en-US" dirty="0"/>
              <a:t>Circuit Design</a:t>
            </a:r>
          </a:p>
        </p:txBody>
      </p:sp>
      <p:sp>
        <p:nvSpPr>
          <p:cNvPr id="3" name="Content Placeholder 2">
            <a:extLst>
              <a:ext uri="{FF2B5EF4-FFF2-40B4-BE49-F238E27FC236}">
                <a16:creationId xmlns:a16="http://schemas.microsoft.com/office/drawing/2014/main" id="{A66D5E16-8EAE-4DF3-A6F1-541283DE3C51}"/>
              </a:ext>
            </a:extLst>
          </p:cNvPr>
          <p:cNvSpPr>
            <a:spLocks noGrp="1"/>
          </p:cNvSpPr>
          <p:nvPr>
            <p:ph idx="1"/>
          </p:nvPr>
        </p:nvSpPr>
        <p:spPr/>
        <p:txBody>
          <a:bodyPr>
            <a:normAutofit/>
          </a:bodyPr>
          <a:lstStyle/>
          <a:p>
            <a:r>
              <a:rPr lang="en-US" sz="2400" dirty="0"/>
              <a:t>The hardware view of the system is represented by a Raspberry PI 3 Model B+</a:t>
            </a:r>
          </a:p>
          <a:p>
            <a:r>
              <a:rPr lang="en-US" sz="2400" dirty="0"/>
              <a:t>It is mandatory to have a microphone connected via USB to the Raspberry PI</a:t>
            </a:r>
          </a:p>
          <a:p>
            <a:r>
              <a:rPr lang="en-US" sz="2400" dirty="0"/>
              <a:t>A sound device must be connected also via USB, AUX or HDMI</a:t>
            </a:r>
          </a:p>
        </p:txBody>
      </p:sp>
    </p:spTree>
    <p:extLst>
      <p:ext uri="{BB962C8B-B14F-4D97-AF65-F5344CB8AC3E}">
        <p14:creationId xmlns:p14="http://schemas.microsoft.com/office/powerpoint/2010/main" val="3433359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7583-9535-497F-ABD3-5B8CF5EED4B4}"/>
              </a:ext>
            </a:extLst>
          </p:cNvPr>
          <p:cNvSpPr>
            <a:spLocks noGrp="1"/>
          </p:cNvSpPr>
          <p:nvPr>
            <p:ph type="title"/>
          </p:nvPr>
        </p:nvSpPr>
        <p:spPr/>
        <p:txBody>
          <a:bodyPr/>
          <a:lstStyle/>
          <a:p>
            <a:r>
              <a:rPr lang="en-US" dirty="0"/>
              <a:t>Software Design</a:t>
            </a:r>
          </a:p>
        </p:txBody>
      </p:sp>
      <p:sp>
        <p:nvSpPr>
          <p:cNvPr id="3" name="Content Placeholder 2">
            <a:extLst>
              <a:ext uri="{FF2B5EF4-FFF2-40B4-BE49-F238E27FC236}">
                <a16:creationId xmlns:a16="http://schemas.microsoft.com/office/drawing/2014/main" id="{32F2053D-3237-4879-A812-ACEC39102B64}"/>
              </a:ext>
            </a:extLst>
          </p:cNvPr>
          <p:cNvSpPr>
            <a:spLocks noGrp="1"/>
          </p:cNvSpPr>
          <p:nvPr>
            <p:ph idx="1"/>
          </p:nvPr>
        </p:nvSpPr>
        <p:spPr>
          <a:xfrm>
            <a:off x="1103312" y="2052918"/>
            <a:ext cx="5823961" cy="4195481"/>
          </a:xfrm>
        </p:spPr>
        <p:txBody>
          <a:bodyPr/>
          <a:lstStyle/>
          <a:p>
            <a:r>
              <a:rPr lang="en-US" sz="2400" dirty="0"/>
              <a:t>Python Module consists of:</a:t>
            </a:r>
          </a:p>
          <a:p>
            <a:pPr lvl="1"/>
            <a:r>
              <a:rPr lang="en-US" sz="2000" dirty="0"/>
              <a:t>Google Assistant default script from their site</a:t>
            </a:r>
          </a:p>
          <a:p>
            <a:pPr lvl="1"/>
            <a:r>
              <a:rPr lang="en-US" sz="2000" dirty="0"/>
              <a:t>gcalnotifier.py: it retrieves the calendar entries from Google Calendar every minute and notify the user if there are events that starts in the following 10 minutes</a:t>
            </a:r>
          </a:p>
        </p:txBody>
      </p:sp>
      <p:pic>
        <p:nvPicPr>
          <p:cNvPr id="7" name="Picture 6">
            <a:extLst>
              <a:ext uri="{FF2B5EF4-FFF2-40B4-BE49-F238E27FC236}">
                <a16:creationId xmlns:a16="http://schemas.microsoft.com/office/drawing/2014/main" id="{438D6ABB-DE43-4E4C-A6A4-C063FA642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2928" y="2052918"/>
            <a:ext cx="2461289" cy="3225664"/>
          </a:xfrm>
          <a:prstGeom prst="rect">
            <a:avLst/>
          </a:prstGeom>
        </p:spPr>
      </p:pic>
    </p:spTree>
    <p:extLst>
      <p:ext uri="{BB962C8B-B14F-4D97-AF65-F5344CB8AC3E}">
        <p14:creationId xmlns:p14="http://schemas.microsoft.com/office/powerpoint/2010/main" val="1221480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ACE1-A3F2-4A28-8131-6AAE0C188B87}"/>
              </a:ext>
            </a:extLst>
          </p:cNvPr>
          <p:cNvSpPr>
            <a:spLocks noGrp="1"/>
          </p:cNvSpPr>
          <p:nvPr>
            <p:ph type="title"/>
          </p:nvPr>
        </p:nvSpPr>
        <p:spPr/>
        <p:txBody>
          <a:bodyPr/>
          <a:lstStyle/>
          <a:p>
            <a:r>
              <a:rPr lang="en-US" dirty="0"/>
              <a:t>Software Design</a:t>
            </a:r>
          </a:p>
        </p:txBody>
      </p:sp>
      <p:sp>
        <p:nvSpPr>
          <p:cNvPr id="3" name="Content Placeholder 2">
            <a:extLst>
              <a:ext uri="{FF2B5EF4-FFF2-40B4-BE49-F238E27FC236}">
                <a16:creationId xmlns:a16="http://schemas.microsoft.com/office/drawing/2014/main" id="{55A8572F-088D-4486-9DA8-19A7474EFECB}"/>
              </a:ext>
            </a:extLst>
          </p:cNvPr>
          <p:cNvSpPr>
            <a:spLocks noGrp="1"/>
          </p:cNvSpPr>
          <p:nvPr>
            <p:ph idx="1"/>
          </p:nvPr>
        </p:nvSpPr>
        <p:spPr/>
        <p:txBody>
          <a:bodyPr/>
          <a:lstStyle/>
          <a:p>
            <a:r>
              <a:rPr lang="en-US" dirty="0"/>
              <a:t>gcalnotfier.py contains the following functions:</a:t>
            </a:r>
          </a:p>
          <a:p>
            <a:pPr lvl="1"/>
            <a:r>
              <a:rPr lang="en-US" dirty="0" err="1"/>
              <a:t>get_credentials</a:t>
            </a:r>
            <a:r>
              <a:rPr lang="en-US" dirty="0"/>
              <a:t>(): create the credentials in order to access Google Calendar and Google Assistant using the auto-generated file from Google</a:t>
            </a:r>
          </a:p>
          <a:p>
            <a:pPr lvl="1"/>
            <a:r>
              <a:rPr lang="en-US" dirty="0" err="1"/>
              <a:t>has_reminder</a:t>
            </a:r>
            <a:r>
              <a:rPr lang="en-US" dirty="0"/>
              <a:t>(event): returns True if there's a reminder set for the event</a:t>
            </a:r>
          </a:p>
          <a:p>
            <a:pPr lvl="1"/>
            <a:r>
              <a:rPr lang="en-US" dirty="0" err="1"/>
              <a:t>get_next_event</a:t>
            </a:r>
            <a:r>
              <a:rPr lang="en-US" dirty="0"/>
              <a:t>(</a:t>
            </a:r>
            <a:r>
              <a:rPr lang="en-US" dirty="0" err="1"/>
              <a:t>search_limit</a:t>
            </a:r>
            <a:r>
              <a:rPr lang="en-US" dirty="0"/>
              <a:t>): get all the events on the calendar from now through '</a:t>
            </a:r>
            <a:r>
              <a:rPr lang="en-US" dirty="0" err="1"/>
              <a:t>seach_limit</a:t>
            </a:r>
            <a:r>
              <a:rPr lang="en-US" dirty="0"/>
              <a:t>' minutes from now</a:t>
            </a:r>
          </a:p>
          <a:p>
            <a:pPr lvl="1"/>
            <a:r>
              <a:rPr lang="en-US" dirty="0"/>
              <a:t>main(): </a:t>
            </a:r>
          </a:p>
          <a:p>
            <a:pPr lvl="2"/>
            <a:r>
              <a:rPr lang="en-US" dirty="0"/>
              <a:t>infinite loop to continuously check Google Calendar for future entries and if there are any notify the user how much time is left until the event starts</a:t>
            </a:r>
          </a:p>
          <a:p>
            <a:pPr lvl="2"/>
            <a:r>
              <a:rPr lang="en-US" dirty="0"/>
              <a:t> It does 3 notifications, one for 10-5 minutes remaining, one for 5-2 minutes remaining and a less than 2 minutes remaining</a:t>
            </a:r>
          </a:p>
        </p:txBody>
      </p:sp>
    </p:spTree>
    <p:extLst>
      <p:ext uri="{BB962C8B-B14F-4D97-AF65-F5344CB8AC3E}">
        <p14:creationId xmlns:p14="http://schemas.microsoft.com/office/powerpoint/2010/main" val="1389349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FBFD-92AC-4E22-A7E0-CBA496B7A92B}"/>
              </a:ext>
            </a:extLst>
          </p:cNvPr>
          <p:cNvSpPr>
            <a:spLocks noGrp="1"/>
          </p:cNvSpPr>
          <p:nvPr>
            <p:ph type="title"/>
          </p:nvPr>
        </p:nvSpPr>
        <p:spPr/>
        <p:txBody>
          <a:bodyPr/>
          <a:lstStyle/>
          <a:p>
            <a:r>
              <a:rPr lang="en-US" dirty="0"/>
              <a:t>Results and further work</a:t>
            </a:r>
            <a:br>
              <a:rPr lang="en-US" dirty="0"/>
            </a:br>
            <a:r>
              <a:rPr lang="en-US" dirty="0"/>
              <a:t>	Current version of the project</a:t>
            </a:r>
          </a:p>
        </p:txBody>
      </p:sp>
      <p:sp>
        <p:nvSpPr>
          <p:cNvPr id="3" name="Content Placeholder 2">
            <a:extLst>
              <a:ext uri="{FF2B5EF4-FFF2-40B4-BE49-F238E27FC236}">
                <a16:creationId xmlns:a16="http://schemas.microsoft.com/office/drawing/2014/main" id="{DEB048A6-A54E-44F3-8D5A-94FB86454FD0}"/>
              </a:ext>
            </a:extLst>
          </p:cNvPr>
          <p:cNvSpPr>
            <a:spLocks noGrp="1"/>
          </p:cNvSpPr>
          <p:nvPr>
            <p:ph idx="1"/>
          </p:nvPr>
        </p:nvSpPr>
        <p:spPr/>
        <p:txBody>
          <a:bodyPr>
            <a:normAutofit/>
          </a:bodyPr>
          <a:lstStyle/>
          <a:p>
            <a:r>
              <a:rPr lang="en-US" sz="2400" dirty="0"/>
              <a:t>Reliable calendar entries polling</a:t>
            </a:r>
          </a:p>
          <a:p>
            <a:r>
              <a:rPr lang="en-US" sz="2400" dirty="0"/>
              <a:t>Notifications via HDMI sound card</a:t>
            </a:r>
          </a:p>
          <a:p>
            <a:r>
              <a:rPr lang="en-US" sz="2400" dirty="0"/>
              <a:t>Google Assistant functionalities</a:t>
            </a:r>
          </a:p>
          <a:p>
            <a:r>
              <a:rPr lang="en-US" sz="2400" dirty="0"/>
              <a:t>Add calendar events using Google Assistant</a:t>
            </a:r>
          </a:p>
        </p:txBody>
      </p:sp>
    </p:spTree>
    <p:extLst>
      <p:ext uri="{BB962C8B-B14F-4D97-AF65-F5344CB8AC3E}">
        <p14:creationId xmlns:p14="http://schemas.microsoft.com/office/powerpoint/2010/main" val="138272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95283-88D0-46DF-9A09-8D27769D003B}"/>
              </a:ext>
            </a:extLst>
          </p:cNvPr>
          <p:cNvSpPr>
            <a:spLocks noGrp="1"/>
          </p:cNvSpPr>
          <p:nvPr>
            <p:ph type="title"/>
          </p:nvPr>
        </p:nvSpPr>
        <p:spPr/>
        <p:txBody>
          <a:bodyPr/>
          <a:lstStyle/>
          <a:p>
            <a:r>
              <a:rPr lang="en-US" dirty="0"/>
              <a:t>Results and further work</a:t>
            </a:r>
            <a:br>
              <a:rPr lang="en-US" dirty="0"/>
            </a:br>
            <a:r>
              <a:rPr lang="en-US" dirty="0"/>
              <a:t>	Extensions and Improvements</a:t>
            </a:r>
          </a:p>
        </p:txBody>
      </p:sp>
      <p:sp>
        <p:nvSpPr>
          <p:cNvPr id="3" name="Content Placeholder 2">
            <a:extLst>
              <a:ext uri="{FF2B5EF4-FFF2-40B4-BE49-F238E27FC236}">
                <a16:creationId xmlns:a16="http://schemas.microsoft.com/office/drawing/2014/main" id="{4FB7E560-7E54-4284-9421-C72CA92C4A8A}"/>
              </a:ext>
            </a:extLst>
          </p:cNvPr>
          <p:cNvSpPr>
            <a:spLocks noGrp="1"/>
          </p:cNvSpPr>
          <p:nvPr>
            <p:ph idx="1"/>
          </p:nvPr>
        </p:nvSpPr>
        <p:spPr/>
        <p:txBody>
          <a:bodyPr/>
          <a:lstStyle/>
          <a:p>
            <a:r>
              <a:rPr lang="en-US" dirty="0"/>
              <a:t>AUX or USB sound card notification (no dependency of a monitor)</a:t>
            </a:r>
          </a:p>
          <a:p>
            <a:r>
              <a:rPr lang="en-US" dirty="0"/>
              <a:t>Custom calendar view using an old monitor (can be mounted on a wall)</a:t>
            </a:r>
          </a:p>
          <a:p>
            <a:r>
              <a:rPr lang="en-US" dirty="0"/>
              <a:t>Custom notification for every event (using TTS to notify the event title)</a:t>
            </a:r>
          </a:p>
        </p:txBody>
      </p:sp>
    </p:spTree>
    <p:extLst>
      <p:ext uri="{BB962C8B-B14F-4D97-AF65-F5344CB8AC3E}">
        <p14:creationId xmlns:p14="http://schemas.microsoft.com/office/powerpoint/2010/main" val="3046794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TotalTime>
  <Words>559</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Google Calendar Assistant</vt:lpstr>
      <vt:lpstr>Purpose and Description</vt:lpstr>
      <vt:lpstr>System Overview </vt:lpstr>
      <vt:lpstr>System Overview </vt:lpstr>
      <vt:lpstr>Circuit Design</vt:lpstr>
      <vt:lpstr>Software Design</vt:lpstr>
      <vt:lpstr>Software Design</vt:lpstr>
      <vt:lpstr>Results and further work  Current version of the project</vt:lpstr>
      <vt:lpstr>Results and further work  Extensions and Improvements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Calendar Assistant</dc:title>
  <dc:creator>Mihai Cania</dc:creator>
  <cp:lastModifiedBy>Mihai Cania</cp:lastModifiedBy>
  <cp:revision>6</cp:revision>
  <dcterms:created xsi:type="dcterms:W3CDTF">2018-06-07T07:06:54Z</dcterms:created>
  <dcterms:modified xsi:type="dcterms:W3CDTF">2018-06-07T07:39:57Z</dcterms:modified>
</cp:coreProperties>
</file>