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69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6233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507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978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11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11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0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0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301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0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9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1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046C-30D4-4D1F-8688-FFEC8757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F4D6A-916A-48C8-9BC0-F85403431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Propus</a:t>
            </a:r>
            <a:r>
              <a:rPr lang="ro-RO" dirty="0"/>
              <a:t>ă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/>
              <a:t>Mihai Marius-C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</a:t>
            </a:r>
            <a:r>
              <a:rPr lang="en-US" dirty="0" err="1"/>
              <a:t>lin</a:t>
            </a:r>
            <a:endParaRPr lang="en-US" dirty="0"/>
          </a:p>
          <a:p>
            <a:endParaRPr lang="en-US" dirty="0"/>
          </a:p>
          <a:p>
            <a:r>
              <a:rPr lang="ro-RO" b="1" dirty="0"/>
              <a:t>Coordonator științific</a:t>
            </a:r>
            <a:endParaRPr lang="en-US" dirty="0"/>
          </a:p>
          <a:p>
            <a:r>
              <a:rPr lang="ro-RO" dirty="0"/>
              <a:t>Colab. Florin Olariu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6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D46-E711-4996-920C-309A6E0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Agend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55EC-D46D-4316-9836-47FFC4CE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</a:t>
            </a:r>
            <a:r>
              <a:rPr lang="ro-RO" dirty="0"/>
              <a:t>ă</a:t>
            </a:r>
            <a:endParaRPr lang="en-US" dirty="0"/>
          </a:p>
          <a:p>
            <a:r>
              <a:rPr lang="en-US" dirty="0"/>
              <a:t>Motiva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  <a:p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existente</a:t>
            </a:r>
            <a:endParaRPr lang="en-US" dirty="0"/>
          </a:p>
          <a:p>
            <a:r>
              <a:rPr lang="en-US" dirty="0" err="1"/>
              <a:t>Arhitectur</a:t>
            </a:r>
            <a:r>
              <a:rPr lang="ro-RO" dirty="0"/>
              <a:t>ă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 err="1"/>
              <a:t>ntreb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168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D4AD-D77D-4602-97F4-EFF37470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8E9B-32A1-424D-8497-DACEA6B0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zilele noastre, datorită avansurilor tehnologice și a faptului că trăim în era informației, dorim să fim conectați constant și să avem acces la informații întru-un mod cât mai rapid, mai facil și mai centralizat. </a:t>
            </a:r>
            <a:endParaRPr lang="en-US" dirty="0"/>
          </a:p>
          <a:p>
            <a:r>
              <a:rPr lang="ro-RO" dirty="0"/>
              <a:t>Ținând cont de acest aspect al cotidianului, consider că această normă a interconectării rapide și facile se aplică nu numai în viața noastră socială, cât și în ceea ce privește studiile noastre, mediul universitar fiind un candidat excelent pentru a aplica aceste noi standarde de comunicare și de transfer de informații.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6F8F-882D-4E63-B748-F573ACB2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DCF-164C-4121-9AED-DCC55C3F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Assistant </a:t>
            </a:r>
            <a:r>
              <a:rPr lang="ro-RO" dirty="0"/>
              <a:t>îș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ăț</a:t>
            </a:r>
            <a:r>
              <a:rPr lang="en-US" dirty="0" err="1"/>
              <a:t>irea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toarelor</a:t>
            </a:r>
            <a:r>
              <a:rPr lang="en-US" dirty="0"/>
              <a:t> </a:t>
            </a:r>
            <a:r>
              <a:rPr lang="en-US" dirty="0" err="1"/>
              <a:t>aspecte</a:t>
            </a:r>
            <a:r>
              <a:rPr lang="en-US" dirty="0"/>
              <a:t> ale </a:t>
            </a:r>
            <a:r>
              <a:rPr lang="en-US" dirty="0" err="1"/>
              <a:t>mediului</a:t>
            </a:r>
            <a:r>
              <a:rPr lang="en-US" dirty="0"/>
              <a:t> </a:t>
            </a:r>
            <a:r>
              <a:rPr lang="en-US" dirty="0" err="1"/>
              <a:t>universitar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Centralizarea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profesorilor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ale </a:t>
            </a:r>
            <a:r>
              <a:rPr lang="en-US" dirty="0" err="1"/>
              <a:t>studen</a:t>
            </a:r>
            <a:r>
              <a:rPr lang="ro-RO" dirty="0"/>
              <a:t>ț</a:t>
            </a:r>
            <a:r>
              <a:rPr lang="en-US" dirty="0" err="1"/>
              <a:t>ilor</a:t>
            </a:r>
            <a:endParaRPr lang="en-US" dirty="0"/>
          </a:p>
          <a:p>
            <a:pPr lvl="1"/>
            <a:r>
              <a:rPr lang="en-US" dirty="0" err="1"/>
              <a:t>Facilitarea</a:t>
            </a:r>
            <a:r>
              <a:rPr lang="en-US" dirty="0"/>
              <a:t> </a:t>
            </a:r>
            <a:r>
              <a:rPr lang="en-US" dirty="0" err="1"/>
              <a:t>transmiterii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 err="1"/>
              <a:t>iilor</a:t>
            </a:r>
            <a:r>
              <a:rPr lang="en-US" dirty="0"/>
              <a:t> de la </a:t>
            </a:r>
            <a:r>
              <a:rPr lang="en-US" dirty="0" err="1"/>
              <a:t>profesori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administratori</a:t>
            </a:r>
            <a:r>
              <a:rPr lang="en-US" dirty="0"/>
              <a:t> la </a:t>
            </a:r>
            <a:r>
              <a:rPr lang="en-US" dirty="0" err="1"/>
              <a:t>studen</a:t>
            </a:r>
            <a:r>
              <a:rPr lang="ro-RO" dirty="0"/>
              <a:t>ț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 err="1"/>
              <a:t>Transmiterea</a:t>
            </a:r>
            <a:r>
              <a:rPr lang="en-US" dirty="0"/>
              <a:t> rapid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timp</a:t>
            </a:r>
            <a:r>
              <a:rPr lang="en-US" dirty="0"/>
              <a:t> real a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 err="1"/>
              <a:t>iilor</a:t>
            </a:r>
            <a:endParaRPr lang="en-US" dirty="0"/>
          </a:p>
          <a:p>
            <a:pPr lvl="1"/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participan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legatur</a:t>
            </a:r>
            <a:r>
              <a:rPr lang="ro-RO" dirty="0"/>
              <a:t>ă</a:t>
            </a:r>
            <a:r>
              <a:rPr lang="en-US" dirty="0"/>
              <a:t> cu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acestora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145A-575A-4E13-ADA0-566E9F0E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existente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51D95-1B4A-4487-A5E8-00762D5C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ntreaga</a:t>
            </a:r>
            <a:r>
              <a:rPr lang="en-US" dirty="0"/>
              <a:t> paleta de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integrate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Student Assistant, </a:t>
            </a:r>
            <a:r>
              <a:rPr lang="ro-RO" dirty="0"/>
              <a:t>î</a:t>
            </a:r>
            <a:r>
              <a:rPr lang="en-US" dirty="0" err="1"/>
              <a:t>nsa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par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expuse</a:t>
            </a:r>
            <a:r>
              <a:rPr lang="en-US" dirty="0"/>
              <a:t> de c</a:t>
            </a:r>
            <a:r>
              <a:rPr lang="ro-RO" dirty="0"/>
              <a:t>ă</a:t>
            </a:r>
            <a:r>
              <a:rPr lang="en-US" dirty="0" err="1"/>
              <a:t>tre</a:t>
            </a:r>
            <a:r>
              <a:rPr lang="en-US" dirty="0"/>
              <a:t> Student Assistant:</a:t>
            </a:r>
          </a:p>
          <a:p>
            <a:pPr lvl="1"/>
            <a:r>
              <a:rPr lang="en-US" dirty="0" err="1"/>
              <a:t>eSims</a:t>
            </a:r>
            <a:r>
              <a:rPr lang="en-US" dirty="0"/>
              <a:t> –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situa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, a </a:t>
            </a:r>
            <a:r>
              <a:rPr lang="en-US" dirty="0" err="1"/>
              <a:t>notelor</a:t>
            </a:r>
            <a:r>
              <a:rPr lang="en-US" dirty="0"/>
              <a:t>, a </a:t>
            </a:r>
            <a:r>
              <a:rPr lang="en-US" dirty="0" err="1"/>
              <a:t>disciplinelor</a:t>
            </a:r>
            <a:endParaRPr lang="en-US" dirty="0"/>
          </a:p>
          <a:p>
            <a:pPr lvl="1"/>
            <a:r>
              <a:rPr lang="en-US" dirty="0" err="1"/>
              <a:t>WebMail</a:t>
            </a:r>
            <a:r>
              <a:rPr lang="en-US" dirty="0"/>
              <a:t> –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</a:t>
            </a:r>
            <a:r>
              <a:rPr lang="en-US" dirty="0" err="1"/>
              <a:t>ilor</a:t>
            </a:r>
            <a:endParaRPr lang="en-US" dirty="0"/>
          </a:p>
          <a:p>
            <a:pPr lvl="1"/>
            <a:r>
              <a:rPr lang="en-US" dirty="0" err="1"/>
              <a:t>Orarul</a:t>
            </a:r>
            <a:r>
              <a:rPr lang="en-US" dirty="0"/>
              <a:t> FII – </a:t>
            </a:r>
            <a:r>
              <a:rPr lang="en-US" dirty="0" err="1"/>
              <a:t>Centralizarea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orarul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, </a:t>
            </a:r>
            <a:r>
              <a:rPr lang="en-US" dirty="0" err="1"/>
              <a:t>cursurilor</a:t>
            </a:r>
            <a:r>
              <a:rPr lang="en-US" dirty="0"/>
              <a:t>, </a:t>
            </a:r>
            <a:r>
              <a:rPr lang="en-US" dirty="0" err="1"/>
              <a:t>profesorilor</a:t>
            </a:r>
            <a:endParaRPr lang="en-US" dirty="0"/>
          </a:p>
          <a:p>
            <a:r>
              <a:rPr lang="en-US" dirty="0"/>
              <a:t>Student Assistant </a:t>
            </a:r>
            <a:r>
              <a:rPr lang="en-US" dirty="0" err="1"/>
              <a:t>dore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completeze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/>
              <a:t>ii, </a:t>
            </a:r>
            <a:r>
              <a:rPr lang="en-US" dirty="0" err="1"/>
              <a:t>imbunata</a:t>
            </a:r>
            <a:r>
              <a:rPr lang="ro-RO" dirty="0"/>
              <a:t>ț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experien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profesorilor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 </a:t>
            </a:r>
            <a:r>
              <a:rPr lang="en-US" dirty="0" err="1"/>
              <a:t>studentilor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5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61264-1707-4014-A406-04C7F77F88C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" r="36144" b="4191"/>
          <a:stretch/>
        </p:blipFill>
        <p:spPr bwMode="auto">
          <a:xfrm>
            <a:off x="842597" y="0"/>
            <a:ext cx="7214720" cy="68580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00E0B-6AF8-4731-8712-8B543B37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75" y="550889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Arhitectura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324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4B777B-31B3-4B6B-9A43-99B8DF301F47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203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AC21-D451-4C6A-A4CC-F9086B92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31DE-BC69-481A-AE69-48F9AF01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Lucrarea a atins în mare parte toate punctele dorite. În acest moment aplicația oferă soluții pentru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Centralizarea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profesorilor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ale </a:t>
            </a:r>
            <a:r>
              <a:rPr lang="en-US" dirty="0" err="1"/>
              <a:t>administratorilor</a:t>
            </a:r>
            <a:endParaRPr lang="en-US" dirty="0"/>
          </a:p>
          <a:p>
            <a:pPr lvl="1"/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, in </a:t>
            </a:r>
            <a:r>
              <a:rPr lang="en-US" dirty="0" err="1"/>
              <a:t>timp</a:t>
            </a:r>
            <a:r>
              <a:rPr lang="en-US" dirty="0"/>
              <a:t> real a </a:t>
            </a:r>
            <a:r>
              <a:rPr lang="en-US" dirty="0" err="1"/>
              <a:t>informatiilor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student</a:t>
            </a:r>
          </a:p>
          <a:p>
            <a:pPr lvl="1"/>
            <a:r>
              <a:rPr lang="en-US" dirty="0" err="1"/>
              <a:t>Notificarea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 a </a:t>
            </a:r>
            <a:r>
              <a:rPr lang="en-US" dirty="0" err="1"/>
              <a:t>participantilor</a:t>
            </a:r>
            <a:r>
              <a:rPr lang="en-US" dirty="0"/>
              <a:t>, </a:t>
            </a:r>
            <a:r>
              <a:rPr lang="en-US" dirty="0" err="1"/>
              <a:t>eliminand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ca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primeasca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util</a:t>
            </a:r>
            <a:endParaRPr lang="en-US" dirty="0"/>
          </a:p>
          <a:p>
            <a:r>
              <a:rPr lang="ro-RO" dirty="0"/>
              <a:t>Consider că, aplicația Student Assistant poate fi cu adevărat folositoare atât pentru studenții cât și pentru profesorii care o folosesc, aceștia având un mijloc de centralizarea a datelor relevante lor, găsind toate informațiile pe care le caută într-un singur loc, actualizate în timp real.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AD563A-6572-4F08-BF87-EB84BB0C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Intrebari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22519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STUDENT ASSISTANT</vt:lpstr>
      <vt:lpstr>Agendă</vt:lpstr>
      <vt:lpstr>Temă</vt:lpstr>
      <vt:lpstr>Motivație</vt:lpstr>
      <vt:lpstr>Soluții existente</vt:lpstr>
      <vt:lpstr>Arhitectura</vt:lpstr>
      <vt:lpstr>PowerPoint Presentation</vt:lpstr>
      <vt:lpstr>Concluzii</vt:lpstr>
      <vt:lpstr>Intrebari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ASSISTANT</dc:title>
  <dc:creator>Marius Catalin Mihai</dc:creator>
  <cp:lastModifiedBy>Marius Catalin Mihai</cp:lastModifiedBy>
  <cp:revision>14</cp:revision>
  <dcterms:created xsi:type="dcterms:W3CDTF">2020-02-12T16:36:47Z</dcterms:created>
  <dcterms:modified xsi:type="dcterms:W3CDTF">2020-02-12T17:36:19Z</dcterms:modified>
</cp:coreProperties>
</file>