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046C-30D4-4D1F-8688-FFEC8757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F4D6A-916A-48C8-9BC0-F85403431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Propusa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/>
              <a:t>Mihai Marius-Catalin</a:t>
            </a:r>
          </a:p>
        </p:txBody>
      </p:sp>
    </p:spTree>
    <p:extLst>
      <p:ext uri="{BB962C8B-B14F-4D97-AF65-F5344CB8AC3E}">
        <p14:creationId xmlns:p14="http://schemas.microsoft.com/office/powerpoint/2010/main" val="401616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0D46-E711-4996-920C-309A6E0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55EC-D46D-4316-9836-47FFC4CE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Tema</a:t>
            </a:r>
            <a:endParaRPr lang="en-US" dirty="0"/>
          </a:p>
          <a:p>
            <a:r>
              <a:rPr lang="en-US" dirty="0" err="1"/>
              <a:t>Motivatie</a:t>
            </a:r>
            <a:endParaRPr lang="en-US" dirty="0"/>
          </a:p>
          <a:p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  <a:p>
            <a:r>
              <a:rPr lang="en-US" dirty="0" err="1"/>
              <a:t>Arhitectura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D4AD-D77D-4602-97F4-EFF37470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8E9B-32A1-424D-8497-DACEA6B0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6F8F-882D-4E63-B748-F573ACB2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DCF-164C-4121-9AED-DCC55C3F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145A-575A-4E13-ADA0-566E9F0E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89A4-E9E1-4476-8DB2-8E5BC499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0E0B-6AF8-4731-8712-8B543B37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F458-3205-4006-9497-AF158665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63A-6572-4F08-BF87-EB84BB0C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25198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</TotalTime>
  <Words>16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STUDENT ASSISTANT</vt:lpstr>
      <vt:lpstr>Agenda</vt:lpstr>
      <vt:lpstr>Tema</vt:lpstr>
      <vt:lpstr>Motivatie</vt:lpstr>
      <vt:lpstr>Solutii existente</vt:lpstr>
      <vt:lpstr>Arhitectura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ASSISTANT</dc:title>
  <dc:creator>Marius Catalin Mihai</dc:creator>
  <cp:lastModifiedBy>Marius Catalin Mihai</cp:lastModifiedBy>
  <cp:revision>1</cp:revision>
  <dcterms:created xsi:type="dcterms:W3CDTF">2020-02-07T00:46:10Z</dcterms:created>
  <dcterms:modified xsi:type="dcterms:W3CDTF">2020-02-07T00:48:49Z</dcterms:modified>
</cp:coreProperties>
</file>