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5316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8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97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4D07A60-CBB9-4D2C-81CC-ACF64F07BB2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417C512-D094-4ECC-B302-5CB17FB55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1969-B93B-7757-60BE-7642291E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Ideea</a:t>
            </a:r>
            <a:r>
              <a:rPr lang="en-US" u="sng" dirty="0"/>
              <a:t> </a:t>
            </a:r>
            <a:r>
              <a:rPr lang="en-US" u="sng" dirty="0" err="1"/>
              <a:t>proiectului</a:t>
            </a:r>
            <a:r>
              <a:rPr lang="en-US" u="sng" dirty="0"/>
              <a:t> (Backlog)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A382-4699-D79B-1EAC-281BE5B6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dezvolta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de tip marketplace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pot </a:t>
            </a:r>
            <a:r>
              <a:rPr lang="en-US" dirty="0" err="1"/>
              <a:t>cumpara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vinde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.</a:t>
            </a:r>
          </a:p>
          <a:p>
            <a:r>
              <a:rPr lang="en-US" dirty="0"/>
              <a:t>Pana </a:t>
            </a:r>
            <a:r>
              <a:rPr lang="en-US" dirty="0" err="1"/>
              <a:t>acum</a:t>
            </a:r>
            <a:r>
              <a:rPr lang="en-US" dirty="0"/>
              <a:t> am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Inregistrare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reseta</a:t>
            </a:r>
            <a:r>
              <a:rPr lang="en-US" dirty="0"/>
              <a:t> </a:t>
            </a:r>
            <a:r>
              <a:rPr lang="en-US" dirty="0" err="1"/>
              <a:t>parola</a:t>
            </a:r>
            <a:endParaRPr lang="en-US" dirty="0"/>
          </a:p>
          <a:p>
            <a:pPr lvl="1"/>
            <a:r>
              <a:rPr lang="en-US" dirty="0" err="1"/>
              <a:t>Cautare</a:t>
            </a:r>
            <a:r>
              <a:rPr lang="en-US" dirty="0"/>
              <a:t> de </a:t>
            </a:r>
            <a:r>
              <a:rPr lang="en-US" dirty="0" err="1"/>
              <a:t>produse</a:t>
            </a:r>
            <a:endParaRPr lang="en-US" dirty="0"/>
          </a:p>
          <a:p>
            <a:pPr lvl="1"/>
            <a:r>
              <a:rPr lang="en-US" dirty="0" err="1"/>
              <a:t>Filtrare</a:t>
            </a:r>
            <a:r>
              <a:rPr lang="en-US" dirty="0"/>
              <a:t> de </a:t>
            </a:r>
            <a:r>
              <a:rPr lang="en-US" dirty="0" err="1"/>
              <a:t>produse</a:t>
            </a:r>
            <a:endParaRPr lang="en-US" dirty="0"/>
          </a:p>
          <a:p>
            <a:pPr lvl="1"/>
            <a:r>
              <a:rPr lang="en-US" dirty="0" err="1"/>
              <a:t>Listare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endParaRPr lang="en-US" dirty="0"/>
          </a:p>
          <a:p>
            <a:pPr lvl="1"/>
            <a:r>
              <a:rPr lang="en-US" dirty="0" err="1"/>
              <a:t>Gestionare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 (</a:t>
            </a:r>
            <a:r>
              <a:rPr lang="en-US" dirty="0" err="1"/>
              <a:t>editare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stergere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63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2080-891B-75A9-9161-5E400E2E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Arhitectura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FE102-FBD6-18A2-1113-BD1E7314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Frontend: HTML + Bootstrap, template-urile din Django</a:t>
            </a:r>
          </a:p>
          <a:p>
            <a:pPr lvl="1"/>
            <a:r>
              <a:rPr lang="en-US" dirty="0"/>
              <a:t>Backend: Django</a:t>
            </a:r>
          </a:p>
          <a:p>
            <a:pPr lvl="1"/>
            <a:r>
              <a:rPr lang="en-US" dirty="0"/>
              <a:t>Baza de date: PostgreSQL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57497-6E2B-2ADB-7428-FC87F99C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504" y="3115173"/>
            <a:ext cx="453209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5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828-8CDF-E02D-E671-E939F21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Aspecte</a:t>
            </a:r>
            <a:r>
              <a:rPr lang="en-US" u="sng" dirty="0"/>
              <a:t> </a:t>
            </a:r>
            <a:r>
              <a:rPr lang="en-US" u="sng" dirty="0" err="1"/>
              <a:t>tehnice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BC6DA-6DB4-8C44-83B1-1791BF3C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 err="1"/>
              <a:t>destul</a:t>
            </a:r>
            <a:r>
              <a:rPr lang="en-US" dirty="0"/>
              <a:t> de </a:t>
            </a:r>
            <a:r>
              <a:rPr lang="en-US" dirty="0" err="1"/>
              <a:t>dificil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adaugam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filtrare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locatie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extragem</a:t>
            </a:r>
            <a:r>
              <a:rPr lang="en-US" dirty="0"/>
              <a:t> </a:t>
            </a:r>
            <a:r>
              <a:rPr lang="en-US" dirty="0" err="1"/>
              <a:t>orasul</a:t>
            </a:r>
            <a:r>
              <a:rPr lang="en-US" dirty="0"/>
              <a:t> din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. </a:t>
            </a:r>
            <a:r>
              <a:rPr lang="en-US" dirty="0" err="1"/>
              <a:t>Momentan</a:t>
            </a:r>
            <a:r>
              <a:rPr lang="en-US" dirty="0"/>
              <a:t> nu e </a:t>
            </a:r>
            <a:r>
              <a:rPr lang="en-US" dirty="0" err="1"/>
              <a:t>functionala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1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4BC8-6D79-512B-6875-9D90AB10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Ce a </a:t>
            </a:r>
            <a:r>
              <a:rPr lang="en-US" u="sng" dirty="0" err="1"/>
              <a:t>mai</a:t>
            </a:r>
            <a:r>
              <a:rPr lang="en-US" u="sng" dirty="0"/>
              <a:t> </a:t>
            </a:r>
            <a:r>
              <a:rPr lang="en-US" u="sng" dirty="0" err="1"/>
              <a:t>ramas</a:t>
            </a:r>
            <a:r>
              <a:rPr lang="en-US" u="sng" dirty="0"/>
              <a:t> de </a:t>
            </a:r>
            <a:r>
              <a:rPr lang="en-US" u="sng" dirty="0" err="1"/>
              <a:t>implementat</a:t>
            </a:r>
            <a:r>
              <a:rPr lang="en-US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EDA7-52C7-D588-62BC-817834F2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Confirmari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email la </a:t>
            </a:r>
            <a:r>
              <a:rPr lang="en-US" dirty="0" err="1"/>
              <a:t>plasarea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endParaRPr lang="en-US" dirty="0"/>
          </a:p>
          <a:p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lasa</a:t>
            </a:r>
            <a:r>
              <a:rPr lang="en-US" dirty="0"/>
              <a:t> </a:t>
            </a:r>
            <a:r>
              <a:rPr lang="en-US" dirty="0" err="1"/>
              <a:t>recenzii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endParaRPr lang="en-US" dirty="0"/>
          </a:p>
          <a:p>
            <a:r>
              <a:rPr lang="en-US" dirty="0" err="1"/>
              <a:t>Editarea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stergerea</a:t>
            </a:r>
            <a:r>
              <a:rPr lang="en-US" dirty="0"/>
              <a:t> </a:t>
            </a:r>
            <a:r>
              <a:rPr lang="en-US" dirty="0" err="1"/>
              <a:t>recenziilor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administratori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wishlist</a:t>
            </a:r>
            <a:r>
              <a:rPr lang="en-US" dirty="0"/>
              <a:t> cu </a:t>
            </a:r>
            <a:r>
              <a:rPr lang="en-US" dirty="0" err="1"/>
              <a:t>notificari</a:t>
            </a:r>
            <a:r>
              <a:rPr lang="en-US" dirty="0"/>
              <a:t> la </a:t>
            </a:r>
            <a:r>
              <a:rPr lang="en-US" dirty="0" err="1"/>
              <a:t>scaderea</a:t>
            </a:r>
            <a:r>
              <a:rPr lang="en-US" dirty="0"/>
              <a:t> </a:t>
            </a:r>
            <a:r>
              <a:rPr lang="en-US" dirty="0" err="1"/>
              <a:t>preturilor</a:t>
            </a:r>
            <a:endParaRPr lang="en-US" dirty="0"/>
          </a:p>
          <a:p>
            <a:r>
              <a:rPr lang="en-US" dirty="0" err="1"/>
              <a:t>Administrare</a:t>
            </a:r>
            <a:r>
              <a:rPr lang="en-US" dirty="0"/>
              <a:t> </a:t>
            </a:r>
            <a:r>
              <a:rPr lang="en-US" dirty="0" err="1"/>
              <a:t>continut</a:t>
            </a:r>
            <a:r>
              <a:rPr lang="en-US" dirty="0"/>
              <a:t> (</a:t>
            </a:r>
            <a:r>
              <a:rPr lang="en-US" dirty="0" err="1"/>
              <a:t>recenzii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produse</a:t>
            </a:r>
            <a:r>
              <a:rPr lang="en-US" dirty="0"/>
              <a:t>)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administratori</a:t>
            </a:r>
            <a:endParaRPr lang="en-US" dirty="0"/>
          </a:p>
          <a:p>
            <a:r>
              <a:rPr lang="en-US" dirty="0"/>
              <a:t>Design responsive</a:t>
            </a:r>
          </a:p>
        </p:txBody>
      </p:sp>
    </p:spTree>
    <p:extLst>
      <p:ext uri="{BB962C8B-B14F-4D97-AF65-F5344CB8AC3E}">
        <p14:creationId xmlns:p14="http://schemas.microsoft.com/office/powerpoint/2010/main" val="18571224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67</TotalTime>
  <Words>156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Ideea proiectului (Backlog)</vt:lpstr>
      <vt:lpstr>Arhitectura</vt:lpstr>
      <vt:lpstr>Aspecte tehnice</vt:lpstr>
      <vt:lpstr>Ce a mai ramas de implementat?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Craciun Denis</dc:creator>
  <cp:lastModifiedBy>Craciun Denis</cp:lastModifiedBy>
  <cp:revision>3</cp:revision>
  <dcterms:created xsi:type="dcterms:W3CDTF">2025-05-05T21:01:38Z</dcterms:created>
  <dcterms:modified xsi:type="dcterms:W3CDTF">2025-05-05T22:08:55Z</dcterms:modified>
</cp:coreProperties>
</file>