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9" r:id="rId9"/>
    <p:sldId id="263" r:id="rId10"/>
    <p:sldId id="267" r:id="rId11"/>
    <p:sldId id="270" r:id="rId12"/>
    <p:sldId id="264" r:id="rId13"/>
    <p:sldId id="271" r:id="rId14"/>
    <p:sldId id="265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9BAC-011E-424D-8A09-8B36AEB291CF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C798-F117-4EAE-B58E-583EC8082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58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9BAC-011E-424D-8A09-8B36AEB291CF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C798-F117-4EAE-B58E-583EC8082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60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9BAC-011E-424D-8A09-8B36AEB291CF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C798-F117-4EAE-B58E-583EC8082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2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9BAC-011E-424D-8A09-8B36AEB291CF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C798-F117-4EAE-B58E-583EC8082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46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9BAC-011E-424D-8A09-8B36AEB291CF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C798-F117-4EAE-B58E-583EC8082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09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9BAC-011E-424D-8A09-8B36AEB291CF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C798-F117-4EAE-B58E-583EC8082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26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9BAC-011E-424D-8A09-8B36AEB291CF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C798-F117-4EAE-B58E-583EC8082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2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9BAC-011E-424D-8A09-8B36AEB291CF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C798-F117-4EAE-B58E-583EC8082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7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9BAC-011E-424D-8A09-8B36AEB291CF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C798-F117-4EAE-B58E-583EC8082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17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9BAC-011E-424D-8A09-8B36AEB291CF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C798-F117-4EAE-B58E-583EC8082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3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9BAC-011E-424D-8A09-8B36AEB291CF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C798-F117-4EAE-B58E-583EC8082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31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9BAC-011E-424D-8A09-8B36AEB291CF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EC798-F117-4EAE-B58E-583EC8082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59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9346" y="404446"/>
            <a:ext cx="9144000" cy="3330881"/>
          </a:xfrm>
        </p:spPr>
        <p:txBody>
          <a:bodyPr>
            <a:normAutofit fontScale="90000"/>
          </a:bodyPr>
          <a:lstStyle/>
          <a:p>
            <a:r>
              <a:rPr lang="ro-RO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ANALIZA COMPARATIVĂ A FRAMEWORKURILOR ANGULAR ȘI VUEJS PENTRU ELABORAREA APLICATIILOR WEB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55698" y="3531699"/>
            <a:ext cx="2379785" cy="1655762"/>
          </a:xfrm>
        </p:spPr>
        <p:txBody>
          <a:bodyPr>
            <a:noAutofit/>
          </a:bodyPr>
          <a:lstStyle/>
          <a:p>
            <a:pPr algn="r"/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Autor:</a:t>
            </a:r>
          </a:p>
          <a:p>
            <a:pPr algn="r"/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al grupei IS21Z</a:t>
            </a:r>
          </a:p>
          <a:p>
            <a:pPr algn="r"/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Mihai CRIHAN</a:t>
            </a:r>
          </a:p>
          <a:p>
            <a:pPr algn="r"/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Conducător științific:</a:t>
            </a:r>
          </a:p>
          <a:p>
            <a:pPr algn="r"/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Sergiu CHILAT</a:t>
            </a:r>
          </a:p>
          <a:p>
            <a:pPr algn="r"/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lector univ., magistru</a:t>
            </a:r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29" y="3944174"/>
            <a:ext cx="2007147" cy="21320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14" y="4124332"/>
            <a:ext cx="2209800" cy="1907955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968261" y="4587263"/>
            <a:ext cx="2713892" cy="84589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6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Pașii aplicației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7954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Generarea componentei select care permite alegerea piesei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esenarea cardului conform piesei alese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Adăugarea filtrului de comparare a elementelor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Transmiterea pieselor în coș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cumpărare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apare sistemul de logare cu cîmpurile pentru date personale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Confirmarea cumpărături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4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0615" y="567348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elabora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ru-RU" dirty="0"/>
          </a:p>
        </p:txBody>
      </p:sp>
      <p:sp>
        <p:nvSpPr>
          <p:cNvPr id="4" name="Подзаголовок 2"/>
          <p:cNvSpPr txBox="1">
            <a:spLocks noGrp="1"/>
          </p:cNvSpPr>
          <p:nvPr>
            <p:ph idx="1"/>
          </p:nvPr>
        </p:nvSpPr>
        <p:spPr>
          <a:xfrm>
            <a:off x="750277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S-a studiat conceptele de baza a frameworkurilor, directivele acestora, medotele pentru a fi implementate in aplica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ie.	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 structura comuna pentru a demonstra ca ambele frameworkuri sunt identice la structura lor.</a:t>
            </a:r>
          </a:p>
          <a:p>
            <a:pPr marL="0" indent="0">
              <a:buNone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Ambele aplicații folosesc store pentru a păstra datele și router pentru a face o legatura dinamica intre componente.</a:t>
            </a:r>
          </a:p>
          <a:p>
            <a:pPr marL="0" indent="0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3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3962399" y="480584"/>
            <a:ext cx="3382108" cy="1102091"/>
          </a:xfrm>
        </p:spPr>
        <p:txBody>
          <a:bodyPr>
            <a:normAutofit fontScale="90000"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Asemănare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69022" y="1962834"/>
            <a:ext cx="938725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Vue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î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ndepline</a:t>
            </a:r>
            <a:r>
              <a:rPr lang="ro-RO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șt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un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lucru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enorm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executind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o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legatur</a:t>
            </a:r>
            <a:r>
              <a:rPr lang="ro-RO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ă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reactiv</a:t>
            </a:r>
            <a:r>
              <a:rPr lang="ro-RO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ă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î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ntre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date </a:t>
            </a:r>
            <a:r>
              <a:rPr lang="ro-RO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ș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DOM</a:t>
            </a:r>
            <a:r>
              <a:rPr lang="ro-RO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, asltfel ne permite dinamic sa modificăm datele și să le afișăm unde avem nevoie.</a:t>
            </a:r>
          </a:p>
          <a:p>
            <a:r>
              <a:rPr lang="ro-RO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Angular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oferă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o </a:t>
            </a:r>
            <a:r>
              <a:rPr lang="ro-RO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legătură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bidirecțională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o-RO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ce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permite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modifica</a:t>
            </a:r>
            <a:r>
              <a:rPr lang="ro-RO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rea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dinamic</a:t>
            </a:r>
            <a:r>
              <a:rPr lang="ro-RO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ă 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datel</a:t>
            </a:r>
            <a:r>
              <a:rPr lang="ro-RO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or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într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-un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singur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loc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datele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modelului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modifică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într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-un alt model,</a:t>
            </a:r>
            <a:r>
              <a:rPr lang="ro-RO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prin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rutare</a:t>
            </a:r>
            <a:r>
              <a:rPr lang="ro-RO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ro-RO" sz="2400" dirty="0" smtClean="0">
                <a:latin typeface="Times New Roman" panose="02020603050405020304" pitchFamily="18" charset="0"/>
              </a:rPr>
              <a:t>	Componentele </a:t>
            </a:r>
            <a:r>
              <a:rPr lang="ro-RO" sz="2400" dirty="0">
                <a:latin typeface="Times New Roman" panose="02020603050405020304" pitchFamily="18" charset="0"/>
              </a:rPr>
              <a:t>au aceași structură și serviciile lucreaza in mod identic in ambele </a:t>
            </a:r>
            <a:r>
              <a:rPr lang="ro-RO" sz="2400" dirty="0" smtClean="0">
                <a:latin typeface="Times New Roman" panose="02020603050405020304" pitchFamily="18" charset="0"/>
              </a:rPr>
              <a:t>frameworkuri.</a:t>
            </a:r>
            <a:endParaRPr lang="ru-RU" sz="2400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726114" y="2119540"/>
            <a:ext cx="4791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96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1330568" y="2387534"/>
            <a:ext cx="9144000" cy="372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necesarul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începe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cunoaște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JavaScript.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Lucrul cu Vue poate fi inceput imediat dupa lecrurarea unor surse sau manuale documentare.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abilități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pot fi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aplicații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non-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triviale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omplexitatea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datorează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mare parte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faptului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concentrează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aplicații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și curba de studiere este mult mai abruptă ce lipsește programatorii de flexibilitate, limitînd dezvoltatorii la o structură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 este framework bazat pe limbajul JavaScript iar Angular este pe Typescript.</a:t>
            </a:r>
          </a:p>
          <a:p>
            <a:pPr algn="just"/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927229" y="875607"/>
            <a:ext cx="3382108" cy="1102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Deosebire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5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226669" cy="838322"/>
          </a:xfrm>
        </p:spPr>
        <p:txBody>
          <a:bodyPr>
            <a:normAutofit fontScale="90000"/>
          </a:bodyPr>
          <a:lstStyle/>
          <a:p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6092" y="2769578"/>
            <a:ext cx="9357946" cy="3297115"/>
          </a:xfrm>
        </p:spPr>
        <p:txBody>
          <a:bodyPr>
            <a:normAutofit/>
          </a:bodyPr>
          <a:lstStyle/>
          <a:p>
            <a:pPr algn="l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întregime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comunitatea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source,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de o parte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semnificativă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angajaților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Facebook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folosesc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abrutpă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sprijinul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dovedit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fi bun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ultimii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concurent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puternic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89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6684" y="2672862"/>
            <a:ext cx="11755315" cy="2687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obiectivele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înnaintate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îndeplinite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informative: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comunitățile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tutorialele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Angular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comparativă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posibilitațile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acestora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Frameworkuri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226669" cy="838322"/>
          </a:xfrm>
        </p:spPr>
        <p:txBody>
          <a:bodyPr>
            <a:normAutofit fontScale="90000"/>
          </a:bodyPr>
          <a:lstStyle/>
          <a:p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6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182" y="278746"/>
            <a:ext cx="5923818" cy="2961909"/>
          </a:xfrm>
          <a:prstGeom prst="rect">
            <a:avLst/>
          </a:prstGeom>
        </p:spPr>
      </p:pic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1290" y="3240655"/>
            <a:ext cx="9466385" cy="4149970"/>
          </a:xfrm>
        </p:spPr>
        <p:txBody>
          <a:bodyPr>
            <a:normAutofit/>
          </a:bodyPr>
          <a:lstStyle/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momentul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ce devin tot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ușura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munca programatorilor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elaborate frameworkurile.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(din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engleza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set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facilitează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 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cunoscute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domenii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programării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înregistrat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ultimii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491155" y="615461"/>
            <a:ext cx="5703277" cy="1408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81449" y="1096200"/>
            <a:ext cx="4876800" cy="987791"/>
          </a:xfrm>
        </p:spPr>
        <p:txBody>
          <a:bodyPr>
            <a:normAutofit/>
          </a:bodyPr>
          <a:lstStyle/>
          <a:p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Actualitatea</a:t>
            </a:r>
            <a:r>
              <a:rPr lang="en-US" b="1" dirty="0" smtClean="0"/>
              <a:t>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69122" y="3180191"/>
            <a:ext cx="8402516" cy="2983217"/>
          </a:xfrm>
        </p:spPr>
        <p:txBody>
          <a:bodyPr>
            <a:noAutofit/>
          </a:bodyPr>
          <a:lstStyle/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Astazi există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varietate de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frameworkuri utilizate pentru crearea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site-ului și promovarea acestuia, framework-urile pot fi chiar mai eficiente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decît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sistemele de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gestionare. Ele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oferă site-uri cu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viteză mare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și nu necesită foarte multe resurse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În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cele din urmă, ceea ce trebuie folosit pentru dezvoltarea site-ului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framework curat sau avansat - depinde de dezvoltator și de client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Scopul și sarcinile specifice determină metoda de soluționare.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525" y="0"/>
            <a:ext cx="6242538" cy="331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953538"/>
            <a:ext cx="9144000" cy="2387600"/>
          </a:xfrm>
        </p:spPr>
        <p:txBody>
          <a:bodyPr/>
          <a:lstStyle/>
          <a:p>
            <a:r>
              <a:rPr lang="ru-RU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Obiectivele</a:t>
            </a: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lucrării</a:t>
            </a: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informative: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comunitățile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tutorialele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Angular;</a:t>
            </a:r>
            <a:endParaRPr lang="ru-RU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comparativa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tehnologiilor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posibilitatile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acestora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Frameworkuri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725007" y="132862"/>
            <a:ext cx="5269523" cy="989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lucrarii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412630" y="14244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Cercetarea frameworkurilor VueJs și Angular pentru elaborarea unei aplicații web.</a:t>
            </a:r>
          </a:p>
        </p:txBody>
      </p:sp>
    </p:spTree>
    <p:extLst>
      <p:ext uri="{BB962C8B-B14F-4D97-AF65-F5344CB8AC3E}">
        <p14:creationId xmlns:p14="http://schemas.microsoft.com/office/powerpoint/2010/main" val="2970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94539" y="1636949"/>
            <a:ext cx="3320562" cy="820737"/>
          </a:xfrm>
        </p:spPr>
        <p:txBody>
          <a:bodyPr>
            <a:normAutofit fontScale="90000"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85546" y="3692769"/>
            <a:ext cx="9498623" cy="3279531"/>
          </a:xfrm>
        </p:spPr>
        <p:txBody>
          <a:bodyPr>
            <a:normAutofit/>
          </a:bodyPr>
          <a:lstStyle/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Apare ca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largă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framework Front End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interfețe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proiectat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început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adoptat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treptat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concentrează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vizualizare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ușor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preluat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30" y="819655"/>
            <a:ext cx="2843763" cy="245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13892" y="1491700"/>
            <a:ext cx="3382108" cy="1102091"/>
          </a:xfrm>
        </p:spPr>
        <p:txBody>
          <a:bodyPr>
            <a:normAutofit/>
          </a:bodyPr>
          <a:lstStyle/>
          <a:p>
            <a:r>
              <a:rPr lang="ro-RO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6283" y="3727939"/>
            <a:ext cx="9847385" cy="249701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este o bibliotecă popular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aplicații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este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framework de 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dezvoltare web cu sursă deschisă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bazată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limbajul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Typescript.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rescriere completă, de către aceeași echipă, a frameworkului AngularJS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Angular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bidirecțională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205" y="709246"/>
            <a:ext cx="251073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6123" y="9366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Principalele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concepte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frameworkurilor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4047" y="2150940"/>
            <a:ext cx="3470030" cy="3836621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60" y="2519590"/>
            <a:ext cx="6050940" cy="43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 a crea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47556"/>
            <a:ext cx="5105400" cy="4351338"/>
          </a:xfrm>
        </p:spPr>
        <p:txBody>
          <a:bodyPr/>
          <a:lstStyle/>
          <a:p>
            <a:pPr marL="1371600" lvl="3" indent="0">
              <a:buNone/>
            </a:pP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instalează Vue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comand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 (CLI)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Crearea proiectului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proiect-vue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componentelor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Scrierea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codului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propriuzis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506307" y="1825625"/>
            <a:ext cx="51640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comand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 (CLI)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-g @angular/cli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Crearea proiectului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componentelor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g c 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Scrierea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codului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propriuzis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1346" y="1975016"/>
            <a:ext cx="4780085" cy="808894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Рисунок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75" y="2783910"/>
            <a:ext cx="5283429" cy="34875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027" y="2783910"/>
            <a:ext cx="5978588" cy="348751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208924" y="1878302"/>
            <a:ext cx="5342793" cy="9056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984739" y="337037"/>
            <a:ext cx="10216662" cy="808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Interfața aplicațiilor elaborate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Words>291</Words>
  <Application>Microsoft Office PowerPoint</Application>
  <PresentationFormat>Широкоэкранный</PresentationFormat>
  <Paragraphs>90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ANALIZA COMPARATIVĂ A FRAMEWORKURILOR ANGULAR ȘI VUEJS PENTRU ELABORAREA APLICATIILOR WEB</vt:lpstr>
      <vt:lpstr>Презентация PowerPoint</vt:lpstr>
      <vt:lpstr>Actualitatea:</vt:lpstr>
      <vt:lpstr>Obiectivele lucrării: </vt:lpstr>
      <vt:lpstr>VueJs</vt:lpstr>
      <vt:lpstr>Angular</vt:lpstr>
      <vt:lpstr>Principalele concepte ale frameworkurilor: </vt:lpstr>
      <vt:lpstr>Pentru a crea aplicația</vt:lpstr>
      <vt:lpstr>Aplicația VueJs</vt:lpstr>
      <vt:lpstr>Pașii aplicației</vt:lpstr>
      <vt:lpstr>Pentru a elabora aceste aplicații</vt:lpstr>
      <vt:lpstr>Asemănare</vt:lpstr>
      <vt:lpstr>Презентация PowerPoint</vt:lpstr>
      <vt:lpstr>Concluzii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COMPARATIVĂ A FRAMEWORKURILOR ANGULAR SI VUEJS PENTRU ELABORAREA APLICATIILOR WEB</dc:title>
  <dc:creator>Пользователь Windows</dc:creator>
  <cp:lastModifiedBy>Пользователь Windows</cp:lastModifiedBy>
  <cp:revision>52</cp:revision>
  <dcterms:created xsi:type="dcterms:W3CDTF">2019-05-22T22:34:08Z</dcterms:created>
  <dcterms:modified xsi:type="dcterms:W3CDTF">2019-05-23T19:41:43Z</dcterms:modified>
</cp:coreProperties>
</file>