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58" r:id="rId9"/>
    <p:sldId id="259" r:id="rId10"/>
    <p:sldId id="262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8EC5A-F6C5-48C8-8D6E-D3C82AA1CC67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DF45-046D-4251-9838-1B36137EAF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62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05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12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64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118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082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447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448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43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265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59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45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91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873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977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18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62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15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46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7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8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12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87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8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3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6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6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65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3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5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6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0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5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Quadratic vs. mixed elements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Mihai Francu, University of Copenhagen</a:t>
            </a:r>
          </a:p>
          <a:p>
            <a:r>
              <a:rPr lang="en-GB" dirty="0" smtClean="0"/>
              <a:t>Daniele </a:t>
            </a:r>
            <a:r>
              <a:rPr lang="en-GB" dirty="0" err="1" smtClean="0"/>
              <a:t>Panozzo</a:t>
            </a:r>
            <a:r>
              <a:rPr lang="en-GB" dirty="0" smtClean="0"/>
              <a:t>, New York University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0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need to devise a way to compare FEM simulation results: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By deformed geometry (surface OBJ)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By displacement field (</a:t>
            </a:r>
            <a:r>
              <a:rPr lang="en-GB" dirty="0" err="1" smtClean="0"/>
              <a:t>Paraview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By stress field (</a:t>
            </a:r>
            <a:r>
              <a:rPr lang="en-GB" dirty="0" err="1" smtClean="0"/>
              <a:t>Paraview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Error from </a:t>
            </a:r>
            <a:r>
              <a:rPr lang="en-GB" dirty="0" smtClean="0"/>
              <a:t>baseline </a:t>
            </a:r>
            <a:r>
              <a:rPr lang="en-GB" dirty="0" smtClean="0"/>
              <a:t>(TBD)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VTK files and </a:t>
            </a:r>
            <a:r>
              <a:rPr lang="en-GB" dirty="0" err="1" smtClean="0"/>
              <a:t>Paraview</a:t>
            </a:r>
            <a:r>
              <a:rPr lang="en-GB" dirty="0" smtClean="0"/>
              <a:t> seem to be the best way to compare all.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4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options:</a:t>
            </a:r>
          </a:p>
          <a:p>
            <a:pPr lvl="1"/>
            <a:r>
              <a:rPr lang="en-GB" dirty="0" smtClean="0"/>
              <a:t>Super-sample over a linear mesh (</a:t>
            </a:r>
            <a:r>
              <a:rPr lang="en-GB" dirty="0" err="1" smtClean="0"/>
              <a:t>PolyFEM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Use the VTK file format and </a:t>
            </a:r>
            <a:r>
              <a:rPr lang="en-GB" dirty="0" err="1" smtClean="0"/>
              <a:t>Paraview</a:t>
            </a:r>
            <a:r>
              <a:rPr lang="en-GB" dirty="0" smtClean="0"/>
              <a:t> for any order</a:t>
            </a:r>
          </a:p>
          <a:p>
            <a:r>
              <a:rPr lang="en-GB" dirty="0" smtClean="0"/>
              <a:t>Both are tricky</a:t>
            </a:r>
          </a:p>
          <a:p>
            <a:r>
              <a:rPr lang="en-GB" dirty="0" smtClean="0"/>
              <a:t>First one is painful to replicate in every simulator</a:t>
            </a:r>
          </a:p>
          <a:p>
            <a:r>
              <a:rPr lang="en-GB" dirty="0" smtClean="0"/>
              <a:t>Second one assumes knowledge about of the basis functions</a:t>
            </a:r>
          </a:p>
          <a:p>
            <a:r>
              <a:rPr lang="en-GB" dirty="0" err="1" smtClean="0"/>
              <a:t>Paraview</a:t>
            </a:r>
            <a:r>
              <a:rPr lang="en-GB" dirty="0" smtClean="0"/>
              <a:t> supports Lagrange and Bezier elements, but it’s a pain to export and </a:t>
            </a:r>
            <a:r>
              <a:rPr lang="en-GB" dirty="0" err="1" smtClean="0"/>
              <a:t>vizualize</a:t>
            </a:r>
            <a:r>
              <a:rPr lang="en-GB" dirty="0" smtClean="0"/>
              <a:t> the data (still possible though)</a:t>
            </a:r>
          </a:p>
          <a:p>
            <a:r>
              <a:rPr lang="en-GB" dirty="0" smtClean="0"/>
              <a:t>VTK with displacement and stress data at least is the winner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4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PolyFEM</a:t>
            </a:r>
            <a:r>
              <a:rPr lang="en-GB" dirty="0" smtClean="0"/>
              <a:t> vs. my simulator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P1 </a:t>
            </a:r>
            <a:r>
              <a:rPr lang="en-GB" dirty="0" smtClean="0"/>
              <a:t>comparisons (nu=0.49)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20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87" y="1825625"/>
            <a:ext cx="8016826" cy="4351338"/>
          </a:xfrm>
        </p:spPr>
      </p:pic>
    </p:spTree>
    <p:extLst>
      <p:ext uri="{BB962C8B-B14F-4D97-AF65-F5344CB8AC3E}">
        <p14:creationId xmlns:p14="http://schemas.microsoft.com/office/powerpoint/2010/main" val="243625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16" y="2297926"/>
            <a:ext cx="4077535" cy="4126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59" y="2377440"/>
            <a:ext cx="3998969" cy="40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 (elements)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 (magnitude)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r>
              <a:rPr lang="en-GB" dirty="0" smtClean="0"/>
              <a:t> (von Mises)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353586"/>
            <a:ext cx="4092934" cy="4142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0" y="2353586"/>
            <a:ext cx="4091610" cy="41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 (nodes)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 (magnitude)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37" y="2345635"/>
            <a:ext cx="4093247" cy="4142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03" y="2345635"/>
            <a:ext cx="4098441" cy="41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3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PolyFEM</a:t>
            </a:r>
            <a:r>
              <a:rPr lang="en-GB" dirty="0" smtClean="0"/>
              <a:t> vs. my simulator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P2 </a:t>
            </a:r>
            <a:r>
              <a:rPr lang="en-GB" dirty="0" smtClean="0"/>
              <a:t>comparisons (nu=0.49)</a:t>
            </a:r>
          </a:p>
        </p:txBody>
      </p:sp>
    </p:spTree>
    <p:extLst>
      <p:ext uri="{BB962C8B-B14F-4D97-AF65-F5344CB8AC3E}">
        <p14:creationId xmlns:p14="http://schemas.microsoft.com/office/powerpoint/2010/main" val="239681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66" y="2445454"/>
            <a:ext cx="2834469" cy="3405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1" y="2445454"/>
            <a:ext cx="2659161" cy="3237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12770" r="21904" b="6679"/>
          <a:stretch/>
        </p:blipFill>
        <p:spPr>
          <a:xfrm>
            <a:off x="3166361" y="2445454"/>
            <a:ext cx="2552369" cy="3260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t="10941" r="11873" b="4010"/>
          <a:stretch/>
        </p:blipFill>
        <p:spPr>
          <a:xfrm>
            <a:off x="8858414" y="2368223"/>
            <a:ext cx="2647786" cy="34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6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/>
          <a:stretch/>
        </p:blipFill>
        <p:spPr>
          <a:xfrm>
            <a:off x="5925046" y="2352227"/>
            <a:ext cx="6009861" cy="4260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0" y="2231390"/>
            <a:ext cx="4448299" cy="45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best (low cost, low memory) method to use for incompressibility (with tetrahedral meshes)?</a:t>
            </a:r>
          </a:p>
          <a:p>
            <a:pPr lvl="1"/>
            <a:r>
              <a:rPr lang="en-GB" dirty="0" smtClean="0"/>
              <a:t>Standard FEM with quadratic (P2) elements, </a:t>
            </a:r>
            <a:r>
              <a:rPr lang="en-GB" b="1" dirty="0" smtClean="0"/>
              <a:t>OR</a:t>
            </a:r>
          </a:p>
          <a:p>
            <a:pPr lvl="1"/>
            <a:r>
              <a:rPr lang="en-GB" dirty="0" smtClean="0"/>
              <a:t>Mixed FEM with P2/P1 or even P1/P1</a:t>
            </a:r>
          </a:p>
          <a:p>
            <a:r>
              <a:rPr lang="en-GB" dirty="0" smtClean="0"/>
              <a:t>Daniele: Why not use P2 all the time?</a:t>
            </a:r>
          </a:p>
          <a:p>
            <a:r>
              <a:rPr lang="en-GB" dirty="0" smtClean="0"/>
              <a:t>Mihai: Why not use P1/P1 for linear meshes?</a:t>
            </a:r>
          </a:p>
          <a:p>
            <a:r>
              <a:rPr lang="en-US" dirty="0" smtClean="0"/>
              <a:t>Which mixed formulation </a:t>
            </a:r>
            <a:r>
              <a:rPr lang="en-US" dirty="0"/>
              <a:t>for incompressible elasticity should we use</a:t>
            </a:r>
            <a:r>
              <a:rPr lang="en-US" dirty="0" smtClean="0"/>
              <a:t>?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0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 (nodes)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 (magnitude)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r>
              <a:rPr lang="en-GB" dirty="0" smtClean="0"/>
              <a:t> (von Mises)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55" y="2369489"/>
            <a:ext cx="4201808" cy="42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5" y="2369489"/>
            <a:ext cx="4210216" cy="42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Mixed P1/P1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3" y="1690688"/>
            <a:ext cx="4299467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04" y="1690688"/>
            <a:ext cx="4344932" cy="43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8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Mixed P2/P1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9946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64" y="1663658"/>
            <a:ext cx="4352883" cy="44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hard is it to find an experiment where P2 locks?</a:t>
            </a:r>
          </a:p>
          <a:p>
            <a:r>
              <a:rPr lang="en-GB" dirty="0" smtClean="0"/>
              <a:t>How can we encourage locking? </a:t>
            </a:r>
          </a:p>
          <a:p>
            <a:pPr lvl="1"/>
            <a:r>
              <a:rPr lang="en-GB" dirty="0" smtClean="0"/>
              <a:t>Get very close to 0.5 Poisson ratio</a:t>
            </a:r>
          </a:p>
          <a:p>
            <a:pPr lvl="1"/>
            <a:r>
              <a:rPr lang="en-GB" dirty="0" smtClean="0"/>
              <a:t>Low quality meshes (bad elements) </a:t>
            </a:r>
          </a:p>
          <a:p>
            <a:pPr lvl="1"/>
            <a:r>
              <a:rPr lang="en-GB" dirty="0" smtClean="0"/>
              <a:t>Nonlinear or anisotropic materials</a:t>
            </a:r>
          </a:p>
          <a:p>
            <a:pPr lvl="1"/>
            <a:r>
              <a:rPr lang="en-GB" dirty="0" smtClean="0"/>
              <a:t>Non-</a:t>
            </a:r>
            <a:r>
              <a:rPr lang="en-GB" dirty="0" err="1" smtClean="0"/>
              <a:t>homongeneous</a:t>
            </a:r>
            <a:r>
              <a:rPr lang="en-GB" dirty="0" smtClean="0"/>
              <a:t> bodies (stiffness distribution)</a:t>
            </a:r>
          </a:p>
          <a:p>
            <a:pPr lvl="1"/>
            <a:r>
              <a:rPr lang="en-GB" dirty="0" smtClean="0"/>
              <a:t>Boundary conditions and contact</a:t>
            </a:r>
          </a:p>
          <a:p>
            <a:r>
              <a:rPr lang="en-GB" dirty="0" smtClean="0"/>
              <a:t>How can we measure locking?</a:t>
            </a:r>
          </a:p>
          <a:p>
            <a:pPr lvl="1"/>
            <a:r>
              <a:rPr lang="en-GB" dirty="0" smtClean="0"/>
              <a:t>Compare error to P4 high-res </a:t>
            </a:r>
            <a:r>
              <a:rPr lang="en-GB" dirty="0" smtClean="0"/>
              <a:t>baseline	</a:t>
            </a:r>
          </a:p>
          <a:p>
            <a:pPr lvl="1"/>
            <a:r>
              <a:rPr lang="en-GB" dirty="0" smtClean="0"/>
              <a:t>Non-smooth stress distribution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778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 field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71727"/>
            <a:ext cx="10648694" cy="47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 field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690688"/>
            <a:ext cx="544830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91" y="1232250"/>
            <a:ext cx="4724809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FEM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P1 behaves very badly</a:t>
            </a:r>
          </a:p>
          <a:p>
            <a:r>
              <a:rPr lang="en-GB" dirty="0" smtClean="0"/>
              <a:t>P2 behaves very well (no apparent locking)</a:t>
            </a:r>
          </a:p>
          <a:p>
            <a:r>
              <a:rPr lang="en-GB" dirty="0" smtClean="0"/>
              <a:t>P3 should be better</a:t>
            </a:r>
          </a:p>
          <a:p>
            <a:r>
              <a:rPr lang="en-GB" dirty="0" smtClean="0"/>
              <a:t>P4 is locking free according to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Mixed FEM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Always (almost) locking free</a:t>
                </a:r>
              </a:p>
              <a:p>
                <a:r>
                  <a:rPr lang="en-GB" dirty="0" smtClean="0"/>
                  <a:t>Care must be taken when choosing the pressure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P1/P0 will probably lock</a:t>
                </a:r>
              </a:p>
              <a:p>
                <a:r>
                  <a:rPr lang="en-GB" dirty="0" smtClean="0"/>
                  <a:t>P1/P1 (naïve) is not “stable”, but avoids locking in practice</a:t>
                </a:r>
              </a:p>
              <a:p>
                <a:r>
                  <a:rPr lang="en-GB" dirty="0" smtClean="0"/>
                  <a:t>P2/P1 is guaranteed to work</a:t>
                </a:r>
              </a:p>
              <a:p>
                <a:r>
                  <a:rPr lang="en-GB" dirty="0" smtClean="0"/>
                  <a:t>Thumb rule: </a:t>
                </a:r>
                <a:r>
                  <a:rPr lang="en-GB" dirty="0" err="1" smtClean="0"/>
                  <a:t>Pn</a:t>
                </a:r>
                <a:r>
                  <a:rPr lang="en-GB" dirty="0" smtClean="0"/>
                  <a:t>/Pn-1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6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mixed and standard FEM. : P1, P2, P3, P4, P1/P1, </a:t>
            </a:r>
            <a:r>
              <a:rPr lang="en-US" dirty="0" smtClean="0"/>
              <a:t>P2/P1</a:t>
            </a:r>
          </a:p>
          <a:p>
            <a:r>
              <a:rPr lang="en-US" dirty="0" smtClean="0"/>
              <a:t>Optionally P1/P0, P2/P0</a:t>
            </a:r>
          </a:p>
          <a:p>
            <a:r>
              <a:rPr lang="en-US" dirty="0"/>
              <a:t>Metrics: Time, Accuracy (displacement, and stress), </a:t>
            </a:r>
            <a:r>
              <a:rPr lang="en-US" dirty="0" smtClean="0"/>
              <a:t>Memory</a:t>
            </a:r>
          </a:p>
          <a:p>
            <a:r>
              <a:rPr lang="en-US" dirty="0"/>
              <a:t>Validate results and ground truth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Quasi-static</a:t>
            </a:r>
          </a:p>
          <a:p>
            <a:pPr fontAlgn="base"/>
            <a:r>
              <a:rPr lang="en-US" dirty="0" smtClean="0"/>
              <a:t>Compressed </a:t>
            </a:r>
            <a:r>
              <a:rPr lang="en-US" dirty="0"/>
              <a:t>box with </a:t>
            </a:r>
            <a:r>
              <a:rPr lang="en-US" dirty="0" err="1"/>
              <a:t>Dirichlet</a:t>
            </a:r>
            <a:r>
              <a:rPr lang="en-US" dirty="0"/>
              <a:t> boundary conditions (2D,3D)</a:t>
            </a:r>
          </a:p>
          <a:p>
            <a:pPr fontAlgn="base"/>
            <a:r>
              <a:rPr lang="en-US" dirty="0"/>
              <a:t>Cantilever (2D,3D)</a:t>
            </a:r>
          </a:p>
          <a:p>
            <a:pPr fontAlgn="base"/>
            <a:r>
              <a:rPr lang="en-US" dirty="0"/>
              <a:t>Tube with internal pressure (2D,3D)</a:t>
            </a:r>
          </a:p>
          <a:p>
            <a:pPr fontAlgn="base"/>
            <a:r>
              <a:rPr lang="en-US" dirty="0"/>
              <a:t>Plate with hole (2D)</a:t>
            </a:r>
          </a:p>
          <a:p>
            <a:pPr fontAlgn="base"/>
            <a:r>
              <a:rPr lang="en-US" dirty="0"/>
              <a:t>T-beam (2D)</a:t>
            </a:r>
          </a:p>
          <a:p>
            <a:pPr fontAlgn="base"/>
            <a:r>
              <a:rPr lang="en-US" dirty="0" smtClean="0"/>
              <a:t>Two </a:t>
            </a:r>
            <a:r>
              <a:rPr lang="en-US" dirty="0"/>
              <a:t>layered material, i.e. different stiffness across elements (TBD)</a:t>
            </a:r>
          </a:p>
          <a:p>
            <a:pPr marL="0" indent="0">
              <a:buNone/>
            </a:pPr>
            <a:r>
              <a:rPr lang="en-GB" dirty="0" smtClean="0"/>
              <a:t>Some kind of dynamic experiment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5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546</Words>
  <Application>Microsoft Office PowerPoint</Application>
  <PresentationFormat>Widescreen</PresentationFormat>
  <Paragraphs>114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Quadratic vs. mixed elements</vt:lpstr>
      <vt:lpstr>The problem</vt:lpstr>
      <vt:lpstr>Questions</vt:lpstr>
      <vt:lpstr>Displacement field</vt:lpstr>
      <vt:lpstr>Stress field</vt:lpstr>
      <vt:lpstr>Standard FEM</vt:lpstr>
      <vt:lpstr>Mixed FEM</vt:lpstr>
      <vt:lpstr>Solution</vt:lpstr>
      <vt:lpstr>Experiments</vt:lpstr>
      <vt:lpstr>Comparison methodology</vt:lpstr>
      <vt:lpstr>Export format</vt:lpstr>
      <vt:lpstr>PolyFEM vs. my simulator</vt:lpstr>
      <vt:lpstr>Geometry</vt:lpstr>
      <vt:lpstr>Displacement</vt:lpstr>
      <vt:lpstr>Stress (elements)</vt:lpstr>
      <vt:lpstr>Stress (nodes)</vt:lpstr>
      <vt:lpstr>PolyFEM vs. my simulator</vt:lpstr>
      <vt:lpstr>Geometry</vt:lpstr>
      <vt:lpstr>Displacement</vt:lpstr>
      <vt:lpstr>Stress (nodes)</vt:lpstr>
      <vt:lpstr>Mixed P1/P1</vt:lpstr>
      <vt:lpstr>Mixed P2/P1</vt:lpstr>
    </vt:vector>
  </TitlesOfParts>
  <Company>Faculty of SCIENCE, University of Copenhagen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vs. mixed elements</dc:title>
  <dc:creator>Mihai Francu</dc:creator>
  <cp:lastModifiedBy>Mihai Francu</cp:lastModifiedBy>
  <cp:revision>24</cp:revision>
  <dcterms:created xsi:type="dcterms:W3CDTF">2020-02-20T14:19:49Z</dcterms:created>
  <dcterms:modified xsi:type="dcterms:W3CDTF">2020-02-21T12:41:21Z</dcterms:modified>
</cp:coreProperties>
</file>