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51C1-60C0-424E-AF6B-263176C83A93}" type="datetimeFigureOut">
              <a:rPr lang="en-US" smtClean="0"/>
              <a:pPr/>
              <a:t>03/11/16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57A8-4125-482C-A434-902E11C9D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51C1-60C0-424E-AF6B-263176C83A93}" type="datetimeFigureOut">
              <a:rPr lang="en-US" smtClean="0"/>
              <a:pPr/>
              <a:t>03/11/16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57A8-4125-482C-A434-902E11C9D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51C1-60C0-424E-AF6B-263176C83A93}" type="datetimeFigureOut">
              <a:rPr lang="en-US" smtClean="0"/>
              <a:pPr/>
              <a:t>03/11/16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57A8-4125-482C-A434-902E11C9D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51C1-60C0-424E-AF6B-263176C83A93}" type="datetimeFigureOut">
              <a:rPr lang="en-US" smtClean="0"/>
              <a:pPr/>
              <a:t>03/11/16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57A8-4125-482C-A434-902E11C9D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51C1-60C0-424E-AF6B-263176C83A93}" type="datetimeFigureOut">
              <a:rPr lang="en-US" smtClean="0"/>
              <a:pPr/>
              <a:t>03/11/16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57A8-4125-482C-A434-902E11C9D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51C1-60C0-424E-AF6B-263176C83A93}" type="datetimeFigureOut">
              <a:rPr lang="en-US" smtClean="0"/>
              <a:pPr/>
              <a:t>03/11/16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57A8-4125-482C-A434-902E11C9D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51C1-60C0-424E-AF6B-263176C83A93}" type="datetimeFigureOut">
              <a:rPr lang="en-US" smtClean="0"/>
              <a:pPr/>
              <a:t>03/11/16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57A8-4125-482C-A434-902E11C9D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51C1-60C0-424E-AF6B-263176C83A93}" type="datetimeFigureOut">
              <a:rPr lang="en-US" smtClean="0"/>
              <a:pPr/>
              <a:t>03/11/16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57A8-4125-482C-A434-902E11C9D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51C1-60C0-424E-AF6B-263176C83A93}" type="datetimeFigureOut">
              <a:rPr lang="en-US" smtClean="0"/>
              <a:pPr/>
              <a:t>03/11/16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57A8-4125-482C-A434-902E11C9D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51C1-60C0-424E-AF6B-263176C83A93}" type="datetimeFigureOut">
              <a:rPr lang="en-US" smtClean="0"/>
              <a:pPr/>
              <a:t>03/11/16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57A8-4125-482C-A434-902E11C9D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51C1-60C0-424E-AF6B-263176C83A93}" type="datetimeFigureOut">
              <a:rPr lang="en-US" smtClean="0"/>
              <a:pPr/>
              <a:t>03/11/16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57A8-4125-482C-A434-902E11C9D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251C1-60C0-424E-AF6B-263176C83A93}" type="datetimeFigureOut">
              <a:rPr lang="en-US" smtClean="0"/>
              <a:pPr/>
              <a:t>03/11/16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657A8-4125-482C-A434-902E11C9D7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7772400" cy="1143000"/>
          </a:xfrm>
        </p:spPr>
        <p:txBody>
          <a:bodyPr/>
          <a:lstStyle/>
          <a:p>
            <a:r>
              <a:rPr lang="en-US" dirty="0" smtClean="0"/>
              <a:t>Creational Design Patterns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/>
          <a:lstStyle/>
          <a:p>
            <a:r>
              <a:rPr lang="en-US" dirty="0" smtClean="0"/>
              <a:t>Factory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0"/>
            <a:ext cx="8867776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/>
          <a:lstStyle/>
          <a:p>
            <a:r>
              <a:rPr lang="en-US" dirty="0" smtClean="0"/>
              <a:t>Abstract Factory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837247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8213" y="1219200"/>
            <a:ext cx="7267575" cy="542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/>
          <a:lstStyle/>
          <a:p>
            <a:r>
              <a:rPr lang="en-US" dirty="0" smtClean="0"/>
              <a:t>Builder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9" y="797652"/>
            <a:ext cx="8153401" cy="5974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0"/>
            <a:ext cx="8982075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Behavioral Design Patterns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772400" cy="1143000"/>
          </a:xfrm>
        </p:spPr>
        <p:txBody>
          <a:bodyPr/>
          <a:lstStyle/>
          <a:p>
            <a:r>
              <a:rPr lang="en-US" dirty="0" smtClean="0"/>
              <a:t>Chain </a:t>
            </a:r>
            <a:r>
              <a:rPr lang="en-US" smtClean="0"/>
              <a:t>of </a:t>
            </a:r>
            <a:r>
              <a:rPr lang="en-US" smtClean="0"/>
              <a:t>Responsibility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0"/>
            <a:ext cx="8982075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" y="914400"/>
            <a:ext cx="902970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Structural Design Patterns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18</Words>
  <Application>Microsoft Office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Creational Design Patterns</vt:lpstr>
      <vt:lpstr>Factory</vt:lpstr>
      <vt:lpstr>Abstract Factory</vt:lpstr>
      <vt:lpstr>Singleton</vt:lpstr>
      <vt:lpstr>Builder</vt:lpstr>
      <vt:lpstr>Prototype</vt:lpstr>
      <vt:lpstr>Behavioral Design Patterns</vt:lpstr>
      <vt:lpstr>Chain of Responsibility</vt:lpstr>
      <vt:lpstr>Structural Design Patterns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</dc:title>
  <dc:creator>Mihai Mogos</dc:creator>
  <cp:lastModifiedBy>Mihai Mogos</cp:lastModifiedBy>
  <cp:revision>8</cp:revision>
  <dcterms:created xsi:type="dcterms:W3CDTF">2016-11-03T15:02:24Z</dcterms:created>
  <dcterms:modified xsi:type="dcterms:W3CDTF">2016-11-03T20:52:57Z</dcterms:modified>
</cp:coreProperties>
</file>