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9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51C1-60C0-424E-AF6B-263176C83A93}" type="datetimeFigureOut">
              <a:rPr lang="en-US" smtClean="0"/>
              <a:pPr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err="1" smtClean="0"/>
              <a:t>Iterator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1243013"/>
            <a:ext cx="87725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990600"/>
            <a:ext cx="8848725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88963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858250" cy="55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Structural Design Patterns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990600"/>
            <a:ext cx="89535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Decorator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7043"/>
            <a:ext cx="9144000" cy="588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Façade - Service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062038"/>
            <a:ext cx="87820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1457325"/>
            <a:ext cx="87344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 EE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67776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Model – View - Controller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876300"/>
            <a:ext cx="889635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– View – Controller - Example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6677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Data Access Object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8011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Data Access Object - Example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Transfer Object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90600"/>
            <a:ext cx="61626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Transfer Object - Example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3724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219200"/>
            <a:ext cx="7267575" cy="542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797652"/>
            <a:ext cx="8153401" cy="597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9820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Behavioral Design Patterns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Chain </a:t>
            </a:r>
            <a:r>
              <a:rPr lang="en-US" smtClean="0"/>
              <a:t>of Responsibility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0297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715250" cy="592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57</Words>
  <Application>Microsoft Office PowerPoint</Application>
  <PresentationFormat>On-screen Show (4:3)</PresentationFormat>
  <Paragraphs>25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Creational Design Patterns</vt:lpstr>
      <vt:lpstr>Factory</vt:lpstr>
      <vt:lpstr>Abstract Factory</vt:lpstr>
      <vt:lpstr>Singleton</vt:lpstr>
      <vt:lpstr>Builder</vt:lpstr>
      <vt:lpstr>Prototype</vt:lpstr>
      <vt:lpstr>Behavioral Design Patterns</vt:lpstr>
      <vt:lpstr>Chain of Responsibility</vt:lpstr>
      <vt:lpstr>Command</vt:lpstr>
      <vt:lpstr>Iterator</vt:lpstr>
      <vt:lpstr>Observer</vt:lpstr>
      <vt:lpstr>Strategy</vt:lpstr>
      <vt:lpstr>Template</vt:lpstr>
      <vt:lpstr>Structural Design Patterns</vt:lpstr>
      <vt:lpstr>Adapter</vt:lpstr>
      <vt:lpstr>Decorator</vt:lpstr>
      <vt:lpstr>Façade - Service</vt:lpstr>
      <vt:lpstr>Proxy</vt:lpstr>
      <vt:lpstr>Java EE</vt:lpstr>
      <vt:lpstr>Model – View - Controller</vt:lpstr>
      <vt:lpstr>Model – View – Controller - Example</vt:lpstr>
      <vt:lpstr>Data Access Object</vt:lpstr>
      <vt:lpstr>Data Access Object - Example</vt:lpstr>
      <vt:lpstr>Transfer Object</vt:lpstr>
      <vt:lpstr>Transfer Object -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</dc:title>
  <dc:creator>Mihai Mogos</dc:creator>
  <cp:lastModifiedBy>Mihai Mogos</cp:lastModifiedBy>
  <cp:revision>12</cp:revision>
  <dcterms:created xsi:type="dcterms:W3CDTF">2016-11-03T15:02:24Z</dcterms:created>
  <dcterms:modified xsi:type="dcterms:W3CDTF">2016-11-05T07:07:34Z</dcterms:modified>
</cp:coreProperties>
</file>