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Raleway" charset="0"/>
      <p:regular r:id="rId14"/>
      <p:bold r:id="rId15"/>
      <p:italic r:id="rId16"/>
      <p:boldItalic r:id="rId17"/>
    </p:embeddedFont>
    <p:embeddedFont>
      <p:font typeface="Lato"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68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2000"/>
          </a:xfrm>
          <a:prstGeom prst="rect">
            <a:avLst/>
          </a:prstGeom>
        </p:spPr>
        <p:txBody>
          <a:bodyPr lIns="91425" tIns="91425" rIns="91425" bIns="91425" anchor="t"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700"/>
          </a:xfrm>
          <a:prstGeom prst="rect">
            <a:avLst/>
          </a:prstGeom>
        </p:spPr>
        <p:txBody>
          <a:bodyPr lIns="91425" tIns="91425" rIns="91425" bIns="91425" anchor="b"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800"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100" cy="1538400"/>
          </a:xfrm>
          <a:prstGeom prst="rect">
            <a:avLst/>
          </a:prstGeom>
        </p:spPr>
        <p:txBody>
          <a:bodyPr lIns="91425" tIns="91425" rIns="91425" bIns="91425" anchor="ctr" anchorCtr="0"/>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1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5" name="Shape 6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3">
    <p:bg>
      <p:bgPr>
        <a:solidFill>
          <a:srgbClr val="FFFFFF"/>
        </a:solidFill>
        <a:effectLst/>
      </p:bgPr>
    </p:bg>
    <p:spTree>
      <p:nvGrpSpPr>
        <p:cNvPr id="1" name="Shape 68"/>
        <p:cNvGrpSpPr/>
        <p:nvPr/>
      </p:nvGrpSpPr>
      <p:grpSpPr>
        <a:xfrm>
          <a:off x="0" y="0"/>
          <a:ext cx="0" cy="0"/>
          <a:chOff x="0" y="0"/>
          <a:chExt cx="0" cy="0"/>
        </a:xfrm>
      </p:grpSpPr>
      <p:sp>
        <p:nvSpPr>
          <p:cNvPr id="69" name="Shape 69"/>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0" y="0"/>
            <a:ext cx="9144000" cy="21612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71" name="Shape 71"/>
          <p:cNvSpPr txBox="1">
            <a:spLocks noGrp="1"/>
          </p:cNvSpPr>
          <p:nvPr>
            <p:ph type="title"/>
          </p:nvPr>
        </p:nvSpPr>
        <p:spPr>
          <a:xfrm>
            <a:off x="317700" y="369325"/>
            <a:ext cx="6934800" cy="1579200"/>
          </a:xfrm>
          <a:prstGeom prst="rect">
            <a:avLst/>
          </a:prstGeom>
          <a:noFill/>
        </p:spPr>
        <p:txBody>
          <a:bodyPr lIns="91425" tIns="91425" rIns="91425" bIns="91425" anchor="b" anchorCtr="0"/>
          <a:lstStyle>
            <a:lvl1pPr lvl="0" algn="l">
              <a:lnSpc>
                <a:spcPct val="100000"/>
              </a:lnSpc>
              <a:spcBef>
                <a:spcPts val="0"/>
              </a:spcBef>
              <a:spcAft>
                <a:spcPts val="0"/>
              </a:spcAft>
              <a:buClr>
                <a:schemeClr val="lt1"/>
              </a:buClr>
              <a:buSzPct val="100000"/>
              <a:buNone/>
              <a:defRPr sz="3600" b="1">
                <a:solidFill>
                  <a:schemeClr val="lt1"/>
                </a:solidFill>
              </a:defRPr>
            </a:lvl1pPr>
            <a:lvl2pPr lvl="1" algn="l">
              <a:lnSpc>
                <a:spcPct val="100000"/>
              </a:lnSpc>
              <a:spcBef>
                <a:spcPts val="0"/>
              </a:spcBef>
              <a:spcAft>
                <a:spcPts val="0"/>
              </a:spcAft>
              <a:buClr>
                <a:schemeClr val="lt1"/>
              </a:buClr>
              <a:buSzPct val="100000"/>
              <a:buNone/>
              <a:defRPr sz="3600" b="1">
                <a:solidFill>
                  <a:schemeClr val="lt1"/>
                </a:solidFill>
              </a:defRPr>
            </a:lvl2pPr>
            <a:lvl3pPr lvl="2" algn="l">
              <a:lnSpc>
                <a:spcPct val="100000"/>
              </a:lnSpc>
              <a:spcBef>
                <a:spcPts val="0"/>
              </a:spcBef>
              <a:spcAft>
                <a:spcPts val="0"/>
              </a:spcAft>
              <a:buClr>
                <a:schemeClr val="lt1"/>
              </a:buClr>
              <a:buSzPct val="100000"/>
              <a:buNone/>
              <a:defRPr sz="3600" b="1">
                <a:solidFill>
                  <a:schemeClr val="lt1"/>
                </a:solidFill>
              </a:defRPr>
            </a:lvl3pPr>
            <a:lvl4pPr lvl="3" algn="l">
              <a:lnSpc>
                <a:spcPct val="100000"/>
              </a:lnSpc>
              <a:spcBef>
                <a:spcPts val="0"/>
              </a:spcBef>
              <a:spcAft>
                <a:spcPts val="0"/>
              </a:spcAft>
              <a:buClr>
                <a:schemeClr val="lt1"/>
              </a:buClr>
              <a:buSzPct val="100000"/>
              <a:buNone/>
              <a:defRPr sz="3600" b="1">
                <a:solidFill>
                  <a:schemeClr val="lt1"/>
                </a:solidFill>
              </a:defRPr>
            </a:lvl4pPr>
            <a:lvl5pPr lvl="4" algn="l">
              <a:lnSpc>
                <a:spcPct val="100000"/>
              </a:lnSpc>
              <a:spcBef>
                <a:spcPts val="0"/>
              </a:spcBef>
              <a:spcAft>
                <a:spcPts val="0"/>
              </a:spcAft>
              <a:buClr>
                <a:schemeClr val="lt1"/>
              </a:buClr>
              <a:buSzPct val="100000"/>
              <a:buNone/>
              <a:defRPr sz="3600" b="1">
                <a:solidFill>
                  <a:schemeClr val="lt1"/>
                </a:solidFill>
              </a:defRPr>
            </a:lvl5pPr>
            <a:lvl6pPr lvl="5" algn="l">
              <a:lnSpc>
                <a:spcPct val="100000"/>
              </a:lnSpc>
              <a:spcBef>
                <a:spcPts val="0"/>
              </a:spcBef>
              <a:spcAft>
                <a:spcPts val="0"/>
              </a:spcAft>
              <a:buClr>
                <a:schemeClr val="lt1"/>
              </a:buClr>
              <a:buSzPct val="100000"/>
              <a:buNone/>
              <a:defRPr sz="3600" b="1">
                <a:solidFill>
                  <a:schemeClr val="lt1"/>
                </a:solidFill>
              </a:defRPr>
            </a:lvl6pPr>
            <a:lvl7pPr lvl="6" algn="l">
              <a:lnSpc>
                <a:spcPct val="100000"/>
              </a:lnSpc>
              <a:spcBef>
                <a:spcPts val="0"/>
              </a:spcBef>
              <a:spcAft>
                <a:spcPts val="0"/>
              </a:spcAft>
              <a:buClr>
                <a:schemeClr val="lt1"/>
              </a:buClr>
              <a:buSzPct val="100000"/>
              <a:buNone/>
              <a:defRPr sz="3600" b="1">
                <a:solidFill>
                  <a:schemeClr val="lt1"/>
                </a:solidFill>
              </a:defRPr>
            </a:lvl7pPr>
            <a:lvl8pPr lvl="7" algn="l">
              <a:lnSpc>
                <a:spcPct val="100000"/>
              </a:lnSpc>
              <a:spcBef>
                <a:spcPts val="0"/>
              </a:spcBef>
              <a:spcAft>
                <a:spcPts val="0"/>
              </a:spcAft>
              <a:buClr>
                <a:schemeClr val="lt1"/>
              </a:buClr>
              <a:buSzPct val="100000"/>
              <a:buNone/>
              <a:defRPr sz="3600" b="1">
                <a:solidFill>
                  <a:schemeClr val="lt1"/>
                </a:solidFill>
              </a:defRPr>
            </a:lvl8pPr>
            <a:lvl9pPr lvl="8" algn="l">
              <a:lnSpc>
                <a:spcPct val="100000"/>
              </a:lnSpc>
              <a:spcBef>
                <a:spcPts val="0"/>
              </a:spcBef>
              <a:spcAft>
                <a:spcPts val="0"/>
              </a:spcAft>
              <a:buClr>
                <a:schemeClr val="lt1"/>
              </a:buClr>
              <a:buSzPct val="100000"/>
              <a:buNone/>
              <a:defRPr sz="3600" b="1">
                <a:solidFill>
                  <a:schemeClr val="lt1"/>
                </a:solidFill>
              </a:defRPr>
            </a:lvl9pPr>
          </a:lstStyle>
          <a:p>
            <a:endParaRPr/>
          </a:p>
        </p:txBody>
      </p:sp>
      <p:sp>
        <p:nvSpPr>
          <p:cNvPr id="72" name="Shape 72"/>
          <p:cNvSpPr txBox="1">
            <a:spLocks noGrp="1"/>
          </p:cNvSpPr>
          <p:nvPr>
            <p:ph type="body" idx="1"/>
          </p:nvPr>
        </p:nvSpPr>
        <p:spPr>
          <a:xfrm>
            <a:off x="317700" y="2432075"/>
            <a:ext cx="6397800" cy="23298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73" name="Shape 73"/>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pPr lvl="0" algn="r">
                <a:lnSpc>
                  <a:spcPct val="100000"/>
                </a:lnSpc>
                <a:spcBef>
                  <a:spcPts val="0"/>
                </a:spcBef>
                <a:spcAft>
                  <a:spcPts val="0"/>
                </a:spcAft>
                <a:buNone/>
              </a:pPr>
              <a:t>‹#›</a:t>
            </a:fld>
            <a:endParaRPr lang="en"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4">
    <p:bg>
      <p:bgPr>
        <a:solidFill>
          <a:srgbClr val="FFFFFF"/>
        </a:solidFill>
        <a:effectLst/>
      </p:bgPr>
    </p:bg>
    <p:spTree>
      <p:nvGrpSpPr>
        <p:cNvPr id="1"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0" y="0"/>
            <a:ext cx="9144000" cy="21612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317700" y="369325"/>
            <a:ext cx="6934800" cy="1579200"/>
          </a:xfrm>
          <a:prstGeom prst="rect">
            <a:avLst/>
          </a:prstGeom>
          <a:noFill/>
        </p:spPr>
        <p:txBody>
          <a:bodyPr lIns="91425" tIns="91425" rIns="91425" bIns="91425" anchor="b" anchorCtr="0"/>
          <a:lstStyle>
            <a:lvl1pPr lvl="0" algn="l">
              <a:lnSpc>
                <a:spcPct val="100000"/>
              </a:lnSpc>
              <a:spcBef>
                <a:spcPts val="0"/>
              </a:spcBef>
              <a:spcAft>
                <a:spcPts val="0"/>
              </a:spcAft>
              <a:buClr>
                <a:schemeClr val="lt1"/>
              </a:buClr>
              <a:buSzPct val="100000"/>
              <a:buNone/>
              <a:defRPr sz="3600" b="1">
                <a:solidFill>
                  <a:schemeClr val="lt1"/>
                </a:solidFill>
              </a:defRPr>
            </a:lvl1pPr>
            <a:lvl2pPr lvl="1" algn="l">
              <a:lnSpc>
                <a:spcPct val="100000"/>
              </a:lnSpc>
              <a:spcBef>
                <a:spcPts val="0"/>
              </a:spcBef>
              <a:spcAft>
                <a:spcPts val="0"/>
              </a:spcAft>
              <a:buClr>
                <a:schemeClr val="lt1"/>
              </a:buClr>
              <a:buSzPct val="100000"/>
              <a:buNone/>
              <a:defRPr sz="3600" b="1">
                <a:solidFill>
                  <a:schemeClr val="lt1"/>
                </a:solidFill>
              </a:defRPr>
            </a:lvl2pPr>
            <a:lvl3pPr lvl="2" algn="l">
              <a:lnSpc>
                <a:spcPct val="100000"/>
              </a:lnSpc>
              <a:spcBef>
                <a:spcPts val="0"/>
              </a:spcBef>
              <a:spcAft>
                <a:spcPts val="0"/>
              </a:spcAft>
              <a:buClr>
                <a:schemeClr val="lt1"/>
              </a:buClr>
              <a:buSzPct val="100000"/>
              <a:buNone/>
              <a:defRPr sz="3600" b="1">
                <a:solidFill>
                  <a:schemeClr val="lt1"/>
                </a:solidFill>
              </a:defRPr>
            </a:lvl3pPr>
            <a:lvl4pPr lvl="3" algn="l">
              <a:lnSpc>
                <a:spcPct val="100000"/>
              </a:lnSpc>
              <a:spcBef>
                <a:spcPts val="0"/>
              </a:spcBef>
              <a:spcAft>
                <a:spcPts val="0"/>
              </a:spcAft>
              <a:buClr>
                <a:schemeClr val="lt1"/>
              </a:buClr>
              <a:buSzPct val="100000"/>
              <a:buNone/>
              <a:defRPr sz="3600" b="1">
                <a:solidFill>
                  <a:schemeClr val="lt1"/>
                </a:solidFill>
              </a:defRPr>
            </a:lvl4pPr>
            <a:lvl5pPr lvl="4" algn="l">
              <a:lnSpc>
                <a:spcPct val="100000"/>
              </a:lnSpc>
              <a:spcBef>
                <a:spcPts val="0"/>
              </a:spcBef>
              <a:spcAft>
                <a:spcPts val="0"/>
              </a:spcAft>
              <a:buClr>
                <a:schemeClr val="lt1"/>
              </a:buClr>
              <a:buSzPct val="100000"/>
              <a:buNone/>
              <a:defRPr sz="3600" b="1">
                <a:solidFill>
                  <a:schemeClr val="lt1"/>
                </a:solidFill>
              </a:defRPr>
            </a:lvl5pPr>
            <a:lvl6pPr lvl="5" algn="l">
              <a:lnSpc>
                <a:spcPct val="100000"/>
              </a:lnSpc>
              <a:spcBef>
                <a:spcPts val="0"/>
              </a:spcBef>
              <a:spcAft>
                <a:spcPts val="0"/>
              </a:spcAft>
              <a:buClr>
                <a:schemeClr val="lt1"/>
              </a:buClr>
              <a:buSzPct val="100000"/>
              <a:buNone/>
              <a:defRPr sz="3600" b="1">
                <a:solidFill>
                  <a:schemeClr val="lt1"/>
                </a:solidFill>
              </a:defRPr>
            </a:lvl6pPr>
            <a:lvl7pPr lvl="6" algn="l">
              <a:lnSpc>
                <a:spcPct val="100000"/>
              </a:lnSpc>
              <a:spcBef>
                <a:spcPts val="0"/>
              </a:spcBef>
              <a:spcAft>
                <a:spcPts val="0"/>
              </a:spcAft>
              <a:buClr>
                <a:schemeClr val="lt1"/>
              </a:buClr>
              <a:buSzPct val="100000"/>
              <a:buNone/>
              <a:defRPr sz="3600" b="1">
                <a:solidFill>
                  <a:schemeClr val="lt1"/>
                </a:solidFill>
              </a:defRPr>
            </a:lvl7pPr>
            <a:lvl8pPr lvl="7" algn="l">
              <a:lnSpc>
                <a:spcPct val="100000"/>
              </a:lnSpc>
              <a:spcBef>
                <a:spcPts val="0"/>
              </a:spcBef>
              <a:spcAft>
                <a:spcPts val="0"/>
              </a:spcAft>
              <a:buClr>
                <a:schemeClr val="lt1"/>
              </a:buClr>
              <a:buSzPct val="100000"/>
              <a:buNone/>
              <a:defRPr sz="3600" b="1">
                <a:solidFill>
                  <a:schemeClr val="lt1"/>
                </a:solidFill>
              </a:defRPr>
            </a:lvl8pPr>
            <a:lvl9pPr lvl="8" algn="l">
              <a:lnSpc>
                <a:spcPct val="100000"/>
              </a:lnSpc>
              <a:spcBef>
                <a:spcPts val="0"/>
              </a:spcBef>
              <a:spcAft>
                <a:spcPts val="0"/>
              </a:spcAft>
              <a:buClr>
                <a:schemeClr val="lt1"/>
              </a:buClr>
              <a:buSzPct val="100000"/>
              <a:buNone/>
              <a:defRPr sz="3600" b="1">
                <a:solidFill>
                  <a:schemeClr val="lt1"/>
                </a:solidFill>
              </a:defRPr>
            </a:lvl9pPr>
          </a:lstStyle>
          <a:p>
            <a:endParaRPr/>
          </a:p>
        </p:txBody>
      </p:sp>
      <p:sp>
        <p:nvSpPr>
          <p:cNvPr id="78" name="Shape 78"/>
          <p:cNvSpPr txBox="1">
            <a:spLocks noGrp="1"/>
          </p:cNvSpPr>
          <p:nvPr>
            <p:ph type="body" idx="1"/>
          </p:nvPr>
        </p:nvSpPr>
        <p:spPr>
          <a:xfrm>
            <a:off x="317700" y="2432075"/>
            <a:ext cx="6397800" cy="23298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79" name="Shape 79"/>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pPr lvl="0" algn="r">
                <a:lnSpc>
                  <a:spcPct val="100000"/>
                </a:lnSpc>
                <a:spcBef>
                  <a:spcPts val="0"/>
                </a:spcBef>
                <a:spcAft>
                  <a:spcPts val="0"/>
                </a:spcAft>
                <a:buNone/>
              </a:pPr>
              <a:t>‹#›</a:t>
            </a:fld>
            <a:endParaRPr lang="en" sz="1000">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5">
    <p:bg>
      <p:bgPr>
        <a:solidFill>
          <a:srgbClr val="FFFFFF"/>
        </a:solidFill>
        <a:effectLst/>
      </p:bgPr>
    </p:bg>
    <p:spTree>
      <p:nvGrpSpPr>
        <p:cNvPr id="1" name="Shape 80"/>
        <p:cNvGrpSpPr/>
        <p:nvPr/>
      </p:nvGrpSpPr>
      <p:grpSpPr>
        <a:xfrm>
          <a:off x="0" y="0"/>
          <a:ext cx="0" cy="0"/>
          <a:chOff x="0" y="0"/>
          <a:chExt cx="0" cy="0"/>
        </a:xfrm>
      </p:grpSpPr>
      <p:sp>
        <p:nvSpPr>
          <p:cNvPr id="81" name="Shape 81"/>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0" y="0"/>
            <a:ext cx="9144000" cy="21612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83" name="Shape 83"/>
          <p:cNvSpPr txBox="1">
            <a:spLocks noGrp="1"/>
          </p:cNvSpPr>
          <p:nvPr>
            <p:ph type="title"/>
          </p:nvPr>
        </p:nvSpPr>
        <p:spPr>
          <a:xfrm>
            <a:off x="317700" y="369325"/>
            <a:ext cx="6934800" cy="1579200"/>
          </a:xfrm>
          <a:prstGeom prst="rect">
            <a:avLst/>
          </a:prstGeom>
          <a:noFill/>
        </p:spPr>
        <p:txBody>
          <a:bodyPr lIns="91425" tIns="91425" rIns="91425" bIns="91425" anchor="b" anchorCtr="0"/>
          <a:lstStyle>
            <a:lvl1pPr lvl="0" algn="l">
              <a:lnSpc>
                <a:spcPct val="100000"/>
              </a:lnSpc>
              <a:spcBef>
                <a:spcPts val="0"/>
              </a:spcBef>
              <a:spcAft>
                <a:spcPts val="0"/>
              </a:spcAft>
              <a:buClr>
                <a:schemeClr val="lt1"/>
              </a:buClr>
              <a:buSzPct val="100000"/>
              <a:buNone/>
              <a:defRPr sz="3600" b="1">
                <a:solidFill>
                  <a:schemeClr val="lt1"/>
                </a:solidFill>
              </a:defRPr>
            </a:lvl1pPr>
            <a:lvl2pPr lvl="1" algn="l">
              <a:lnSpc>
                <a:spcPct val="100000"/>
              </a:lnSpc>
              <a:spcBef>
                <a:spcPts val="0"/>
              </a:spcBef>
              <a:spcAft>
                <a:spcPts val="0"/>
              </a:spcAft>
              <a:buClr>
                <a:schemeClr val="lt1"/>
              </a:buClr>
              <a:buSzPct val="100000"/>
              <a:buNone/>
              <a:defRPr sz="3600" b="1">
                <a:solidFill>
                  <a:schemeClr val="lt1"/>
                </a:solidFill>
              </a:defRPr>
            </a:lvl2pPr>
            <a:lvl3pPr lvl="2" algn="l">
              <a:lnSpc>
                <a:spcPct val="100000"/>
              </a:lnSpc>
              <a:spcBef>
                <a:spcPts val="0"/>
              </a:spcBef>
              <a:spcAft>
                <a:spcPts val="0"/>
              </a:spcAft>
              <a:buClr>
                <a:schemeClr val="lt1"/>
              </a:buClr>
              <a:buSzPct val="100000"/>
              <a:buNone/>
              <a:defRPr sz="3600" b="1">
                <a:solidFill>
                  <a:schemeClr val="lt1"/>
                </a:solidFill>
              </a:defRPr>
            </a:lvl3pPr>
            <a:lvl4pPr lvl="3" algn="l">
              <a:lnSpc>
                <a:spcPct val="100000"/>
              </a:lnSpc>
              <a:spcBef>
                <a:spcPts val="0"/>
              </a:spcBef>
              <a:spcAft>
                <a:spcPts val="0"/>
              </a:spcAft>
              <a:buClr>
                <a:schemeClr val="lt1"/>
              </a:buClr>
              <a:buSzPct val="100000"/>
              <a:buNone/>
              <a:defRPr sz="3600" b="1">
                <a:solidFill>
                  <a:schemeClr val="lt1"/>
                </a:solidFill>
              </a:defRPr>
            </a:lvl4pPr>
            <a:lvl5pPr lvl="4" algn="l">
              <a:lnSpc>
                <a:spcPct val="100000"/>
              </a:lnSpc>
              <a:spcBef>
                <a:spcPts val="0"/>
              </a:spcBef>
              <a:spcAft>
                <a:spcPts val="0"/>
              </a:spcAft>
              <a:buClr>
                <a:schemeClr val="lt1"/>
              </a:buClr>
              <a:buSzPct val="100000"/>
              <a:buNone/>
              <a:defRPr sz="3600" b="1">
                <a:solidFill>
                  <a:schemeClr val="lt1"/>
                </a:solidFill>
              </a:defRPr>
            </a:lvl5pPr>
            <a:lvl6pPr lvl="5" algn="l">
              <a:lnSpc>
                <a:spcPct val="100000"/>
              </a:lnSpc>
              <a:spcBef>
                <a:spcPts val="0"/>
              </a:spcBef>
              <a:spcAft>
                <a:spcPts val="0"/>
              </a:spcAft>
              <a:buClr>
                <a:schemeClr val="lt1"/>
              </a:buClr>
              <a:buSzPct val="100000"/>
              <a:buNone/>
              <a:defRPr sz="3600" b="1">
                <a:solidFill>
                  <a:schemeClr val="lt1"/>
                </a:solidFill>
              </a:defRPr>
            </a:lvl6pPr>
            <a:lvl7pPr lvl="6" algn="l">
              <a:lnSpc>
                <a:spcPct val="100000"/>
              </a:lnSpc>
              <a:spcBef>
                <a:spcPts val="0"/>
              </a:spcBef>
              <a:spcAft>
                <a:spcPts val="0"/>
              </a:spcAft>
              <a:buClr>
                <a:schemeClr val="lt1"/>
              </a:buClr>
              <a:buSzPct val="100000"/>
              <a:buNone/>
              <a:defRPr sz="3600" b="1">
                <a:solidFill>
                  <a:schemeClr val="lt1"/>
                </a:solidFill>
              </a:defRPr>
            </a:lvl7pPr>
            <a:lvl8pPr lvl="7" algn="l">
              <a:lnSpc>
                <a:spcPct val="100000"/>
              </a:lnSpc>
              <a:spcBef>
                <a:spcPts val="0"/>
              </a:spcBef>
              <a:spcAft>
                <a:spcPts val="0"/>
              </a:spcAft>
              <a:buClr>
                <a:schemeClr val="lt1"/>
              </a:buClr>
              <a:buSzPct val="100000"/>
              <a:buNone/>
              <a:defRPr sz="3600" b="1">
                <a:solidFill>
                  <a:schemeClr val="lt1"/>
                </a:solidFill>
              </a:defRPr>
            </a:lvl8pPr>
            <a:lvl9pPr lvl="8" algn="l">
              <a:lnSpc>
                <a:spcPct val="100000"/>
              </a:lnSpc>
              <a:spcBef>
                <a:spcPts val="0"/>
              </a:spcBef>
              <a:spcAft>
                <a:spcPts val="0"/>
              </a:spcAft>
              <a:buClr>
                <a:schemeClr val="lt1"/>
              </a:buClr>
              <a:buSzPct val="100000"/>
              <a:buNone/>
              <a:defRPr sz="3600" b="1">
                <a:solidFill>
                  <a:schemeClr val="lt1"/>
                </a:solidFill>
              </a:defRPr>
            </a:lvl9pPr>
          </a:lstStyle>
          <a:p>
            <a:endParaRPr/>
          </a:p>
        </p:txBody>
      </p:sp>
      <p:sp>
        <p:nvSpPr>
          <p:cNvPr id="84" name="Shape 84"/>
          <p:cNvSpPr txBox="1">
            <a:spLocks noGrp="1"/>
          </p:cNvSpPr>
          <p:nvPr>
            <p:ph type="body" idx="1"/>
          </p:nvPr>
        </p:nvSpPr>
        <p:spPr>
          <a:xfrm>
            <a:off x="317700" y="2432075"/>
            <a:ext cx="6397800" cy="23298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85" name="Shape 85"/>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pPr lvl="0" algn="r">
                <a:lnSpc>
                  <a:spcPct val="100000"/>
                </a:lnSpc>
                <a:spcBef>
                  <a:spcPts val="0"/>
                </a:spcBef>
                <a:spcAft>
                  <a:spcPts val="0"/>
                </a:spcAft>
                <a:buNone/>
              </a:pPr>
              <a:t>‹#›</a:t>
            </a:fld>
            <a:endParaRPr lang="en"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6">
    <p:bg>
      <p:bgPr>
        <a:solidFill>
          <a:srgbClr val="FFFFFF"/>
        </a:solidFill>
        <a:effectLst/>
      </p:bgPr>
    </p:bg>
    <p:spTree>
      <p:nvGrpSpPr>
        <p:cNvPr id="1" name="Shape 86"/>
        <p:cNvGrpSpPr/>
        <p:nvPr/>
      </p:nvGrpSpPr>
      <p:grpSpPr>
        <a:xfrm>
          <a:off x="0" y="0"/>
          <a:ext cx="0" cy="0"/>
          <a:chOff x="0" y="0"/>
          <a:chExt cx="0" cy="0"/>
        </a:xfrm>
      </p:grpSpPr>
      <p:sp>
        <p:nvSpPr>
          <p:cNvPr id="87" name="Shape 87"/>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0" y="0"/>
            <a:ext cx="9144000" cy="21612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89" name="Shape 89"/>
          <p:cNvSpPr txBox="1">
            <a:spLocks noGrp="1"/>
          </p:cNvSpPr>
          <p:nvPr>
            <p:ph type="title"/>
          </p:nvPr>
        </p:nvSpPr>
        <p:spPr>
          <a:xfrm>
            <a:off x="317700" y="369325"/>
            <a:ext cx="6934800" cy="1579200"/>
          </a:xfrm>
          <a:prstGeom prst="rect">
            <a:avLst/>
          </a:prstGeom>
          <a:noFill/>
        </p:spPr>
        <p:txBody>
          <a:bodyPr lIns="91425" tIns="91425" rIns="91425" bIns="91425" anchor="b" anchorCtr="0"/>
          <a:lstStyle>
            <a:lvl1pPr lvl="0" algn="l">
              <a:lnSpc>
                <a:spcPct val="100000"/>
              </a:lnSpc>
              <a:spcBef>
                <a:spcPts val="0"/>
              </a:spcBef>
              <a:spcAft>
                <a:spcPts val="0"/>
              </a:spcAft>
              <a:buClr>
                <a:schemeClr val="lt1"/>
              </a:buClr>
              <a:buSzPct val="100000"/>
              <a:buNone/>
              <a:defRPr sz="3600" b="1">
                <a:solidFill>
                  <a:schemeClr val="lt1"/>
                </a:solidFill>
              </a:defRPr>
            </a:lvl1pPr>
            <a:lvl2pPr lvl="1" algn="l">
              <a:lnSpc>
                <a:spcPct val="100000"/>
              </a:lnSpc>
              <a:spcBef>
                <a:spcPts val="0"/>
              </a:spcBef>
              <a:spcAft>
                <a:spcPts val="0"/>
              </a:spcAft>
              <a:buClr>
                <a:schemeClr val="lt1"/>
              </a:buClr>
              <a:buSzPct val="100000"/>
              <a:buNone/>
              <a:defRPr sz="3600" b="1">
                <a:solidFill>
                  <a:schemeClr val="lt1"/>
                </a:solidFill>
              </a:defRPr>
            </a:lvl2pPr>
            <a:lvl3pPr lvl="2" algn="l">
              <a:lnSpc>
                <a:spcPct val="100000"/>
              </a:lnSpc>
              <a:spcBef>
                <a:spcPts val="0"/>
              </a:spcBef>
              <a:spcAft>
                <a:spcPts val="0"/>
              </a:spcAft>
              <a:buClr>
                <a:schemeClr val="lt1"/>
              </a:buClr>
              <a:buSzPct val="100000"/>
              <a:buNone/>
              <a:defRPr sz="3600" b="1">
                <a:solidFill>
                  <a:schemeClr val="lt1"/>
                </a:solidFill>
              </a:defRPr>
            </a:lvl3pPr>
            <a:lvl4pPr lvl="3" algn="l">
              <a:lnSpc>
                <a:spcPct val="100000"/>
              </a:lnSpc>
              <a:spcBef>
                <a:spcPts val="0"/>
              </a:spcBef>
              <a:spcAft>
                <a:spcPts val="0"/>
              </a:spcAft>
              <a:buClr>
                <a:schemeClr val="lt1"/>
              </a:buClr>
              <a:buSzPct val="100000"/>
              <a:buNone/>
              <a:defRPr sz="3600" b="1">
                <a:solidFill>
                  <a:schemeClr val="lt1"/>
                </a:solidFill>
              </a:defRPr>
            </a:lvl4pPr>
            <a:lvl5pPr lvl="4" algn="l">
              <a:lnSpc>
                <a:spcPct val="100000"/>
              </a:lnSpc>
              <a:spcBef>
                <a:spcPts val="0"/>
              </a:spcBef>
              <a:spcAft>
                <a:spcPts val="0"/>
              </a:spcAft>
              <a:buClr>
                <a:schemeClr val="lt1"/>
              </a:buClr>
              <a:buSzPct val="100000"/>
              <a:buNone/>
              <a:defRPr sz="3600" b="1">
                <a:solidFill>
                  <a:schemeClr val="lt1"/>
                </a:solidFill>
              </a:defRPr>
            </a:lvl5pPr>
            <a:lvl6pPr lvl="5" algn="l">
              <a:lnSpc>
                <a:spcPct val="100000"/>
              </a:lnSpc>
              <a:spcBef>
                <a:spcPts val="0"/>
              </a:spcBef>
              <a:spcAft>
                <a:spcPts val="0"/>
              </a:spcAft>
              <a:buClr>
                <a:schemeClr val="lt1"/>
              </a:buClr>
              <a:buSzPct val="100000"/>
              <a:buNone/>
              <a:defRPr sz="3600" b="1">
                <a:solidFill>
                  <a:schemeClr val="lt1"/>
                </a:solidFill>
              </a:defRPr>
            </a:lvl6pPr>
            <a:lvl7pPr lvl="6" algn="l">
              <a:lnSpc>
                <a:spcPct val="100000"/>
              </a:lnSpc>
              <a:spcBef>
                <a:spcPts val="0"/>
              </a:spcBef>
              <a:spcAft>
                <a:spcPts val="0"/>
              </a:spcAft>
              <a:buClr>
                <a:schemeClr val="lt1"/>
              </a:buClr>
              <a:buSzPct val="100000"/>
              <a:buNone/>
              <a:defRPr sz="3600" b="1">
                <a:solidFill>
                  <a:schemeClr val="lt1"/>
                </a:solidFill>
              </a:defRPr>
            </a:lvl7pPr>
            <a:lvl8pPr lvl="7" algn="l">
              <a:lnSpc>
                <a:spcPct val="100000"/>
              </a:lnSpc>
              <a:spcBef>
                <a:spcPts val="0"/>
              </a:spcBef>
              <a:spcAft>
                <a:spcPts val="0"/>
              </a:spcAft>
              <a:buClr>
                <a:schemeClr val="lt1"/>
              </a:buClr>
              <a:buSzPct val="100000"/>
              <a:buNone/>
              <a:defRPr sz="3600" b="1">
                <a:solidFill>
                  <a:schemeClr val="lt1"/>
                </a:solidFill>
              </a:defRPr>
            </a:lvl8pPr>
            <a:lvl9pPr lvl="8" algn="l">
              <a:lnSpc>
                <a:spcPct val="100000"/>
              </a:lnSpc>
              <a:spcBef>
                <a:spcPts val="0"/>
              </a:spcBef>
              <a:spcAft>
                <a:spcPts val="0"/>
              </a:spcAft>
              <a:buClr>
                <a:schemeClr val="lt1"/>
              </a:buClr>
              <a:buSzPct val="100000"/>
              <a:buNone/>
              <a:defRPr sz="3600" b="1">
                <a:solidFill>
                  <a:schemeClr val="lt1"/>
                </a:solidFill>
              </a:defRPr>
            </a:lvl9pPr>
          </a:lstStyle>
          <a:p>
            <a:endParaRPr/>
          </a:p>
        </p:txBody>
      </p:sp>
      <p:sp>
        <p:nvSpPr>
          <p:cNvPr id="90" name="Shape 90"/>
          <p:cNvSpPr txBox="1">
            <a:spLocks noGrp="1"/>
          </p:cNvSpPr>
          <p:nvPr>
            <p:ph type="body" idx="1"/>
          </p:nvPr>
        </p:nvSpPr>
        <p:spPr>
          <a:xfrm>
            <a:off x="317700" y="2432075"/>
            <a:ext cx="6397800" cy="23298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91" name="Shape 91"/>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pPr lvl="0" algn="r">
                <a:lnSpc>
                  <a:spcPct val="100000"/>
                </a:lnSpc>
                <a:spcBef>
                  <a:spcPts val="0"/>
                </a:spcBef>
                <a:spcAft>
                  <a:spcPts val="0"/>
                </a:spcAft>
                <a:buNone/>
              </a:pPr>
              <a:t>‹#›</a:t>
            </a:fld>
            <a:endParaRPr lang="en"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92"/>
        <p:cNvGrpSpPr/>
        <p:nvPr/>
      </p:nvGrpSpPr>
      <p:grpSpPr>
        <a:xfrm>
          <a:off x="0" y="0"/>
          <a:ext cx="0" cy="0"/>
          <a:chOff x="0" y="0"/>
          <a:chExt cx="0" cy="0"/>
        </a:xfrm>
      </p:grpSpPr>
      <p:sp>
        <p:nvSpPr>
          <p:cNvPr id="93" name="Shape 93"/>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94" name="Shape 94"/>
          <p:cNvGrpSpPr/>
          <p:nvPr/>
        </p:nvGrpSpPr>
        <p:grpSpPr>
          <a:xfrm>
            <a:off x="2" y="4713898"/>
            <a:ext cx="3047923" cy="429600"/>
            <a:chOff x="-72" y="4713898"/>
            <a:chExt cx="3047923" cy="429600"/>
          </a:xfrm>
        </p:grpSpPr>
        <p:sp>
          <p:nvSpPr>
            <p:cNvPr id="95" name="Shape 95"/>
            <p:cNvSpPr/>
            <p:nvPr/>
          </p:nvSpPr>
          <p:spPr>
            <a:xfrm rot="-5400000">
              <a:off x="2452050" y="4547698"/>
              <a:ext cx="429600" cy="762000"/>
            </a:xfrm>
            <a:prstGeom prst="rtTriangle">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rot="-5400000">
              <a:off x="928118" y="4547698"/>
              <a:ext cx="429600" cy="762000"/>
            </a:xfrm>
            <a:prstGeom prst="rtTriangle">
              <a:avLst/>
            </a:prstGeom>
            <a:solidFill>
              <a:srgbClr val="D9D9D9"/>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rot="5400000" flipH="1">
              <a:off x="1689952" y="4547698"/>
              <a:ext cx="429600" cy="762000"/>
            </a:xfrm>
            <a:prstGeom prst="rtTriangle">
              <a:avLst/>
            </a:prstGeom>
            <a:solidFill>
              <a:srgbClr val="F3F3F3"/>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rot="5400000" flipH="1">
              <a:off x="166127" y="4547698"/>
              <a:ext cx="429600" cy="762000"/>
            </a:xfrm>
            <a:prstGeom prst="rtTriangle">
              <a:avLst/>
            </a:prstGeom>
            <a:solidFill>
              <a:srgbClr val="F3F3F3"/>
            </a:solidFill>
            <a:ln>
              <a:noFill/>
            </a:ln>
          </p:spPr>
          <p:txBody>
            <a:bodyPr lIns="91425" tIns="91425" rIns="91425" bIns="91425" anchor="ctr" anchorCtr="0">
              <a:noAutofit/>
            </a:bodyPr>
            <a:lstStyle/>
            <a:p>
              <a:pPr lvl="0">
                <a:spcBef>
                  <a:spcPts val="0"/>
                </a:spcBef>
                <a:buNone/>
              </a:pPr>
              <a:endParaRPr/>
            </a:p>
          </p:txBody>
        </p:sp>
      </p:grpSp>
      <p:sp>
        <p:nvSpPr>
          <p:cNvPr id="99" name="Shape 99"/>
          <p:cNvSpPr/>
          <p:nvPr/>
        </p:nvSpPr>
        <p:spPr>
          <a:xfrm>
            <a:off x="3047650" y="0"/>
            <a:ext cx="60963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title"/>
          </p:nvPr>
        </p:nvSpPr>
        <p:spPr>
          <a:xfrm>
            <a:off x="185350" y="352000"/>
            <a:ext cx="2683200" cy="4078800"/>
          </a:xfrm>
          <a:prstGeom prst="rect">
            <a:avLst/>
          </a:prstGeom>
          <a:noFill/>
        </p:spPr>
        <p:txBody>
          <a:bodyPr lIns="91425" tIns="91425" rIns="91425" bIns="91425" anchor="t" anchorCtr="0"/>
          <a:lstStyle>
            <a:lvl1pPr lvl="0" algn="l">
              <a:lnSpc>
                <a:spcPct val="100000"/>
              </a:lnSpc>
              <a:spcBef>
                <a:spcPts val="0"/>
              </a:spcBef>
              <a:spcAft>
                <a:spcPts val="0"/>
              </a:spcAft>
              <a:buNone/>
              <a:defRPr sz="3000" b="1">
                <a:solidFill>
                  <a:srgbClr val="212121"/>
                </a:solidFill>
              </a:defRPr>
            </a:lvl1pPr>
            <a:lvl2pPr lvl="1" algn="l">
              <a:lnSpc>
                <a:spcPct val="100000"/>
              </a:lnSpc>
              <a:spcBef>
                <a:spcPts val="0"/>
              </a:spcBef>
              <a:spcAft>
                <a:spcPts val="0"/>
              </a:spcAft>
              <a:buNone/>
              <a:defRPr sz="3000" b="1">
                <a:solidFill>
                  <a:srgbClr val="212121"/>
                </a:solidFill>
              </a:defRPr>
            </a:lvl2pPr>
            <a:lvl3pPr lvl="2" algn="l">
              <a:lnSpc>
                <a:spcPct val="100000"/>
              </a:lnSpc>
              <a:spcBef>
                <a:spcPts val="0"/>
              </a:spcBef>
              <a:spcAft>
                <a:spcPts val="0"/>
              </a:spcAft>
              <a:buNone/>
              <a:defRPr sz="3000" b="1">
                <a:solidFill>
                  <a:srgbClr val="212121"/>
                </a:solidFill>
              </a:defRPr>
            </a:lvl3pPr>
            <a:lvl4pPr lvl="3" algn="l">
              <a:lnSpc>
                <a:spcPct val="100000"/>
              </a:lnSpc>
              <a:spcBef>
                <a:spcPts val="0"/>
              </a:spcBef>
              <a:spcAft>
                <a:spcPts val="0"/>
              </a:spcAft>
              <a:buNone/>
              <a:defRPr sz="3000" b="1">
                <a:solidFill>
                  <a:srgbClr val="212121"/>
                </a:solidFill>
              </a:defRPr>
            </a:lvl4pPr>
            <a:lvl5pPr lvl="4" algn="l">
              <a:lnSpc>
                <a:spcPct val="100000"/>
              </a:lnSpc>
              <a:spcBef>
                <a:spcPts val="0"/>
              </a:spcBef>
              <a:spcAft>
                <a:spcPts val="0"/>
              </a:spcAft>
              <a:buNone/>
              <a:defRPr sz="3000" b="1">
                <a:solidFill>
                  <a:srgbClr val="212121"/>
                </a:solidFill>
              </a:defRPr>
            </a:lvl5pPr>
            <a:lvl6pPr lvl="5" algn="l">
              <a:lnSpc>
                <a:spcPct val="100000"/>
              </a:lnSpc>
              <a:spcBef>
                <a:spcPts val="0"/>
              </a:spcBef>
              <a:spcAft>
                <a:spcPts val="0"/>
              </a:spcAft>
              <a:buNone/>
              <a:defRPr sz="3000" b="1">
                <a:solidFill>
                  <a:srgbClr val="212121"/>
                </a:solidFill>
              </a:defRPr>
            </a:lvl6pPr>
            <a:lvl7pPr lvl="6" algn="l">
              <a:lnSpc>
                <a:spcPct val="100000"/>
              </a:lnSpc>
              <a:spcBef>
                <a:spcPts val="0"/>
              </a:spcBef>
              <a:spcAft>
                <a:spcPts val="0"/>
              </a:spcAft>
              <a:buNone/>
              <a:defRPr sz="3000" b="1">
                <a:solidFill>
                  <a:srgbClr val="212121"/>
                </a:solidFill>
              </a:defRPr>
            </a:lvl7pPr>
            <a:lvl8pPr lvl="7" algn="l">
              <a:lnSpc>
                <a:spcPct val="100000"/>
              </a:lnSpc>
              <a:spcBef>
                <a:spcPts val="0"/>
              </a:spcBef>
              <a:spcAft>
                <a:spcPts val="0"/>
              </a:spcAft>
              <a:buNone/>
              <a:defRPr sz="3000" b="1">
                <a:solidFill>
                  <a:srgbClr val="212121"/>
                </a:solidFill>
              </a:defRPr>
            </a:lvl8pPr>
            <a:lvl9pPr lvl="8" algn="l">
              <a:lnSpc>
                <a:spcPct val="100000"/>
              </a:lnSpc>
              <a:spcBef>
                <a:spcPts val="0"/>
              </a:spcBef>
              <a:spcAft>
                <a:spcPts val="0"/>
              </a:spcAft>
              <a:buNone/>
              <a:defRPr sz="3000" b="1">
                <a:solidFill>
                  <a:srgbClr val="212121"/>
                </a:solidFill>
              </a:defRPr>
            </a:lvl9pPr>
          </a:lstStyle>
          <a:p>
            <a:endParaRPr/>
          </a:p>
        </p:txBody>
      </p:sp>
      <p:sp>
        <p:nvSpPr>
          <p:cNvPr id="101" name="Shape 101"/>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pPr lvl="0" algn="r">
                <a:lnSpc>
                  <a:spcPct val="100000"/>
                </a:lnSpc>
                <a:spcBef>
                  <a:spcPts val="0"/>
                </a:spcBef>
                <a:spcAft>
                  <a:spcPts val="0"/>
                </a:spcAft>
                <a:buNone/>
              </a:pPr>
              <a:t>‹#›</a:t>
            </a:fld>
            <a:endParaRPr lang="en" sz="1000">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102"/>
        <p:cNvGrpSpPr/>
        <p:nvPr/>
      </p:nvGrpSpPr>
      <p:grpSpPr>
        <a:xfrm>
          <a:off x="0" y="0"/>
          <a:ext cx="0" cy="0"/>
          <a:chOff x="0" y="0"/>
          <a:chExt cx="0" cy="0"/>
        </a:xfrm>
      </p:grpSpPr>
      <p:sp>
        <p:nvSpPr>
          <p:cNvPr id="103" name="Shape 103"/>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3822525" y="876137"/>
            <a:ext cx="4810200" cy="3476700"/>
          </a:xfrm>
          <a:prstGeom prst="rect">
            <a:avLst/>
          </a:prstGeom>
          <a:solidFill>
            <a:srgbClr val="D9D9D9"/>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3920175" y="988037"/>
            <a:ext cx="4614900" cy="32529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rot="10800000">
            <a:off x="3438975" y="876076"/>
            <a:ext cx="481200" cy="481200"/>
          </a:xfrm>
          <a:prstGeom prst="rtTriangle">
            <a:avLst/>
          </a:prstGeom>
          <a:solidFill>
            <a:srgbClr val="D9D9D9"/>
          </a:soli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511275" y="714476"/>
            <a:ext cx="2533800" cy="2228700"/>
          </a:xfrm>
          <a:prstGeom prst="rect">
            <a:avLst/>
          </a:prstGeom>
          <a:noFill/>
        </p:spPr>
        <p:txBody>
          <a:bodyPr lIns="91425" tIns="91425" rIns="91425" bIns="91425" anchor="t" anchorCtr="0"/>
          <a:lstStyle>
            <a:lvl1pPr lvl="0" algn="r">
              <a:lnSpc>
                <a:spcPct val="100000"/>
              </a:lnSpc>
              <a:spcBef>
                <a:spcPts val="0"/>
              </a:spcBef>
              <a:spcAft>
                <a:spcPts val="0"/>
              </a:spcAft>
              <a:buClr>
                <a:schemeClr val="dk1"/>
              </a:buClr>
              <a:buSzPct val="100000"/>
              <a:buNone/>
              <a:defRPr sz="2600">
                <a:solidFill>
                  <a:schemeClr val="dk1"/>
                </a:solidFill>
              </a:defRPr>
            </a:lvl1pPr>
            <a:lvl2pPr lvl="1" algn="r">
              <a:lnSpc>
                <a:spcPct val="100000"/>
              </a:lnSpc>
              <a:spcBef>
                <a:spcPts val="0"/>
              </a:spcBef>
              <a:spcAft>
                <a:spcPts val="0"/>
              </a:spcAft>
              <a:buClr>
                <a:schemeClr val="dk1"/>
              </a:buClr>
              <a:buSzPct val="100000"/>
              <a:buNone/>
              <a:defRPr sz="2600">
                <a:solidFill>
                  <a:schemeClr val="dk1"/>
                </a:solidFill>
              </a:defRPr>
            </a:lvl2pPr>
            <a:lvl3pPr lvl="2" algn="r">
              <a:lnSpc>
                <a:spcPct val="100000"/>
              </a:lnSpc>
              <a:spcBef>
                <a:spcPts val="0"/>
              </a:spcBef>
              <a:spcAft>
                <a:spcPts val="0"/>
              </a:spcAft>
              <a:buClr>
                <a:schemeClr val="dk1"/>
              </a:buClr>
              <a:buSzPct val="100000"/>
              <a:buNone/>
              <a:defRPr sz="2600">
                <a:solidFill>
                  <a:schemeClr val="dk1"/>
                </a:solidFill>
              </a:defRPr>
            </a:lvl3pPr>
            <a:lvl4pPr lvl="3" algn="r">
              <a:lnSpc>
                <a:spcPct val="100000"/>
              </a:lnSpc>
              <a:spcBef>
                <a:spcPts val="0"/>
              </a:spcBef>
              <a:spcAft>
                <a:spcPts val="0"/>
              </a:spcAft>
              <a:buClr>
                <a:schemeClr val="dk1"/>
              </a:buClr>
              <a:buSzPct val="100000"/>
              <a:buNone/>
              <a:defRPr sz="2600">
                <a:solidFill>
                  <a:schemeClr val="dk1"/>
                </a:solidFill>
              </a:defRPr>
            </a:lvl4pPr>
            <a:lvl5pPr lvl="4" algn="r">
              <a:lnSpc>
                <a:spcPct val="100000"/>
              </a:lnSpc>
              <a:spcBef>
                <a:spcPts val="0"/>
              </a:spcBef>
              <a:spcAft>
                <a:spcPts val="0"/>
              </a:spcAft>
              <a:buClr>
                <a:schemeClr val="dk1"/>
              </a:buClr>
              <a:buSzPct val="100000"/>
              <a:buNone/>
              <a:defRPr sz="2600">
                <a:solidFill>
                  <a:schemeClr val="dk1"/>
                </a:solidFill>
              </a:defRPr>
            </a:lvl5pPr>
            <a:lvl6pPr lvl="5" algn="r">
              <a:lnSpc>
                <a:spcPct val="100000"/>
              </a:lnSpc>
              <a:spcBef>
                <a:spcPts val="0"/>
              </a:spcBef>
              <a:spcAft>
                <a:spcPts val="0"/>
              </a:spcAft>
              <a:buClr>
                <a:schemeClr val="dk1"/>
              </a:buClr>
              <a:buSzPct val="100000"/>
              <a:buNone/>
              <a:defRPr sz="2600">
                <a:solidFill>
                  <a:schemeClr val="dk1"/>
                </a:solidFill>
              </a:defRPr>
            </a:lvl6pPr>
            <a:lvl7pPr lvl="6" algn="r">
              <a:lnSpc>
                <a:spcPct val="100000"/>
              </a:lnSpc>
              <a:spcBef>
                <a:spcPts val="0"/>
              </a:spcBef>
              <a:spcAft>
                <a:spcPts val="0"/>
              </a:spcAft>
              <a:buClr>
                <a:schemeClr val="dk1"/>
              </a:buClr>
              <a:buSzPct val="100000"/>
              <a:buNone/>
              <a:defRPr sz="2600">
                <a:solidFill>
                  <a:schemeClr val="dk1"/>
                </a:solidFill>
              </a:defRPr>
            </a:lvl7pPr>
            <a:lvl8pPr lvl="7" algn="r">
              <a:lnSpc>
                <a:spcPct val="100000"/>
              </a:lnSpc>
              <a:spcBef>
                <a:spcPts val="0"/>
              </a:spcBef>
              <a:spcAft>
                <a:spcPts val="0"/>
              </a:spcAft>
              <a:buClr>
                <a:schemeClr val="dk1"/>
              </a:buClr>
              <a:buSzPct val="100000"/>
              <a:buNone/>
              <a:defRPr sz="2600">
                <a:solidFill>
                  <a:schemeClr val="dk1"/>
                </a:solidFill>
              </a:defRPr>
            </a:lvl8pPr>
            <a:lvl9pPr lvl="8" algn="r">
              <a:lnSpc>
                <a:spcPct val="100000"/>
              </a:lnSpc>
              <a:spcBef>
                <a:spcPts val="0"/>
              </a:spcBef>
              <a:spcAft>
                <a:spcPts val="0"/>
              </a:spcAft>
              <a:buClr>
                <a:schemeClr val="dk1"/>
              </a:buClr>
              <a:buSzPct val="100000"/>
              <a:buNone/>
              <a:defRPr sz="2600">
                <a:solidFill>
                  <a:schemeClr val="dk1"/>
                </a:solidFill>
              </a:defRPr>
            </a:lvl9pPr>
          </a:lstStyle>
          <a:p>
            <a:endParaRPr/>
          </a:p>
        </p:txBody>
      </p:sp>
      <p:sp>
        <p:nvSpPr>
          <p:cNvPr id="108" name="Shape 108"/>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pPr lvl="0" algn="r">
                <a:lnSpc>
                  <a:spcPct val="100000"/>
                </a:lnSpc>
                <a:spcBef>
                  <a:spcPts val="0"/>
                </a:spcBef>
                <a:spcAft>
                  <a:spcPts val="0"/>
                </a:spcAft>
                <a:buNone/>
              </a:pPr>
              <a:t>‹#›</a:t>
            </a:fld>
            <a:endParaRPr lang="en"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800"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800" cy="1542000"/>
          </a:xfrm>
          <a:prstGeom prst="rect">
            <a:avLst/>
          </a:prstGeom>
        </p:spPr>
        <p:txBody>
          <a:bodyPr lIns="91425" tIns="91425" rIns="91425" bIns="91425" anchor="ctr" anchorCtr="0"/>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600" cy="635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2410112" y="1595775"/>
            <a:ext cx="6321600" cy="3002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600" cy="635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600" cy="639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2" name="Shape 42"/>
          <p:cNvSpPr txBox="1">
            <a:spLocks noGrp="1"/>
          </p:cNvSpPr>
          <p:nvPr>
            <p:ph type="body" idx="1"/>
          </p:nvPr>
        </p:nvSpPr>
        <p:spPr>
          <a:xfrm>
            <a:off x="319500" y="1846803"/>
            <a:ext cx="2808000" cy="2806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3" name="Shape 4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200" cy="38355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200" cy="1318200"/>
          </a:xfrm>
          <a:prstGeom prst="rect">
            <a:avLst/>
          </a:prstGeom>
        </p:spPr>
        <p:txBody>
          <a:bodyPr lIns="91425" tIns="91425" rIns="91425" bIns="91425" anchor="b" anchorCtr="0"/>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200" cy="13454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600" cy="30023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pPr lvl="0" algn="r">
                <a:spcBef>
                  <a:spcPts val="0"/>
                </a:spcBef>
                <a:buNone/>
              </a:p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tutorial/java/concepts/object.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tutorial/java/concepts/class.htm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concepts/inheritance.html"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tutorial/java/concepts/interface.htm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tutorial/java/concepts/package.html"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a:spcBef>
                <a:spcPts val="0"/>
              </a:spcBef>
              <a:buNone/>
            </a:pPr>
            <a:r>
              <a:rPr lang="en"/>
              <a:t>DevSchool	</a:t>
            </a:r>
          </a:p>
        </p:txBody>
      </p:sp>
      <p:sp>
        <p:nvSpPr>
          <p:cNvPr id="117" name="Shape 117"/>
          <p:cNvSpPr txBox="1">
            <a:spLocks noGrp="1"/>
          </p:cNvSpPr>
          <p:nvPr>
            <p:ph type="subTitle" idx="4294967295"/>
          </p:nvPr>
        </p:nvSpPr>
        <p:spPr>
          <a:xfrm>
            <a:off x="2390266" y="3238450"/>
            <a:ext cx="6331500" cy="1241700"/>
          </a:xfrm>
          <a:prstGeom prst="rect">
            <a:avLst/>
          </a:prstGeom>
        </p:spPr>
        <p:txBody>
          <a:bodyPr lIns="91425" tIns="91425" rIns="91425" bIns="91425" anchor="t" anchorCtr="0">
            <a:noAutofit/>
          </a:bodyPr>
          <a:lstStyle/>
          <a:p>
            <a:pPr lvl="0">
              <a:spcBef>
                <a:spcPts val="0"/>
              </a:spcBef>
              <a:buNone/>
            </a:pPr>
            <a:r>
              <a:rPr lang="en"/>
              <a:t>Curs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l="1503" r="1503"/>
          <a:stretch/>
        </p:blipFill>
        <p:spPr>
          <a:xfrm>
            <a:off x="2454650" y="0"/>
            <a:ext cx="6689350" cy="5143500"/>
          </a:xfrm>
          <a:prstGeom prst="rect">
            <a:avLst/>
          </a:prstGeom>
          <a:noFill/>
          <a:ln>
            <a:noFill/>
          </a:ln>
        </p:spPr>
      </p:pic>
      <p:sp>
        <p:nvSpPr>
          <p:cNvPr id="176" name="Shape 176"/>
          <p:cNvSpPr txBox="1">
            <a:spLocks noGrp="1"/>
          </p:cNvSpPr>
          <p:nvPr>
            <p:ph type="title"/>
          </p:nvPr>
        </p:nvSpPr>
        <p:spPr>
          <a:xfrm>
            <a:off x="185350" y="352000"/>
            <a:ext cx="2683200" cy="4078800"/>
          </a:xfrm>
          <a:prstGeom prst="rect">
            <a:avLst/>
          </a:prstGeom>
        </p:spPr>
        <p:txBody>
          <a:bodyPr lIns="91425" tIns="91425" rIns="91425" bIns="91425" anchor="t" anchorCtr="0">
            <a:noAutofit/>
          </a:bodyPr>
          <a:lstStyle/>
          <a:p>
            <a:pPr lvl="0" rtl="0">
              <a:spcBef>
                <a:spcPts val="0"/>
              </a:spcBef>
              <a:buNone/>
            </a:pPr>
            <a:r>
              <a:rPr lang="en"/>
              <a:t>JCF - Java Collection Framework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t="7257" b="7257"/>
          <a:stretch/>
        </p:blipFill>
        <p:spPr>
          <a:xfrm>
            <a:off x="3970124" y="1031262"/>
            <a:ext cx="4528450" cy="3145324"/>
          </a:xfrm>
          <a:prstGeom prst="rect">
            <a:avLst/>
          </a:prstGeom>
          <a:noFill/>
          <a:ln>
            <a:noFill/>
          </a:ln>
        </p:spPr>
      </p:pic>
      <p:sp>
        <p:nvSpPr>
          <p:cNvPr id="182" name="Shape 182"/>
          <p:cNvSpPr txBox="1">
            <a:spLocks noGrp="1"/>
          </p:cNvSpPr>
          <p:nvPr>
            <p:ph type="title"/>
          </p:nvPr>
        </p:nvSpPr>
        <p:spPr>
          <a:xfrm>
            <a:off x="511275" y="714476"/>
            <a:ext cx="2533800" cy="2228700"/>
          </a:xfrm>
          <a:prstGeom prst="rect">
            <a:avLst/>
          </a:prstGeom>
        </p:spPr>
        <p:txBody>
          <a:bodyPr lIns="91425" tIns="91425" rIns="91425" bIns="91425" anchor="t" anchorCtr="0">
            <a:noAutofit/>
          </a:bodyPr>
          <a:lstStyle/>
          <a:p>
            <a:pPr lvl="0" rtl="0">
              <a:spcBef>
                <a:spcPts val="0"/>
              </a:spcBef>
              <a:buNone/>
            </a:pPr>
            <a:r>
              <a:rPr lang="en"/>
              <a:t>Java Exception Hierarchy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7700" y="369325"/>
            <a:ext cx="6934800" cy="1579200"/>
          </a:xfrm>
          <a:prstGeom prst="rect">
            <a:avLst/>
          </a:prstGeom>
        </p:spPr>
        <p:txBody>
          <a:bodyPr lIns="91425" tIns="91425" rIns="91425" bIns="91425" anchor="b" anchorCtr="0">
            <a:noAutofit/>
          </a:bodyPr>
          <a:lstStyle/>
          <a:p>
            <a:pPr lvl="0">
              <a:spcBef>
                <a:spcPts val="0"/>
              </a:spcBef>
              <a:buNone/>
            </a:pPr>
            <a:r>
              <a:rPr lang="en"/>
              <a:t>OOP</a:t>
            </a:r>
          </a:p>
        </p:txBody>
      </p:sp>
      <p:sp>
        <p:nvSpPr>
          <p:cNvPr id="128" name="Shape 128"/>
          <p:cNvSpPr txBox="1">
            <a:spLocks noGrp="1"/>
          </p:cNvSpPr>
          <p:nvPr>
            <p:ph type="body" idx="1"/>
          </p:nvPr>
        </p:nvSpPr>
        <p:spPr>
          <a:xfrm>
            <a:off x="317700" y="2432075"/>
            <a:ext cx="8826300" cy="2329800"/>
          </a:xfrm>
          <a:prstGeom prst="rect">
            <a:avLst/>
          </a:prstGeom>
        </p:spPr>
        <p:txBody>
          <a:bodyPr lIns="91425" tIns="91425" rIns="91425" bIns="91425" anchor="t" anchorCtr="0">
            <a:noAutofit/>
          </a:bodyPr>
          <a:lstStyle/>
          <a:p>
            <a:pPr lvl="0" algn="just">
              <a:spcBef>
                <a:spcPts val="0"/>
              </a:spcBef>
              <a:buNone/>
            </a:pPr>
            <a:r>
              <a:rPr lang="en"/>
              <a:t>The basic unit of OOP is a </a:t>
            </a:r>
            <a:r>
              <a:rPr lang="en" i="1"/>
              <a:t>class</a:t>
            </a:r>
            <a:r>
              <a:rPr lang="en"/>
              <a:t>, which encapsulates both the </a:t>
            </a:r>
            <a:r>
              <a:rPr lang="en" i="1"/>
              <a:t>static properties</a:t>
            </a:r>
            <a:r>
              <a:rPr lang="en"/>
              <a:t> and </a:t>
            </a:r>
            <a:r>
              <a:rPr lang="en" i="1"/>
              <a:t>dynamic operations</a:t>
            </a:r>
            <a:r>
              <a:rPr lang="en"/>
              <a:t> within a "box", and specifies the public interface for using these boxes. Since classes are well-encapsulated, it is easier to reuse these classes. In other words, OOP combines the data structures and algorithms of a software entity inside the same box.</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7700" y="369325"/>
            <a:ext cx="6934800" cy="1579200"/>
          </a:xfrm>
          <a:prstGeom prst="rect">
            <a:avLst/>
          </a:prstGeom>
        </p:spPr>
        <p:txBody>
          <a:bodyPr lIns="91425" tIns="91425" rIns="91425" bIns="91425" anchor="b" anchorCtr="0">
            <a:noAutofit/>
          </a:bodyPr>
          <a:lstStyle/>
          <a:p>
            <a:pPr lvl="0" rtl="0">
              <a:spcBef>
                <a:spcPts val="0"/>
              </a:spcBef>
              <a:buNone/>
            </a:pPr>
            <a:r>
              <a:rPr lang="en"/>
              <a:t>Object</a:t>
            </a:r>
          </a:p>
        </p:txBody>
      </p:sp>
      <p:sp>
        <p:nvSpPr>
          <p:cNvPr id="134" name="Shape 134"/>
          <p:cNvSpPr txBox="1">
            <a:spLocks noGrp="1"/>
          </p:cNvSpPr>
          <p:nvPr>
            <p:ph type="body" idx="1"/>
          </p:nvPr>
        </p:nvSpPr>
        <p:spPr>
          <a:xfrm>
            <a:off x="317700" y="2432075"/>
            <a:ext cx="8826300" cy="2329800"/>
          </a:xfrm>
          <a:prstGeom prst="rect">
            <a:avLst/>
          </a:prstGeom>
        </p:spPr>
        <p:txBody>
          <a:bodyPr lIns="91425" tIns="91425" rIns="91425" bIns="91425" anchor="t" anchorCtr="0">
            <a:noAutofit/>
          </a:bodyPr>
          <a:lstStyle/>
          <a:p>
            <a:pPr lvl="0" rtl="0">
              <a:spcBef>
                <a:spcPts val="0"/>
              </a:spcBef>
              <a:buNone/>
            </a:pPr>
            <a:r>
              <a:rPr lang="en" b="1">
                <a:solidFill>
                  <a:schemeClr val="hlink"/>
                </a:solidFill>
                <a:hlinkClick r:id="rId3"/>
              </a:rPr>
              <a:t>What Is an Object?</a:t>
            </a:r>
          </a:p>
          <a:p>
            <a:pPr lvl="0" algn="just" rtl="0">
              <a:spcBef>
                <a:spcPts val="0"/>
              </a:spcBef>
              <a:buNone/>
            </a:pPr>
            <a:r>
              <a:rPr lang="en"/>
              <a:t>An object is a software bundle of related state and behavior.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pPr lvl="0" rt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7700" y="369325"/>
            <a:ext cx="6934800" cy="1579200"/>
          </a:xfrm>
          <a:prstGeom prst="rect">
            <a:avLst/>
          </a:prstGeom>
        </p:spPr>
        <p:txBody>
          <a:bodyPr lIns="91425" tIns="91425" rIns="91425" bIns="91425" anchor="b" anchorCtr="0">
            <a:noAutofit/>
          </a:bodyPr>
          <a:lstStyle/>
          <a:p>
            <a:pPr lvl="0">
              <a:spcBef>
                <a:spcPts val="0"/>
              </a:spcBef>
              <a:buNone/>
            </a:pPr>
            <a:r>
              <a:rPr lang="en"/>
              <a:t>Class</a:t>
            </a:r>
          </a:p>
        </p:txBody>
      </p:sp>
      <p:sp>
        <p:nvSpPr>
          <p:cNvPr id="140" name="Shape 140"/>
          <p:cNvSpPr txBox="1">
            <a:spLocks noGrp="1"/>
          </p:cNvSpPr>
          <p:nvPr>
            <p:ph type="body" idx="1"/>
          </p:nvPr>
        </p:nvSpPr>
        <p:spPr>
          <a:xfrm>
            <a:off x="317700" y="2432075"/>
            <a:ext cx="8826300" cy="2329800"/>
          </a:xfrm>
          <a:prstGeom prst="rect">
            <a:avLst/>
          </a:prstGeom>
        </p:spPr>
        <p:txBody>
          <a:bodyPr lIns="91425" tIns="91425" rIns="91425" bIns="91425" anchor="t" anchorCtr="0">
            <a:noAutofit/>
          </a:bodyPr>
          <a:lstStyle/>
          <a:p>
            <a:pPr lvl="0">
              <a:spcBef>
                <a:spcPts val="0"/>
              </a:spcBef>
              <a:buNone/>
            </a:pPr>
            <a:r>
              <a:rPr lang="en" b="1">
                <a:solidFill>
                  <a:schemeClr val="hlink"/>
                </a:solidFill>
                <a:hlinkClick r:id="rId3"/>
              </a:rPr>
              <a:t>What Is a Class?</a:t>
            </a:r>
          </a:p>
          <a:p>
            <a:pPr lvl="0" algn="just">
              <a:spcBef>
                <a:spcPts val="0"/>
              </a:spcBef>
              <a:buNone/>
            </a:pPr>
            <a:r>
              <a:rPr lang="en"/>
              <a:t>A class is a blueprint or prototype from which objects are created. This section defines a class that models the state and behavior of a real-world object. It intentionally focuses on the basics, showing how even a simple class can cleanly model state and behavior.</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7700" y="369325"/>
            <a:ext cx="6934800" cy="1579200"/>
          </a:xfrm>
          <a:prstGeom prst="rect">
            <a:avLst/>
          </a:prstGeom>
        </p:spPr>
        <p:txBody>
          <a:bodyPr lIns="91425" tIns="91425" rIns="91425" bIns="91425" anchor="b" anchorCtr="0">
            <a:noAutofit/>
          </a:bodyPr>
          <a:lstStyle/>
          <a:p>
            <a:pPr lvl="0" rtl="0">
              <a:spcBef>
                <a:spcPts val="0"/>
              </a:spcBef>
              <a:buNone/>
            </a:pPr>
            <a:r>
              <a:rPr lang="en"/>
              <a:t>Constructor</a:t>
            </a:r>
          </a:p>
        </p:txBody>
      </p:sp>
      <p:sp>
        <p:nvSpPr>
          <p:cNvPr id="146" name="Shape 146"/>
          <p:cNvSpPr txBox="1">
            <a:spLocks noGrp="1"/>
          </p:cNvSpPr>
          <p:nvPr>
            <p:ph type="body" idx="1"/>
          </p:nvPr>
        </p:nvSpPr>
        <p:spPr>
          <a:xfrm>
            <a:off x="317700" y="2432075"/>
            <a:ext cx="8826300" cy="2655300"/>
          </a:xfrm>
          <a:prstGeom prst="rect">
            <a:avLst/>
          </a:prstGeom>
        </p:spPr>
        <p:txBody>
          <a:bodyPr lIns="91425" tIns="91425" rIns="91425" bIns="91425" anchor="t" anchorCtr="0">
            <a:noAutofit/>
          </a:bodyPr>
          <a:lstStyle/>
          <a:p>
            <a:pPr lvl="0" algn="just" rtl="0">
              <a:lnSpc>
                <a:spcPct val="100000"/>
              </a:lnSpc>
              <a:spcBef>
                <a:spcPts val="0"/>
              </a:spcBef>
              <a:spcAft>
                <a:spcPts val="0"/>
              </a:spcAft>
              <a:buNone/>
            </a:pPr>
            <a:r>
              <a:rPr lang="en">
                <a:highlight>
                  <a:srgbClr val="FFFFFF"/>
                </a:highlight>
              </a:rPr>
              <a:t>A </a:t>
            </a:r>
            <a:r>
              <a:rPr lang="en" i="1">
                <a:highlight>
                  <a:srgbClr val="FFFFFF"/>
                </a:highlight>
              </a:rPr>
              <a:t>constructor</a:t>
            </a:r>
            <a:r>
              <a:rPr lang="en">
                <a:highlight>
                  <a:srgbClr val="FFFFFF"/>
                </a:highlight>
              </a:rPr>
              <a:t> is a special method that has the </a:t>
            </a:r>
            <a:r>
              <a:rPr lang="en" i="1">
                <a:highlight>
                  <a:srgbClr val="FFFFFF"/>
                </a:highlight>
              </a:rPr>
              <a:t>same method name as the class name</a:t>
            </a:r>
            <a:r>
              <a:rPr lang="en">
                <a:highlight>
                  <a:srgbClr val="FFFFFF"/>
                </a:highlight>
              </a:rPr>
              <a:t>.</a:t>
            </a:r>
          </a:p>
          <a:p>
            <a:pPr lvl="0" algn="just" rtl="0">
              <a:lnSpc>
                <a:spcPct val="100000"/>
              </a:lnSpc>
              <a:spcBef>
                <a:spcPts val="0"/>
              </a:spcBef>
              <a:spcAft>
                <a:spcPts val="0"/>
              </a:spcAft>
              <a:buNone/>
            </a:pPr>
            <a:r>
              <a:rPr lang="en">
                <a:highlight>
                  <a:srgbClr val="FFFFFF"/>
                </a:highlight>
              </a:rPr>
              <a:t>A constructor is different from an ordinary method in the following aspects:</a:t>
            </a:r>
          </a:p>
          <a:p>
            <a:pPr marL="711200" lvl="0" indent="-330200" algn="just" rtl="0">
              <a:lnSpc>
                <a:spcPct val="100000"/>
              </a:lnSpc>
              <a:spcBef>
                <a:spcPts val="0"/>
              </a:spcBef>
              <a:spcAft>
                <a:spcPts val="0"/>
              </a:spcAft>
              <a:buSzPct val="100000"/>
              <a:buFont typeface="Lato"/>
            </a:pPr>
            <a:r>
              <a:rPr lang="en">
                <a:highlight>
                  <a:srgbClr val="FFFFFF"/>
                </a:highlight>
              </a:rPr>
              <a:t>The name of the constructor method is the same as the class name. By classname's convention, it begins with an uppercase (instead of lowercase for ordinary methods).</a:t>
            </a:r>
          </a:p>
          <a:p>
            <a:pPr marL="711200" lvl="0" indent="-330200" algn="just" rtl="0">
              <a:lnSpc>
                <a:spcPct val="100000"/>
              </a:lnSpc>
              <a:spcBef>
                <a:spcPts val="0"/>
              </a:spcBef>
              <a:spcAft>
                <a:spcPts val="0"/>
              </a:spcAft>
              <a:buSzPct val="100000"/>
              <a:buFont typeface="Calibri"/>
            </a:pPr>
            <a:r>
              <a:rPr lang="en">
                <a:highlight>
                  <a:srgbClr val="FFFFFF"/>
                </a:highlight>
              </a:rPr>
              <a:t>Constructor has no return type. It implicitly returns void. No return statement is allowed inside the constructor's body.</a:t>
            </a:r>
          </a:p>
          <a:p>
            <a:pPr marL="711200" lvl="0" indent="-330200" algn="just" rtl="0">
              <a:lnSpc>
                <a:spcPct val="100000"/>
              </a:lnSpc>
              <a:spcBef>
                <a:spcPts val="0"/>
              </a:spcBef>
              <a:spcAft>
                <a:spcPts val="0"/>
              </a:spcAft>
              <a:buSzPct val="100000"/>
              <a:buFont typeface="Calibri"/>
            </a:pPr>
            <a:r>
              <a:rPr lang="en">
                <a:highlight>
                  <a:srgbClr val="FFFFFF"/>
                </a:highlight>
              </a:rPr>
              <a:t>Constructor can only be invoked via the "new" operator. It can only be used </a:t>
            </a:r>
            <a:r>
              <a:rPr lang="en" i="1">
                <a:highlight>
                  <a:srgbClr val="FFFFFF"/>
                </a:highlight>
              </a:rPr>
              <a:t>once</a:t>
            </a:r>
            <a:r>
              <a:rPr lang="en">
                <a:highlight>
                  <a:srgbClr val="FFFFFF"/>
                </a:highlight>
              </a:rPr>
              <a:t> to initialize the instance constructed. Once an instance is constructed, you cannot call the constructor anymore.</a:t>
            </a:r>
          </a:p>
          <a:p>
            <a:pPr marL="711200" lvl="0" indent="-330200" algn="just" rtl="0">
              <a:lnSpc>
                <a:spcPct val="100000"/>
              </a:lnSpc>
              <a:spcBef>
                <a:spcPts val="0"/>
              </a:spcBef>
              <a:spcAft>
                <a:spcPts val="0"/>
              </a:spcAft>
              <a:buSzPct val="100000"/>
              <a:buFont typeface="Lato"/>
            </a:pPr>
            <a:r>
              <a:rPr lang="en">
                <a:highlight>
                  <a:srgbClr val="FFFFFF"/>
                </a:highlight>
              </a:rPr>
              <a:t>Constructors are not inherited.</a:t>
            </a:r>
          </a:p>
          <a:p>
            <a:pPr lvl="0" algn="just" rtl="0">
              <a:spcBef>
                <a:spcPts val="0"/>
              </a:spcBef>
              <a:buNone/>
            </a:pPr>
            <a:endParaRPr sz="1050">
              <a:highlight>
                <a:srgbClr val="FFFFFF"/>
              </a:highlight>
              <a:latin typeface="Calibri"/>
              <a:ea typeface="Calibri"/>
              <a:cs typeface="Calibri"/>
              <a:sym typeface="Calibri"/>
            </a:endParaRPr>
          </a:p>
          <a:p>
            <a:pPr lvl="0"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7700" y="369325"/>
            <a:ext cx="6934800" cy="1579200"/>
          </a:xfrm>
          <a:prstGeom prst="rect">
            <a:avLst/>
          </a:prstGeom>
        </p:spPr>
        <p:txBody>
          <a:bodyPr lIns="91425" tIns="91425" rIns="91425" bIns="91425" anchor="b" anchorCtr="0">
            <a:noAutofit/>
          </a:bodyPr>
          <a:lstStyle/>
          <a:p>
            <a:pPr lvl="0">
              <a:spcBef>
                <a:spcPts val="0"/>
              </a:spcBef>
              <a:buNone/>
            </a:pPr>
            <a:r>
              <a:rPr lang="en"/>
              <a:t>Inheritance</a:t>
            </a:r>
          </a:p>
        </p:txBody>
      </p:sp>
      <p:sp>
        <p:nvSpPr>
          <p:cNvPr id="152" name="Shape 152"/>
          <p:cNvSpPr txBox="1">
            <a:spLocks noGrp="1"/>
          </p:cNvSpPr>
          <p:nvPr>
            <p:ph type="body" idx="1"/>
          </p:nvPr>
        </p:nvSpPr>
        <p:spPr>
          <a:xfrm>
            <a:off x="317700" y="2432075"/>
            <a:ext cx="8826300" cy="2329800"/>
          </a:xfrm>
          <a:prstGeom prst="rect">
            <a:avLst/>
          </a:prstGeom>
        </p:spPr>
        <p:txBody>
          <a:bodyPr lIns="91425" tIns="91425" rIns="91425" bIns="91425" anchor="t" anchorCtr="0">
            <a:noAutofit/>
          </a:bodyPr>
          <a:lstStyle/>
          <a:p>
            <a:pPr lvl="0">
              <a:spcBef>
                <a:spcPts val="0"/>
              </a:spcBef>
              <a:buNone/>
            </a:pPr>
            <a:r>
              <a:rPr lang="en" b="1">
                <a:solidFill>
                  <a:schemeClr val="hlink"/>
                </a:solidFill>
                <a:hlinkClick r:id="rId3"/>
              </a:rPr>
              <a:t>What Is Inheritance?</a:t>
            </a:r>
          </a:p>
          <a:p>
            <a:pPr lvl="0" algn="just">
              <a:spcBef>
                <a:spcPts val="0"/>
              </a:spcBef>
              <a:buNone/>
            </a:pPr>
            <a:r>
              <a:rPr lang="en"/>
              <a:t>Inheritance provides a powerful and natural mechanism for organizing and structuring your software. This section explains how classes inherit state and behavior from their superclasses, and explains how to derive one class from another using the simple syntax provided by the Java programming language.</a:t>
            </a: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7700" y="369325"/>
            <a:ext cx="6934800" cy="1579200"/>
          </a:xfrm>
          <a:prstGeom prst="rect">
            <a:avLst/>
          </a:prstGeom>
        </p:spPr>
        <p:txBody>
          <a:bodyPr lIns="91425" tIns="91425" rIns="91425" bIns="91425" anchor="b" anchorCtr="0">
            <a:noAutofit/>
          </a:bodyPr>
          <a:lstStyle/>
          <a:p>
            <a:pPr lvl="0">
              <a:spcBef>
                <a:spcPts val="0"/>
              </a:spcBef>
              <a:buNone/>
            </a:pPr>
            <a:r>
              <a:rPr lang="en"/>
              <a:t>Interface</a:t>
            </a:r>
          </a:p>
        </p:txBody>
      </p:sp>
      <p:sp>
        <p:nvSpPr>
          <p:cNvPr id="158" name="Shape 158"/>
          <p:cNvSpPr txBox="1">
            <a:spLocks noGrp="1"/>
          </p:cNvSpPr>
          <p:nvPr>
            <p:ph type="body" idx="1"/>
          </p:nvPr>
        </p:nvSpPr>
        <p:spPr>
          <a:xfrm>
            <a:off x="317700" y="2432075"/>
            <a:ext cx="8826300" cy="2329800"/>
          </a:xfrm>
          <a:prstGeom prst="rect">
            <a:avLst/>
          </a:prstGeom>
        </p:spPr>
        <p:txBody>
          <a:bodyPr lIns="91425" tIns="91425" rIns="91425" bIns="91425" anchor="t" anchorCtr="0">
            <a:noAutofit/>
          </a:bodyPr>
          <a:lstStyle/>
          <a:p>
            <a:pPr lvl="0">
              <a:spcBef>
                <a:spcPts val="0"/>
              </a:spcBef>
              <a:buNone/>
            </a:pPr>
            <a:r>
              <a:rPr lang="en" b="1">
                <a:solidFill>
                  <a:schemeClr val="hlink"/>
                </a:solidFill>
                <a:hlinkClick r:id="rId3"/>
              </a:rPr>
              <a:t>What Is an Interface?</a:t>
            </a:r>
          </a:p>
          <a:p>
            <a:pPr lvl="0" algn="just">
              <a:spcBef>
                <a:spcPts val="0"/>
              </a:spcBef>
              <a:buNone/>
            </a:pPr>
            <a:r>
              <a:rPr lang="en"/>
              <a:t>An interface is a contract between a class and the outside world. When a class implements an interface, it promises to provide the behavior published by that interface. This section defines a simple interface and explains the necessary changes for any class that implements it.</a:t>
            </a:r>
          </a:p>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7700" y="369325"/>
            <a:ext cx="6934800" cy="1579200"/>
          </a:xfrm>
          <a:prstGeom prst="rect">
            <a:avLst/>
          </a:prstGeom>
        </p:spPr>
        <p:txBody>
          <a:bodyPr lIns="91425" tIns="91425" rIns="91425" bIns="91425" anchor="b" anchorCtr="0">
            <a:noAutofit/>
          </a:bodyPr>
          <a:lstStyle/>
          <a:p>
            <a:pPr lvl="0" rtl="0">
              <a:spcBef>
                <a:spcPts val="0"/>
              </a:spcBef>
              <a:buNone/>
            </a:pPr>
            <a:r>
              <a:rPr lang="en"/>
              <a:t>Polymorphism</a:t>
            </a:r>
          </a:p>
        </p:txBody>
      </p:sp>
      <p:sp>
        <p:nvSpPr>
          <p:cNvPr id="164" name="Shape 164"/>
          <p:cNvSpPr txBox="1">
            <a:spLocks noGrp="1"/>
          </p:cNvSpPr>
          <p:nvPr>
            <p:ph type="body" idx="1"/>
          </p:nvPr>
        </p:nvSpPr>
        <p:spPr>
          <a:xfrm>
            <a:off x="317700" y="2432075"/>
            <a:ext cx="8826300" cy="2655300"/>
          </a:xfrm>
          <a:prstGeom prst="rect">
            <a:avLst/>
          </a:prstGeom>
        </p:spPr>
        <p:txBody>
          <a:bodyPr lIns="91425" tIns="91425" rIns="91425" bIns="91425" anchor="t" anchorCtr="0">
            <a:noAutofit/>
          </a:bodyPr>
          <a:lstStyle/>
          <a:p>
            <a:pPr lvl="0" algn="just" rtl="0">
              <a:lnSpc>
                <a:spcPct val="100000"/>
              </a:lnSpc>
              <a:spcBef>
                <a:spcPts val="0"/>
              </a:spcBef>
              <a:spcAft>
                <a:spcPts val="0"/>
              </a:spcAft>
              <a:buNone/>
            </a:pPr>
            <a:r>
              <a:rPr lang="en"/>
              <a:t>Polymorphism is the ability of an object to take on many forms. The most common use of polymorphism in OOP occurs when a parent class reference is used to refer to a child class object. Any Java object that can pass more than one IS-A test is considered to be polymorphic.</a:t>
            </a:r>
          </a:p>
          <a:p>
            <a:pPr lvl="0" algn="just" rtl="0">
              <a:spcBef>
                <a:spcPts val="0"/>
              </a:spcBef>
              <a:buNone/>
            </a:pPr>
            <a:endParaRPr sz="1050">
              <a:highlight>
                <a:srgbClr val="FFFFFF"/>
              </a:highlight>
              <a:latin typeface="Calibri"/>
              <a:ea typeface="Calibri"/>
              <a:cs typeface="Calibri"/>
              <a:sym typeface="Calibri"/>
            </a:endParaRPr>
          </a:p>
          <a:p>
            <a:pPr lvl="0" rt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7700" y="369325"/>
            <a:ext cx="6934800" cy="1579200"/>
          </a:xfrm>
          <a:prstGeom prst="rect">
            <a:avLst/>
          </a:prstGeom>
        </p:spPr>
        <p:txBody>
          <a:bodyPr lIns="91425" tIns="91425" rIns="91425" bIns="91425" anchor="b" anchorCtr="0">
            <a:noAutofit/>
          </a:bodyPr>
          <a:lstStyle/>
          <a:p>
            <a:pPr lvl="0">
              <a:spcBef>
                <a:spcPts val="0"/>
              </a:spcBef>
              <a:buNone/>
            </a:pPr>
            <a:r>
              <a:rPr lang="en"/>
              <a:t>Package</a:t>
            </a:r>
          </a:p>
        </p:txBody>
      </p:sp>
      <p:sp>
        <p:nvSpPr>
          <p:cNvPr id="170" name="Shape 170"/>
          <p:cNvSpPr txBox="1">
            <a:spLocks noGrp="1"/>
          </p:cNvSpPr>
          <p:nvPr>
            <p:ph type="body" idx="1"/>
          </p:nvPr>
        </p:nvSpPr>
        <p:spPr>
          <a:xfrm>
            <a:off x="317700" y="2432075"/>
            <a:ext cx="8826300" cy="2329800"/>
          </a:xfrm>
          <a:prstGeom prst="rect">
            <a:avLst/>
          </a:prstGeom>
        </p:spPr>
        <p:txBody>
          <a:bodyPr lIns="91425" tIns="91425" rIns="91425" bIns="91425" anchor="t" anchorCtr="0">
            <a:noAutofit/>
          </a:bodyPr>
          <a:lstStyle/>
          <a:p>
            <a:pPr lvl="0">
              <a:spcBef>
                <a:spcPts val="0"/>
              </a:spcBef>
              <a:buNone/>
            </a:pPr>
            <a:r>
              <a:rPr lang="en" b="1">
                <a:solidFill>
                  <a:schemeClr val="hlink"/>
                </a:solidFill>
                <a:hlinkClick r:id="rId3"/>
              </a:rPr>
              <a:t>What Is a Package?</a:t>
            </a:r>
          </a:p>
          <a:p>
            <a:pPr lvl="0" algn="just">
              <a:spcBef>
                <a:spcPts val="0"/>
              </a:spcBef>
              <a:buNone/>
            </a:pPr>
            <a:r>
              <a:rPr lang="en"/>
              <a:t>A package is a namespace for organizing classes and interfaces in a logical manner. Placing your code into packages makes large software projects easier to manage. This section explains why this is useful, and introduces you to the Application Programming Interface (API) provided by the Java platform.</a:t>
            </a:r>
          </a:p>
          <a:p>
            <a:pPr lvl="0">
              <a:spcBef>
                <a:spcPts val="0"/>
              </a:spcBef>
              <a:buNone/>
            </a:pPr>
            <a:endParaRPr/>
          </a:p>
        </p:txBody>
      </p:sp>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TotalTime>
  <Words>546</Words>
  <Application>Microsoft Office PowerPoint</Application>
  <PresentationFormat>On-screen Show (16:9)</PresentationFormat>
  <Paragraphs>30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Raleway</vt:lpstr>
      <vt:lpstr>Lato</vt:lpstr>
      <vt:lpstr>Calibri</vt:lpstr>
      <vt:lpstr>swiss-2</vt:lpstr>
      <vt:lpstr>DevSchool </vt:lpstr>
      <vt:lpstr>OOP</vt:lpstr>
      <vt:lpstr>Object</vt:lpstr>
      <vt:lpstr>Class</vt:lpstr>
      <vt:lpstr>Constructor</vt:lpstr>
      <vt:lpstr>Inheritance</vt:lpstr>
      <vt:lpstr>Interface</vt:lpstr>
      <vt:lpstr>Polymorphism</vt:lpstr>
      <vt:lpstr>Package</vt:lpstr>
      <vt:lpstr>JCF - Java Collection Framework</vt:lpstr>
      <vt:lpstr>Java Exception Hierarchy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DevSchool </dc:title>
  <cp:lastModifiedBy>Mihai Mogos</cp:lastModifiedBy>
  <cp:revision>2</cp:revision>
  <dcterms:modified xsi:type="dcterms:W3CDTF">2017-03-14T14:55:42Z</dcterms:modified>
</cp:coreProperties>
</file>