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7010400" cy="9296400"/>
  <p:embeddedFontLst>
    <p:embeddedFont>
      <p:font typeface="ING Me" panose="02000506040000020004" pitchFamily="2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65646" autoAdjust="0"/>
  </p:normalViewPr>
  <p:slideViewPr>
    <p:cSldViewPr snapToGrid="0" showGuides="1">
      <p:cViewPr varScale="1">
        <p:scale>
          <a:sx n="79" d="100"/>
          <a:sy n="79" d="100"/>
        </p:scale>
        <p:origin x="-2220" y="-90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10/11/2016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777599" cy="32940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906400" y="0"/>
            <a:ext cx="1104000" cy="32940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10/11/2016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009072"/>
            <a:ext cx="5608320" cy="482089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004272"/>
            <a:ext cx="5777600" cy="256200"/>
          </a:xfrm>
          <a:prstGeom prst="rect">
            <a:avLst/>
          </a:prstGeom>
        </p:spPr>
        <p:txBody>
          <a:bodyPr vert="horz" lIns="93177" tIns="46589" rIns="93177" bIns="46589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06400" y="9004272"/>
            <a:ext cx="1104000" cy="256200"/>
          </a:xfrm>
          <a:prstGeom prst="rect">
            <a:avLst/>
          </a:prstGeom>
        </p:spPr>
        <p:txBody>
          <a:bodyPr vert="horz" lIns="93177" tIns="46589" rIns="93177" bIns="46589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37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logica</a:t>
            </a:r>
            <a:r>
              <a:rPr lang="en-US" baseline="0" dirty="0" smtClean="0"/>
              <a:t> de business, nu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conexiunea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</a:t>
            </a:r>
            <a:r>
              <a:rPr lang="en-US" baseline="0" dirty="0" smtClean="0"/>
              <a:t>?</a:t>
            </a:r>
            <a:endParaRPr lang="ro-RO" baseline="0" dirty="0" smtClean="0"/>
          </a:p>
          <a:p>
            <a:pPr defTabSz="931774">
              <a:defRPr/>
            </a:pPr>
            <a:endParaRPr lang="ro-RO" baseline="0" dirty="0" smtClean="0"/>
          </a:p>
          <a:p>
            <a:pPr defTabSz="931774">
              <a:defRPr/>
            </a:pPr>
            <a:r>
              <a:rPr lang="en-US" dirty="0" err="1" smtClean="0"/>
              <a:t>exercitiu</a:t>
            </a:r>
            <a:r>
              <a:rPr lang="en-US" dirty="0" smtClean="0"/>
              <a:t>: assume code is ok, try to do a test </a:t>
            </a:r>
            <a:r>
              <a:rPr lang="en-US" dirty="0" err="1" smtClean="0"/>
              <a:t>fo</a:t>
            </a:r>
            <a:r>
              <a:rPr lang="ro-RO" dirty="0" smtClean="0"/>
              <a:t>r</a:t>
            </a:r>
            <a:r>
              <a:rPr lang="en-US" dirty="0" smtClean="0"/>
              <a:t> it. if it is not ok =&gt; suggest refactoring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4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masura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un</a:t>
            </a:r>
            <a:r>
              <a:rPr lang="en-US" baseline="0" dirty="0" smtClean="0"/>
              <a:t> cod e </a:t>
            </a:r>
            <a:r>
              <a:rPr lang="en-US" baseline="0" dirty="0" err="1" smtClean="0"/>
              <a:t>suficient</a:t>
            </a:r>
            <a:r>
              <a:rPr lang="en-US" baseline="0" dirty="0" smtClean="0"/>
              <a:t> de bine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? -&gt; WTFs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Cine e </a:t>
            </a:r>
            <a:r>
              <a:rPr lang="en-US" baseline="0" dirty="0" err="1" smtClean="0"/>
              <a:t>responsabil</a:t>
            </a:r>
            <a:r>
              <a:rPr lang="en-US" baseline="0" dirty="0" smtClean="0"/>
              <a:t> ca un cod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bine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	– </a:t>
            </a:r>
            <a:r>
              <a:rPr lang="en-US" baseline="0" dirty="0" err="1" smtClean="0"/>
              <a:t>developerul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- Code review 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perfect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aducem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imbunatatiri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toata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echipei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oricine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aduce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imbunatatiri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oricine</a:t>
            </a:r>
            <a:r>
              <a:rPr lang="en-US" baseline="0" dirty="0" smtClean="0"/>
              <a:t> ii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imbunatateasca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scrie</a:t>
            </a:r>
            <a:r>
              <a:rPr lang="en-US" baseline="0" dirty="0" smtClean="0"/>
              <a:t> cod </a:t>
            </a:r>
            <a:r>
              <a:rPr lang="en-US" b="1" baseline="0" dirty="0" smtClean="0"/>
              <a:t>“Lasa </a:t>
            </a:r>
            <a:r>
              <a:rPr lang="en-US" b="1" baseline="0" dirty="0" err="1" smtClean="0"/>
              <a:t>codul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mai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curat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decat</a:t>
            </a:r>
            <a:r>
              <a:rPr lang="en-US" b="1" baseline="0" dirty="0" smtClean="0"/>
              <a:t> l-</a:t>
            </a:r>
            <a:r>
              <a:rPr lang="en-US" b="1" baseline="0" dirty="0" err="1" smtClean="0"/>
              <a:t>ai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gasit</a:t>
            </a:r>
            <a:r>
              <a:rPr lang="en-US" b="1" baseline="0" dirty="0" smtClean="0"/>
              <a:t>”</a:t>
            </a:r>
            <a:endParaRPr lang="en-US" b="1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91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95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suntem</a:t>
            </a:r>
            <a:r>
              <a:rPr lang="en-US" dirty="0" smtClean="0"/>
              <a:t> la </a:t>
            </a:r>
            <a:r>
              <a:rPr lang="en-US" dirty="0" err="1" smtClean="0"/>
              <a:t>facultate</a:t>
            </a:r>
            <a:r>
              <a:rPr lang="en-US" baseline="0" dirty="0" smtClean="0"/>
              <a:t> -&gt; de </a:t>
            </a:r>
            <a:r>
              <a:rPr lang="en-US" baseline="0" dirty="0" err="1" smtClean="0"/>
              <a:t>acum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mentinem</a:t>
            </a:r>
            <a:r>
              <a:rPr lang="en-US" baseline="0" dirty="0" smtClean="0"/>
              <a:t> un cod care nu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altcineva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mantine</a:t>
            </a:r>
            <a:r>
              <a:rPr lang="en-US" baseline="0" dirty="0" smtClean="0"/>
              <a:t> cod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echipa</a:t>
            </a:r>
            <a:r>
              <a:rPr lang="en-US" baseline="0" dirty="0" smtClean="0"/>
              <a:t> e owner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cod -&gt; cod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colegi</a:t>
            </a: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	writing code is easy, reading is hard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 software developer </a:t>
            </a:r>
            <a:r>
              <a:rPr lang="en-US" baseline="0" dirty="0" err="1" smtClean="0"/>
              <a:t>scriem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 cod. Cum e ca </a:t>
            </a:r>
            <a:r>
              <a:rPr lang="en-US" baseline="0" dirty="0" err="1" smtClean="0"/>
              <a:t>dupa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sapt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intorci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tine,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intelegi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nimic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-&gt; Elena a </a:t>
            </a:r>
            <a:r>
              <a:rPr lang="en-US" baseline="0" dirty="0" err="1" smtClean="0"/>
              <a:t>prezentat</a:t>
            </a:r>
            <a:r>
              <a:rPr lang="en-US" baseline="0" dirty="0" smtClean="0"/>
              <a:t> Unit Test – </a:t>
            </a:r>
            <a:r>
              <a:rPr lang="en-US" baseline="0" dirty="0" err="1" smtClean="0"/>
              <a:t>intrebare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buna</a:t>
            </a:r>
            <a:r>
              <a:rPr lang="en-US" baseline="0" dirty="0" smtClean="0"/>
              <a:t> -&gt; </a:t>
            </a:r>
            <a:r>
              <a:rPr lang="en-US" b="1" baseline="0" dirty="0" smtClean="0"/>
              <a:t>cum </a:t>
            </a:r>
            <a:r>
              <a:rPr lang="en-US" b="1" baseline="0" dirty="0" err="1" smtClean="0"/>
              <a:t>sa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scrii</a:t>
            </a:r>
            <a:r>
              <a:rPr lang="en-US" b="1" baseline="0" dirty="0" smtClean="0"/>
              <a:t> cod </a:t>
            </a:r>
            <a:r>
              <a:rPr lang="en-US" b="1" baseline="0" dirty="0" err="1" smtClean="0"/>
              <a:t>greu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testat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	- Prefer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am o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stiu</a:t>
            </a:r>
            <a:r>
              <a:rPr lang="en-US" baseline="0" dirty="0" smtClean="0"/>
              <a:t> ca merge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ca e </a:t>
            </a:r>
            <a:r>
              <a:rPr lang="en-US" baseline="0" dirty="0" err="1" smtClean="0"/>
              <a:t>testata</a:t>
            </a:r>
            <a:r>
              <a:rPr lang="en-US" baseline="0" dirty="0" smtClean="0"/>
              <a:t> bine (nu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unit test, ci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integration test)</a:t>
            </a:r>
            <a:r>
              <a:rPr lang="en-US" baseline="0" dirty="0" err="1" smtClean="0"/>
              <a:t>decat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care cred ca merge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ca am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uri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peste</a:t>
            </a:r>
            <a:r>
              <a:rPr lang="en-US" b="0" baseline="0" dirty="0" smtClean="0"/>
              <a:t> tot.</a:t>
            </a:r>
            <a:endParaRPr lang="en-US" baseline="0" dirty="0" smtClean="0"/>
          </a:p>
          <a:p>
            <a:endParaRPr lang="ro-RO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2. </a:t>
            </a:r>
            <a:r>
              <a:rPr lang="en-US" b="1" baseline="0" dirty="0" smtClean="0"/>
              <a:t>The total cost of owning a mess</a:t>
            </a:r>
            <a:r>
              <a:rPr lang="en-US" baseline="0" dirty="0" smtClean="0"/>
              <a:t> -&gt; In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productivitatea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scade</a:t>
            </a:r>
            <a:r>
              <a:rPr lang="en-US" baseline="0" dirty="0" smtClean="0"/>
              <a:t> dramatic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55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variabila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r>
              <a:rPr lang="en-US" dirty="0" smtClean="0"/>
              <a:t>, </a:t>
            </a:r>
            <a:r>
              <a:rPr lang="en-US" dirty="0" err="1" smtClean="0"/>
              <a:t>clasa</a:t>
            </a:r>
            <a:r>
              <a:rPr lang="en-US" dirty="0" smtClean="0"/>
              <a:t>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face. Nu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zgarcim</a:t>
            </a:r>
            <a:r>
              <a:rPr lang="en-US" baseline="0" dirty="0" smtClean="0"/>
              <a:t> la nr de </a:t>
            </a:r>
            <a:r>
              <a:rPr lang="en-US" baseline="0" dirty="0" err="1" smtClean="0"/>
              <a:t>caractere</a:t>
            </a:r>
            <a:r>
              <a:rPr lang="en-US" baseline="0" dirty="0" smtClean="0"/>
              <a:t>. Dar </a:t>
            </a:r>
            <a:r>
              <a:rPr lang="en-US" baseline="0" dirty="0" err="1" smtClean="0"/>
              <a:t>totusi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nume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prea</a:t>
            </a:r>
            <a:r>
              <a:rPr lang="en-US" baseline="0" dirty="0" smtClean="0"/>
              <a:t> lung,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face </a:t>
            </a:r>
            <a:r>
              <a:rPr lang="en-US" baseline="0" dirty="0" err="1" smtClean="0"/>
              <a:t>prea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.</a:t>
            </a:r>
          </a:p>
          <a:p>
            <a:endParaRPr lang="en-US" i="1" dirty="0"/>
          </a:p>
          <a:p>
            <a:r>
              <a:rPr lang="en-US" i="1" dirty="0"/>
              <a:t>1. </a:t>
            </a:r>
            <a:r>
              <a:rPr lang="en-US" dirty="0"/>
              <a:t>e un </a:t>
            </a:r>
            <a:r>
              <a:rPr lang="en-US" dirty="0" err="1"/>
              <a:t>serviciu</a:t>
            </a:r>
            <a:r>
              <a:rPr lang="en-US" dirty="0"/>
              <a:t>, e un DAO – </a:t>
            </a:r>
            <a:r>
              <a:rPr lang="en-US" dirty="0" err="1"/>
              <a:t>DataAccessObject</a:t>
            </a:r>
            <a:r>
              <a:rPr lang="en-US" dirty="0"/>
              <a:t>?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validateUserInput</a:t>
            </a:r>
            <a:r>
              <a:rPr lang="en-US" dirty="0" smtClean="0"/>
              <a:t>()</a:t>
            </a:r>
          </a:p>
          <a:p>
            <a:endParaRPr lang="ro-RO" dirty="0" smtClean="0"/>
          </a:p>
          <a:p>
            <a:endParaRPr lang="ro-RO" dirty="0" smtClean="0"/>
          </a:p>
          <a:p>
            <a:pPr defTabSz="931774"/>
            <a:r>
              <a:rPr lang="en-US" sz="1100" b="1" i="1" dirty="0"/>
              <a:t>The proper use of comments is to compensate for our failure to express our self in code”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27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Tx/>
              <a:buChar char="-"/>
            </a:pPr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1. it is an array, not a Java List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2. </a:t>
            </a:r>
            <a:r>
              <a:rPr lang="en-US" baseline="0" dirty="0" err="1" smtClean="0"/>
              <a:t>allCutomers</a:t>
            </a:r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3. what list? Why list? Users? </a:t>
            </a:r>
            <a:r>
              <a:rPr lang="en-US" dirty="0" err="1" smtClean="0"/>
              <a:t>Daca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nevoie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comentariu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schimbat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numele</a:t>
            </a:r>
            <a:endParaRPr lang="en-US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4. nu e </a:t>
            </a:r>
            <a:r>
              <a:rPr lang="en-US" dirty="0" err="1" smtClean="0"/>
              <a:t>constanta</a:t>
            </a:r>
            <a:endParaRPr lang="en-US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5. e o </a:t>
            </a:r>
            <a:r>
              <a:rPr lang="en-US" dirty="0" err="1" smtClean="0"/>
              <a:t>constanta</a:t>
            </a:r>
            <a:endParaRPr lang="en-US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6. use one word</a:t>
            </a:r>
            <a:r>
              <a:rPr lang="en-US" baseline="0" dirty="0" smtClean="0"/>
              <a:t> per </a:t>
            </a:r>
            <a:r>
              <a:rPr lang="en-US" baseline="0" dirty="0" smtClean="0"/>
              <a:t>concept</a:t>
            </a:r>
            <a:endParaRPr lang="ro-RO" baseline="0" dirty="0" smtClean="0"/>
          </a:p>
          <a:p>
            <a:pPr marL="174708" indent="-174708">
              <a:buFontTx/>
              <a:buChar char="-"/>
            </a:pPr>
            <a:endParaRPr lang="ro-RO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nu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suntem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anii</a:t>
            </a:r>
            <a:r>
              <a:rPr lang="en-US" baseline="0" dirty="0" smtClean="0"/>
              <a:t> 80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spatiul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stocare</a:t>
            </a:r>
            <a:r>
              <a:rPr lang="en-US" baseline="0" dirty="0" smtClean="0"/>
              <a:t> era </a:t>
            </a:r>
            <a:r>
              <a:rPr lang="en-US" baseline="0" dirty="0" err="1" smtClean="0"/>
              <a:t>limitat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scump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abreverile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rostul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nu au </a:t>
            </a:r>
            <a:r>
              <a:rPr lang="en-US" baseline="0" dirty="0" err="1" smtClean="0"/>
              <a:t>niciun</a:t>
            </a:r>
            <a:r>
              <a:rPr lang="en-US" baseline="0" dirty="0" smtClean="0"/>
              <a:t> standard</a:t>
            </a:r>
          </a:p>
          <a:p>
            <a:pPr marL="174708" indent="-174708">
              <a:buFontTx/>
              <a:buChar char="-"/>
            </a:pPr>
            <a:r>
              <a:rPr lang="en-US" baseline="0" dirty="0" err="1" smtClean="0"/>
              <a:t>Evitati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dezinformatrea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zice</a:t>
            </a:r>
            <a:r>
              <a:rPr lang="en-US" baseline="0" dirty="0" smtClean="0"/>
              <a:t> ca face </a:t>
            </a:r>
            <a:r>
              <a:rPr lang="en-US" baseline="0" dirty="0" err="1" smtClean="0"/>
              <a:t>ceva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fara</a:t>
            </a:r>
            <a:r>
              <a:rPr lang="en-US" baseline="0" dirty="0" smtClean="0"/>
              <a:t> side </a:t>
            </a:r>
            <a:r>
              <a:rPr lang="en-US" baseline="0" dirty="0" err="1" smtClean="0"/>
              <a:t>efects</a:t>
            </a:r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err="1" smtClean="0"/>
              <a:t>Fiti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consistenti</a:t>
            </a:r>
            <a:r>
              <a:rPr lang="en-US" baseline="0" dirty="0" smtClean="0"/>
              <a:t>!! – </a:t>
            </a:r>
            <a:r>
              <a:rPr lang="en-US" baseline="0" dirty="0" err="1" smtClean="0"/>
              <a:t>folositi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cuvinte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descrie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lucruri</a:t>
            </a:r>
            <a:r>
              <a:rPr lang="en-US" baseline="0" dirty="0" smtClean="0"/>
              <a:t>. </a:t>
            </a:r>
          </a:p>
          <a:p>
            <a:pPr marL="174708" indent="-174708">
              <a:buFontTx/>
              <a:buChar char="-"/>
            </a:pP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51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Flag arguments example:</a:t>
            </a:r>
          </a:p>
          <a:p>
            <a:endParaRPr lang="en-US" dirty="0" smtClean="0"/>
          </a:p>
          <a:p>
            <a:r>
              <a:rPr lang="en-US" dirty="0" smtClean="0"/>
              <a:t>Side effects: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checkPassword</a:t>
            </a:r>
            <a:r>
              <a:rPr lang="en-US" dirty="0" smtClean="0"/>
              <a:t> –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verifice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r>
              <a:rPr lang="en-US" dirty="0" smtClean="0"/>
              <a:t>, nu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getUser</a:t>
            </a:r>
            <a:r>
              <a:rPr lang="en-US" dirty="0" smtClean="0"/>
              <a:t> – </a:t>
            </a:r>
            <a:r>
              <a:rPr lang="en-US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userul</a:t>
            </a:r>
            <a:r>
              <a:rPr lang="en-US" baseline="0" dirty="0" smtClean="0"/>
              <a:t> e null, nu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sesiunea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arguments: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getUserFromList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</a:t>
            </a:r>
            <a:r>
              <a:rPr lang="en-US" baseline="0" dirty="0" smtClean="0"/>
              <a:t>&lt;User&gt;) nu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data ca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Fail fast</a:t>
            </a:r>
            <a:r>
              <a:rPr lang="en-US" baseline="0" dirty="0" smtClean="0"/>
              <a:t> &amp; return early - example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8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1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8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proper use of comments is to compensate for our failure to express our self in code</a:t>
            </a:r>
          </a:p>
          <a:p>
            <a:endParaRPr lang="en-US" dirty="0" smtClean="0"/>
          </a:p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comentariu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codul</a:t>
            </a:r>
            <a:r>
              <a:rPr lang="en-US" baseline="0" dirty="0" smtClean="0"/>
              <a:t> care nu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singur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 </a:t>
            </a:r>
            <a:r>
              <a:rPr lang="en-US" baseline="0" dirty="0" err="1" smtClean="0"/>
              <a:t>folositi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comenatrii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variabila</a:t>
            </a:r>
            <a:r>
              <a:rPr lang="en-US" baseline="0" dirty="0" smtClean="0"/>
              <a:t> cu un </a:t>
            </a:r>
            <a:r>
              <a:rPr lang="en-US" baseline="0" dirty="0" err="1" smtClean="0"/>
              <a:t>nume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face. !!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expunem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un API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altcineva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utilizatorii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functii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variabile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comenatriile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necesare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Comentariile</a:t>
            </a:r>
            <a:r>
              <a:rPr lang="en-US" baseline="0" dirty="0" smtClean="0"/>
              <a:t> pot </a:t>
            </a:r>
            <a:r>
              <a:rPr lang="en-US" baseline="0" dirty="0" err="1" smtClean="0"/>
              <a:t>contine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minciuni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2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Clean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08/11/2016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dirty="0" smtClean="0"/>
              <a:t>Andreea Starparu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try ... to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14" y="912767"/>
            <a:ext cx="856488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Is it clean?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46" y="1160417"/>
            <a:ext cx="49250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341294" y="5834742"/>
            <a:ext cx="4672148" cy="5116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000" i="1" dirty="0" smtClean="0"/>
              <a:t>*Clean Code – Robert C. Martin </a:t>
            </a:r>
            <a:endParaRPr lang="en-US" sz="1000" i="1" dirty="0"/>
          </a:p>
        </p:txBody>
      </p:sp>
      <p:sp>
        <p:nvSpPr>
          <p:cNvPr id="9" name="7-Point Star 8"/>
          <p:cNvSpPr/>
          <p:nvPr/>
        </p:nvSpPr>
        <p:spPr>
          <a:xfrm>
            <a:off x="9235439" y="703217"/>
            <a:ext cx="1841864" cy="914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eveloper</a:t>
            </a:r>
            <a:endParaRPr lang="en-US" sz="1400" dirty="0"/>
          </a:p>
        </p:txBody>
      </p:sp>
      <p:sp>
        <p:nvSpPr>
          <p:cNvPr id="10" name="7-Point Star 9"/>
          <p:cNvSpPr/>
          <p:nvPr/>
        </p:nvSpPr>
        <p:spPr>
          <a:xfrm>
            <a:off x="7243355" y="2207623"/>
            <a:ext cx="1676400" cy="914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reviewer</a:t>
            </a:r>
            <a:endParaRPr lang="en-US" sz="1400" dirty="0"/>
          </a:p>
        </p:txBody>
      </p:sp>
      <p:sp>
        <p:nvSpPr>
          <p:cNvPr id="11" name="7-Point Star 10"/>
          <p:cNvSpPr/>
          <p:nvPr/>
        </p:nvSpPr>
        <p:spPr>
          <a:xfrm>
            <a:off x="9485810" y="4119154"/>
            <a:ext cx="1852749" cy="14478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Team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2050" name="Picture 2" descr="http://www.auburn-rose.com/auburnrose/wp-content/uploads/2015/01/questionsfry-panique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42" y="1924259"/>
            <a:ext cx="3076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i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4" y="781122"/>
            <a:ext cx="8022772" cy="52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dirty="0"/>
              <a:t>Why clean code</a:t>
            </a:r>
            <a:r>
              <a:rPr lang="en-US" sz="2800" dirty="0" smtClean="0"/>
              <a:t>?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Naming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Functions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Is it clean?</a:t>
            </a:r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1787434"/>
            <a:ext cx="295266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/>
              <a:t>we want the code</a:t>
            </a:r>
            <a:r>
              <a:rPr lang="en-US" sz="2800" dirty="0" smtClean="0"/>
              <a:t>: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/>
              <a:t>our manager </a:t>
            </a:r>
            <a:r>
              <a:rPr lang="en-US" sz="2800" dirty="0" smtClean="0"/>
              <a:t>wants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o-RO" sz="1000" dirty="0" smtClean="0"/>
          </a:p>
          <a:p>
            <a:pPr lvl="4" indent="0">
              <a:buNone/>
            </a:pPr>
            <a:r>
              <a:rPr lang="ro-RO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and high standards</a:t>
            </a:r>
            <a:endParaRPr lang="en-US" b="1" i="1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Clean Code?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Cloud Callout 5"/>
          <p:cNvSpPr/>
          <p:nvPr/>
        </p:nvSpPr>
        <p:spPr>
          <a:xfrm>
            <a:off x="6988628" y="951411"/>
            <a:ext cx="22860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Easy to </a:t>
            </a:r>
            <a:r>
              <a:rPr lang="en-US" sz="2000" b="1" dirty="0" smtClean="0"/>
              <a:t>read</a:t>
            </a:r>
            <a:endParaRPr lang="en-US" sz="2000" b="1" dirty="0"/>
          </a:p>
        </p:txBody>
      </p:sp>
      <p:sp>
        <p:nvSpPr>
          <p:cNvPr id="7" name="Cloud Callout 6"/>
          <p:cNvSpPr/>
          <p:nvPr/>
        </p:nvSpPr>
        <p:spPr>
          <a:xfrm>
            <a:off x="1186542" y="1926771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to </a:t>
            </a:r>
            <a:r>
              <a:rPr lang="en-US" b="1" dirty="0" smtClean="0"/>
              <a:t>understand</a:t>
            </a:r>
            <a:endParaRPr lang="en-US" b="1" dirty="0"/>
          </a:p>
        </p:txBody>
      </p:sp>
      <p:sp>
        <p:nvSpPr>
          <p:cNvPr id="8" name="Cloud Callout 7"/>
          <p:cNvSpPr/>
          <p:nvPr/>
        </p:nvSpPr>
        <p:spPr>
          <a:xfrm>
            <a:off x="7246620" y="2460171"/>
            <a:ext cx="2407920" cy="1493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Easy to </a:t>
            </a:r>
            <a:r>
              <a:rPr lang="en-US" sz="2000" b="1" dirty="0" smtClean="0"/>
              <a:t>test</a:t>
            </a:r>
            <a:endParaRPr lang="en-US" sz="2000" b="1" dirty="0"/>
          </a:p>
        </p:txBody>
      </p:sp>
      <p:sp>
        <p:nvSpPr>
          <p:cNvPr id="9" name="Cloud Callout 8"/>
          <p:cNvSpPr/>
          <p:nvPr/>
        </p:nvSpPr>
        <p:spPr>
          <a:xfrm>
            <a:off x="3731623" y="2673531"/>
            <a:ext cx="20574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Easy to </a:t>
            </a:r>
            <a:r>
              <a:rPr lang="en-US" sz="2000" b="1" dirty="0" smtClean="0"/>
              <a:t>maintain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M</a:t>
            </a:r>
            <a:r>
              <a:rPr lang="en-US" sz="2800" dirty="0" err="1" smtClean="0"/>
              <a:t>eaningful</a:t>
            </a:r>
            <a:r>
              <a:rPr lang="en-US" sz="2800" dirty="0" smtClean="0"/>
              <a:t> </a:t>
            </a:r>
            <a:r>
              <a:rPr lang="en-US" sz="2800" dirty="0"/>
              <a:t>names</a:t>
            </a:r>
            <a:r>
              <a:rPr lang="en-US" sz="2800" dirty="0" smtClean="0"/>
              <a:t>: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879475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2400" dirty="0" smtClean="0"/>
              <a:t>Why does it exist?</a:t>
            </a:r>
          </a:p>
          <a:p>
            <a:pPr marL="879475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o-RO" sz="1200" dirty="0" smtClean="0"/>
          </a:p>
          <a:p>
            <a:pPr marL="879475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2400" dirty="0" smtClean="0"/>
              <a:t>What it does?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Naming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6" name="Picture 2" descr="Imagini pentru n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3335383"/>
            <a:ext cx="4832350" cy="28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Customer[] </a:t>
            </a:r>
            <a:r>
              <a:rPr lang="en-US" sz="2800" dirty="0" err="1"/>
              <a:t>customerList</a:t>
            </a:r>
            <a:r>
              <a:rPr lang="en-US" sz="2800" dirty="0"/>
              <a:t>;</a:t>
            </a:r>
            <a:r>
              <a:rPr lang="ro-RO" sz="2800" dirty="0" smtClean="0"/>
              <a:t> </a:t>
            </a:r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List&lt;</a:t>
            </a:r>
            <a:r>
              <a:rPr lang="en-US" sz="2800" dirty="0"/>
              <a:t>User&gt; list;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400" dirty="0" smtClean="0"/>
              <a:t>List&lt;T&gt; </a:t>
            </a:r>
            <a:r>
              <a:rPr lang="en-US" sz="2400" dirty="0" err="1" smtClean="0"/>
              <a:t>theCustomersListWithAllCustomersIncludedWithoutFilter</a:t>
            </a:r>
            <a:r>
              <a:rPr lang="ro-RO" sz="2400" dirty="0" smtClean="0"/>
              <a:t>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private </a:t>
            </a:r>
            <a:r>
              <a:rPr lang="en-US" sz="2800" dirty="0"/>
              <a:t>string NAME;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/>
              <a:t>p</a:t>
            </a:r>
            <a:r>
              <a:rPr lang="ro-RO" sz="2800" dirty="0" smtClean="0"/>
              <a:t>ublic </a:t>
            </a:r>
            <a:r>
              <a:rPr lang="en-US" sz="2800" dirty="0"/>
              <a:t>static final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maxCount</a:t>
            </a:r>
            <a:r>
              <a:rPr lang="en-US" sz="2800" dirty="0"/>
              <a:t>;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457200" lvl="1" indent="0">
              <a:buNone/>
            </a:pPr>
            <a:r>
              <a:rPr lang="ro-RO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b="1" dirty="0" err="1"/>
              <a:t>load</a:t>
            </a:r>
            <a:r>
              <a:rPr lang="en-US" sz="2800" dirty="0" err="1"/>
              <a:t>Data</a:t>
            </a:r>
            <a:r>
              <a:rPr lang="en-US" sz="2800" dirty="0"/>
              <a:t>(); </a:t>
            </a:r>
          </a:p>
          <a:p>
            <a:pPr marL="457200" lvl="1" indent="0">
              <a:buNone/>
            </a:pPr>
            <a:r>
              <a:rPr lang="ro-RO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b="1" dirty="0" err="1"/>
              <a:t>fetch</a:t>
            </a:r>
            <a:r>
              <a:rPr lang="en-US" sz="2800" dirty="0" err="1"/>
              <a:t>DataFiltered</a:t>
            </a:r>
            <a:r>
              <a:rPr lang="en-US" sz="2800" dirty="0"/>
              <a:t>(); </a:t>
            </a:r>
          </a:p>
          <a:p>
            <a:pPr marL="457200" lvl="1" indent="0">
              <a:buNone/>
            </a:pPr>
            <a:r>
              <a:rPr lang="ro-RO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b="1" dirty="0" err="1"/>
              <a:t>get</a:t>
            </a:r>
            <a:r>
              <a:rPr lang="en-US" sz="2800" dirty="0" err="1"/>
              <a:t>AllData</a:t>
            </a:r>
            <a:r>
              <a:rPr lang="en-US" sz="2800" dirty="0"/>
              <a:t>()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Naming -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S</a:t>
            </a:r>
            <a:r>
              <a:rPr lang="en-US" sz="2800" dirty="0" err="1" smtClean="0"/>
              <a:t>hould</a:t>
            </a:r>
            <a:r>
              <a:rPr lang="en-US" sz="2800" dirty="0" smtClean="0"/>
              <a:t> </a:t>
            </a:r>
            <a:r>
              <a:rPr lang="en-US" sz="2800" dirty="0"/>
              <a:t>be </a:t>
            </a:r>
            <a:r>
              <a:rPr lang="en-US" sz="2800" dirty="0" smtClean="0"/>
              <a:t>small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D</a:t>
            </a:r>
            <a:r>
              <a:rPr lang="en-US" sz="2800" dirty="0" smtClean="0"/>
              <a:t>o </a:t>
            </a:r>
            <a:r>
              <a:rPr lang="en-US" sz="2800" dirty="0"/>
              <a:t>one thing    </a:t>
            </a:r>
            <a:r>
              <a:rPr lang="en-US" sz="2800" b="1" i="1" dirty="0"/>
              <a:t>and do it </a:t>
            </a:r>
            <a:r>
              <a:rPr lang="en-US" sz="2800" b="1" i="1" dirty="0" smtClean="0"/>
              <a:t>well</a:t>
            </a:r>
            <a:endParaRPr lang="ro-RO" sz="2800" b="1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I</a:t>
            </a:r>
            <a:r>
              <a:rPr lang="en-US" sz="2800" dirty="0" smtClean="0"/>
              <a:t>deal </a:t>
            </a:r>
            <a:r>
              <a:rPr lang="en-US" sz="2800" dirty="0"/>
              <a:t>number of arguments is 0   </a:t>
            </a:r>
            <a:r>
              <a:rPr lang="en-US" sz="2800" b="1" i="1" dirty="0"/>
              <a:t>max 3 is </a:t>
            </a:r>
            <a:r>
              <a:rPr lang="en-US" sz="2800" b="1" i="1" dirty="0" smtClean="0"/>
              <a:t>ok</a:t>
            </a:r>
            <a:endParaRPr lang="ro-RO" sz="2800" b="1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F</a:t>
            </a:r>
            <a:r>
              <a:rPr lang="en-US" sz="2800" dirty="0" smtClean="0"/>
              <a:t>lag </a:t>
            </a:r>
            <a:r>
              <a:rPr lang="en-US" sz="2800" dirty="0"/>
              <a:t>arguments are </a:t>
            </a:r>
            <a:r>
              <a:rPr lang="en-US" sz="2800" dirty="0" smtClean="0"/>
              <a:t>ugly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S</a:t>
            </a:r>
            <a:r>
              <a:rPr lang="en-US" sz="2800" dirty="0" smtClean="0"/>
              <a:t>ide </a:t>
            </a:r>
            <a:r>
              <a:rPr lang="en-US" sz="2800" dirty="0"/>
              <a:t>effects are </a:t>
            </a:r>
            <a:r>
              <a:rPr lang="en-US" sz="2800" dirty="0" smtClean="0"/>
              <a:t>lies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A</a:t>
            </a:r>
            <a:r>
              <a:rPr lang="en-US" sz="2800" dirty="0" smtClean="0"/>
              <a:t>void </a:t>
            </a:r>
            <a:r>
              <a:rPr lang="en-US" sz="2800" dirty="0"/>
              <a:t>output </a:t>
            </a:r>
            <a:r>
              <a:rPr lang="en-US" sz="2800" dirty="0" smtClean="0"/>
              <a:t>arguments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F</a:t>
            </a:r>
            <a:r>
              <a:rPr lang="en-US" sz="2800" dirty="0" smtClean="0"/>
              <a:t>ail </a:t>
            </a:r>
            <a:r>
              <a:rPr lang="en-US" sz="2800" dirty="0"/>
              <a:t>fast and return </a:t>
            </a:r>
            <a:r>
              <a:rPr lang="en-US" sz="2800" dirty="0" smtClean="0"/>
              <a:t>early</a:t>
            </a: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6" name="Picture 2" descr="Imagini pentru india t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8" y="3509554"/>
            <a:ext cx="4146828" cy="24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Functions – example 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34" y="1273628"/>
            <a:ext cx="9289863" cy="431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828800" y="2562497"/>
            <a:ext cx="1066800" cy="109728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20094" y="3668486"/>
            <a:ext cx="1066800" cy="80772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Functions </a:t>
            </a:r>
            <a:r>
              <a:rPr lang="ro-RO" dirty="0" smtClean="0"/>
              <a:t>– example (2)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12" y="1214844"/>
            <a:ext cx="8649790" cy="482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onpublic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JavaDocs</a:t>
            </a:r>
            <a:endParaRPr lang="ro-RO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Obsolete </a:t>
            </a:r>
            <a:r>
              <a:rPr lang="ro-R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</a:t>
            </a:r>
            <a:r>
              <a:rPr lang="ro-R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6" name="Picture 2" descr="Imagini pentru com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58" y="4062548"/>
            <a:ext cx="4419600" cy="21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2F2291583B443B95EA8EF9A105E33" ma:contentTypeVersion="0" ma:contentTypeDescription="Create a new document." ma:contentTypeScope="" ma:versionID="9b7aaf0ce942750e06d9499836ad0f8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BAD22DE-37A7-423E-B4CE-B51818BC112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2E708-E2CF-4AA0-927E-901E0C28B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Custom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ING Me</vt:lpstr>
      <vt:lpstr>Wingdings</vt:lpstr>
      <vt:lpstr>ING_PP_Template_16x9_June2015</vt:lpstr>
      <vt:lpstr>Clean Code</vt:lpstr>
      <vt:lpstr>Agenda</vt:lpstr>
      <vt:lpstr>Why Clean Code?</vt:lpstr>
      <vt:lpstr>Naming</vt:lpstr>
      <vt:lpstr>Naming - examples</vt:lpstr>
      <vt:lpstr>Functions</vt:lpstr>
      <vt:lpstr>Functions – example (1)</vt:lpstr>
      <vt:lpstr>Functions – example (2)</vt:lpstr>
      <vt:lpstr>Comments</vt:lpstr>
      <vt:lpstr>Let’s try ... to test</vt:lpstr>
      <vt:lpstr>Is it clean?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Template 16x9 - June 2015</dc:title>
  <dc:creator>CAV.nl</dc:creator>
  <cp:keywords>ING Me Embedded, Template 16x9</cp:keywords>
  <cp:lastModifiedBy>Starparu, A. (Andreea)</cp:lastModifiedBy>
  <cp:revision>270</cp:revision>
  <cp:lastPrinted>2016-11-10T14:40:46Z</cp:lastPrinted>
  <dcterms:created xsi:type="dcterms:W3CDTF">2015-04-09T14:12:58Z</dcterms:created>
  <dcterms:modified xsi:type="dcterms:W3CDTF">2016-11-10T14:41:10Z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0x010100C712F2291583B443B95EA8EF9A105E33</vt:lpwstr>
  </property>
</Properties>
</file>