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3FFC-D10E-4012-ABB1-7675FF03DF06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60DC-D15D-4627-9A5A-821ADE5C8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3FFC-D10E-4012-ABB1-7675FF03DF06}" type="datetimeFigureOut">
              <a:rPr lang="en-US" smtClean="0"/>
              <a:pPr/>
              <a:t>07/12/16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A60DC-D15D-4627-9A5A-821ADE5C8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57400"/>
            <a:ext cx="9144000" cy="16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Spring team created </a:t>
            </a:r>
            <a:r>
              <a:rPr lang="en-US" dirty="0" err="1" smtClean="0"/>
              <a:t>SpringBoot</a:t>
            </a:r>
            <a:r>
              <a:rPr lang="en-US" dirty="0" smtClean="0"/>
              <a:t> </a:t>
            </a:r>
            <a:r>
              <a:rPr lang="en-US" dirty="0" smtClean="0"/>
              <a:t>to address </a:t>
            </a:r>
            <a:r>
              <a:rPr lang="en-US" dirty="0" smtClean="0"/>
              <a:t>the complexity </a:t>
            </a:r>
            <a:r>
              <a:rPr lang="en-US" dirty="0" smtClean="0"/>
              <a:t>of configuration.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57400"/>
            <a:ext cx="9144000" cy="32766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Spring Boot makes it easy to create stand-alone, production-grade Spring based Applications that you can "just run". We take an opinionated view of the Spring platform and third-party libraries so you can get started with minimum fuss. Most Spring Boot applications need very little Spring configuration.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pic>
        <p:nvPicPr>
          <p:cNvPr id="1026" name="Picture 2" descr="Spring Boot in Conte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90600"/>
            <a:ext cx="5635081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Spring Boot -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57400"/>
            <a:ext cx="9144000" cy="3276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Create stand-alone Spring applications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Embed Tomcat, Jetty or Undertow directly (no need to deploy WAR files)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Provide opinionated 'starter' POMs to simplify your Maven configuration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Automatically configure Spring whenever possible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Provide production-ready features such as metrics, health checks and externalized configuration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/>
              <a:t>Absolutely </a:t>
            </a:r>
            <a:r>
              <a:rPr lang="en-US" sz="2200" b="1" dirty="0" smtClean="0"/>
              <a:t>no code generation</a:t>
            </a:r>
            <a:r>
              <a:rPr lang="en-US" sz="2200" dirty="0" smtClean="0"/>
              <a:t> and </a:t>
            </a:r>
            <a:r>
              <a:rPr lang="en-US" sz="2200" b="1" dirty="0" smtClean="0"/>
              <a:t>no requirement for XML</a:t>
            </a:r>
            <a:r>
              <a:rPr lang="en-US" sz="2200" dirty="0" smtClean="0"/>
              <a:t> configuration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16386" name="AutoShape 2" descr="Image result for make jar not w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AutoShape 4" descr="Image result for make jar not w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AutoShape 6" descr="Image result for make jar not w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2" name="Picture 8" descr="Image result for make jar not war"/>
          <p:cNvPicPr>
            <a:picLocks noChangeAspect="1" noChangeArrowheads="1"/>
          </p:cNvPicPr>
          <p:nvPr/>
        </p:nvPicPr>
        <p:blipFill>
          <a:blip r:embed="rId2" cstate="print"/>
          <a:srcRect l="14000" t="14009" r="14000" b="13144"/>
          <a:stretch>
            <a:fillRect/>
          </a:stretch>
        </p:blipFill>
        <p:spPr bwMode="auto">
          <a:xfrm>
            <a:off x="1905000" y="1905000"/>
            <a:ext cx="54864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/>
          <a:lstStyle/>
          <a:p>
            <a:r>
              <a:rPr lang="en-US" dirty="0" smtClean="0"/>
              <a:t>Spring Boot - </a:t>
            </a:r>
            <a:r>
              <a:rPr lang="en-US" dirty="0" err="1" smtClean="0"/>
              <a:t>SpringMVC</a:t>
            </a:r>
            <a:endParaRPr lang="en-US" dirty="0"/>
          </a:p>
        </p:txBody>
      </p:sp>
      <p:sp>
        <p:nvSpPr>
          <p:cNvPr id="16386" name="AutoShape 2" descr="Image result for make jar not w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AutoShape 4" descr="Image result for make jar not w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AutoShape 6" descr="Image result for make jar not w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4" name="Picture 2" descr="Image result for spring boot m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620000" cy="4886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125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Spring Boot</vt:lpstr>
      <vt:lpstr>Spring Boot</vt:lpstr>
      <vt:lpstr>Spring Boot</vt:lpstr>
      <vt:lpstr>Spring Boot - features</vt:lpstr>
      <vt:lpstr>Spring Boot</vt:lpstr>
      <vt:lpstr>Spring Boot - SpringMVC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Mihai Mogos</dc:creator>
  <cp:lastModifiedBy>Mihai Mogos</cp:lastModifiedBy>
  <cp:revision>9</cp:revision>
  <dcterms:created xsi:type="dcterms:W3CDTF">2016-11-23T19:39:33Z</dcterms:created>
  <dcterms:modified xsi:type="dcterms:W3CDTF">2016-12-07T19:06:29Z</dcterms:modified>
</cp:coreProperties>
</file>