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2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7" r:id="rId6"/>
    <p:sldId id="265" r:id="rId7"/>
    <p:sldId id="274" r:id="rId8"/>
    <p:sldId id="266" r:id="rId9"/>
    <p:sldId id="267" r:id="rId10"/>
    <p:sldId id="277" r:id="rId11"/>
    <p:sldId id="276" r:id="rId12"/>
    <p:sldId id="278" r:id="rId13"/>
    <p:sldId id="279" r:id="rId14"/>
    <p:sldId id="268" r:id="rId15"/>
    <p:sldId id="269" r:id="rId16"/>
    <p:sldId id="270" r:id="rId17"/>
    <p:sldId id="275" r:id="rId18"/>
    <p:sldId id="271" r:id="rId19"/>
    <p:sldId id="272" r:id="rId20"/>
    <p:sldId id="273" r:id="rId21"/>
    <p:sldId id="264" r:id="rId22"/>
  </p:sldIdLst>
  <p:sldSz cx="12192000" cy="6858000"/>
  <p:notesSz cx="7010400" cy="9296400"/>
  <p:embeddedFontLst>
    <p:embeddedFont>
      <p:font typeface="ING Me" panose="02000506040000020004" pitchFamily="2" charset="0"/>
      <p:regular r:id="rId25"/>
      <p:bold r:id="rId26"/>
      <p:italic r:id="rId27"/>
      <p:boldItalic r:id="rId28"/>
    </p:embeddedFont>
  </p:embeddedFontLst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341" userDrawn="1">
          <p15:clr>
            <a:srgbClr val="A4A3A4"/>
          </p15:clr>
        </p15:guide>
        <p15:guide id="2" orient="horz" pos="813">
          <p15:clr>
            <a:srgbClr val="A4A3A4"/>
          </p15:clr>
        </p15:guide>
        <p15:guide id="3" orient="horz" pos="725">
          <p15:clr>
            <a:srgbClr val="A4A3A4"/>
          </p15:clr>
        </p15:guide>
        <p15:guide id="4" orient="horz" pos="181">
          <p15:clr>
            <a:srgbClr val="A4A3A4"/>
          </p15:clr>
        </p15:guide>
        <p15:guide id="5" orient="horz" pos="3917">
          <p15:clr>
            <a:srgbClr val="A4A3A4"/>
          </p15:clr>
        </p15:guide>
        <p15:guide id="6" pos="3840">
          <p15:clr>
            <a:srgbClr val="A4A3A4"/>
          </p15:clr>
        </p15:guide>
        <p15:guide id="7" pos="7160">
          <p15:clr>
            <a:srgbClr val="A4A3A4"/>
          </p15:clr>
        </p15:guide>
        <p15:guide id="8" pos="544">
          <p15:clr>
            <a:srgbClr val="A4A3A4"/>
          </p15:clr>
        </p15:guide>
        <p15:guide id="9" pos="7509">
          <p15:clr>
            <a:srgbClr val="A4A3A4"/>
          </p15:clr>
        </p15:guide>
        <p15:guide id="10" pos="449">
          <p15:clr>
            <a:srgbClr val="A4A3A4"/>
          </p15:clr>
        </p15:guide>
        <p15:guide id="11" pos="3726">
          <p15:clr>
            <a:srgbClr val="A4A3A4"/>
          </p15:clr>
        </p15:guide>
        <p15:guide id="12" pos="396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49651"/>
    <a:srgbClr val="E9E9E9"/>
    <a:srgbClr val="FF6200"/>
    <a:srgbClr val="FDFDFD"/>
    <a:srgbClr val="C90068"/>
    <a:srgbClr val="17A7DC"/>
    <a:srgbClr val="A8A8A8"/>
    <a:srgbClr val="CFDA1E"/>
    <a:srgbClr val="53509E"/>
    <a:srgbClr val="0097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76" autoAdjust="0"/>
    <p:restoredTop sz="85829" autoAdjust="0"/>
  </p:normalViewPr>
  <p:slideViewPr>
    <p:cSldViewPr snapToGrid="0" showGuides="1">
      <p:cViewPr>
        <p:scale>
          <a:sx n="66" d="100"/>
          <a:sy n="66" d="100"/>
        </p:scale>
        <p:origin x="-2736" y="-834"/>
      </p:cViewPr>
      <p:guideLst>
        <p:guide orient="horz" pos="2341"/>
        <p:guide orient="horz" pos="813"/>
        <p:guide orient="horz" pos="725"/>
        <p:guide orient="horz" pos="181"/>
        <p:guide orient="horz" pos="3917"/>
        <p:guide pos="3840"/>
        <p:guide pos="7160"/>
        <p:guide pos="544"/>
        <p:guide pos="7509"/>
        <p:guide pos="449"/>
        <p:guide pos="3726"/>
        <p:guide pos="3962"/>
      </p:guideLst>
    </p:cSldViewPr>
  </p:slideViewPr>
  <p:outlineViewPr>
    <p:cViewPr>
      <p:scale>
        <a:sx n="33" d="100"/>
        <a:sy n="33" d="100"/>
      </p:scale>
      <p:origin x="0" y="-31278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0" d="100"/>
        <a:sy n="60" d="100"/>
      </p:scale>
      <p:origin x="0" y="3414"/>
    </p:cViewPr>
  </p:sorterViewPr>
  <p:notesViewPr>
    <p:cSldViewPr snapToGrid="0" showGuides="1">
      <p:cViewPr varScale="1">
        <p:scale>
          <a:sx n="95" d="100"/>
          <a:sy n="95" d="100"/>
        </p:scale>
        <p:origin x="2664" y="96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2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3.fntdata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GB">
              <a:latin typeface="ING M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49DD6AA-DA07-4B49-84C4-DD15DC5E0A8E}" type="datetimeFigureOut">
              <a:rPr lang="en-GB" smtClean="0">
                <a:latin typeface="ING Me" pitchFamily="2" charset="0"/>
              </a:rPr>
              <a:t>04/04/2017</a:t>
            </a:fld>
            <a:endParaRPr lang="en-GB">
              <a:latin typeface="ING M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GB">
              <a:latin typeface="ING 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27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-1" y="0"/>
            <a:ext cx="5777599" cy="32940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906400" y="0"/>
            <a:ext cx="1104000" cy="32940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000">
                <a:latin typeface="+mn-lt"/>
              </a:defRPr>
            </a:lvl1pPr>
          </a:lstStyle>
          <a:p>
            <a:fld id="{B6962210-35F6-42EB-A3B8-FCE6E13B30BA}" type="datetimeFigureOut">
              <a:rPr lang="en-GB" smtClean="0"/>
              <a:pPr/>
              <a:t>04/04/2017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696913"/>
            <a:ext cx="5578475" cy="3138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009072"/>
            <a:ext cx="5608320" cy="4820894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9004272"/>
            <a:ext cx="5777600" cy="256200"/>
          </a:xfrm>
          <a:prstGeom prst="rect">
            <a:avLst/>
          </a:prstGeom>
        </p:spPr>
        <p:txBody>
          <a:bodyPr vert="horz" lIns="93177" tIns="46589" rIns="93177" bIns="46589" rtlCol="0" anchor="t" anchorCtr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906400" y="9004272"/>
            <a:ext cx="1104000" cy="256200"/>
          </a:xfrm>
          <a:prstGeom prst="rect">
            <a:avLst/>
          </a:prstGeom>
        </p:spPr>
        <p:txBody>
          <a:bodyPr vert="horz" lIns="93177" tIns="46589" rIns="93177" bIns="46589" rtlCol="0" anchor="t" anchorCtr="0"/>
          <a:lstStyle>
            <a:lvl1pPr algn="r">
              <a:defRPr sz="1000">
                <a:latin typeface="+mn-lt"/>
              </a:defRPr>
            </a:lvl1pPr>
          </a:lstStyle>
          <a:p>
            <a:fld id="{E762DFE1-544E-4AD0-8AE2-9ADF9877B1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8337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10000"/>
      </a:lnSpc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174625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2pPr>
    <a:lvl3pPr marL="360363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3pPr>
    <a:lvl4pPr marL="53498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4pPr>
    <a:lvl5pPr marL="71913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13718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Flag arguments example:</a:t>
            </a:r>
          </a:p>
          <a:p>
            <a:endParaRPr lang="en-US" dirty="0" smtClean="0"/>
          </a:p>
          <a:p>
            <a:r>
              <a:rPr lang="en-US" dirty="0" smtClean="0"/>
              <a:t>Side effects: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checkPassword</a:t>
            </a:r>
            <a:r>
              <a:rPr lang="en-US" dirty="0" smtClean="0"/>
              <a:t> – 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trebui</a:t>
            </a:r>
            <a:r>
              <a:rPr lang="en-US" dirty="0" smtClean="0"/>
              <a:t> </a:t>
            </a:r>
            <a:r>
              <a:rPr lang="en-US" dirty="0" err="1" smtClean="0"/>
              <a:t>doar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verifice</a:t>
            </a:r>
            <a:r>
              <a:rPr lang="en-US" dirty="0" smtClean="0"/>
              <a:t> </a:t>
            </a:r>
            <a:r>
              <a:rPr lang="en-US" dirty="0" err="1" smtClean="0"/>
              <a:t>parola</a:t>
            </a:r>
            <a:r>
              <a:rPr lang="en-US" dirty="0" smtClean="0"/>
              <a:t>, nu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faca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login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getUser</a:t>
            </a:r>
            <a:r>
              <a:rPr lang="en-US" dirty="0" smtClean="0"/>
              <a:t> – </a:t>
            </a:r>
            <a:r>
              <a:rPr lang="en-US" dirty="0" err="1" smtClean="0"/>
              <a:t>daca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userul</a:t>
            </a:r>
            <a:r>
              <a:rPr lang="en-US" baseline="0" dirty="0" smtClean="0"/>
              <a:t> e null, nu </a:t>
            </a:r>
            <a:r>
              <a:rPr lang="en-US" baseline="0" dirty="0" err="1" smtClean="0"/>
              <a:t>trebuie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creeze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sesiunea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Output arguments: 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getUserFromList</a:t>
            </a:r>
            <a:r>
              <a:rPr lang="en-US" dirty="0" smtClean="0"/>
              <a:t>(</a:t>
            </a:r>
            <a:r>
              <a:rPr lang="en-US" dirty="0" err="1" smtClean="0"/>
              <a:t>userId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</a:t>
            </a:r>
            <a:r>
              <a:rPr lang="ro-RO" baseline="0" dirty="0" smtClean="0"/>
              <a:t>t</a:t>
            </a:r>
            <a:r>
              <a:rPr lang="en-US" baseline="0" dirty="0" smtClean="0"/>
              <a:t>&lt;User</a:t>
            </a:r>
            <a:r>
              <a:rPr lang="en-US" baseline="0" dirty="0" smtClean="0"/>
              <a:t>&gt;) nu </a:t>
            </a:r>
            <a:r>
              <a:rPr lang="en-US" baseline="0" dirty="0" err="1" smtClean="0"/>
              <a:t>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trebui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modifice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lista</a:t>
            </a:r>
            <a:r>
              <a:rPr lang="en-US" baseline="0" dirty="0" smtClean="0"/>
              <a:t> data ca </a:t>
            </a:r>
            <a:r>
              <a:rPr lang="en-US" baseline="0" dirty="0" err="1" smtClean="0"/>
              <a:t>param</a:t>
            </a:r>
            <a:r>
              <a:rPr lang="en-US" baseline="0" dirty="0" smtClean="0"/>
              <a:t>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Fail fast</a:t>
            </a:r>
            <a:r>
              <a:rPr lang="en-US" baseline="0" dirty="0" smtClean="0"/>
              <a:t> &amp; return early - example</a:t>
            </a:r>
            <a:endParaRPr lang="en-US" dirty="0" smtClean="0"/>
          </a:p>
          <a:p>
            <a:r>
              <a:rPr lang="en-US" dirty="0" smtClean="0"/>
              <a:t>	</a:t>
            </a:r>
          </a:p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8588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8010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28841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The proper use of comments is to compensate for our failure to express our self in code</a:t>
            </a:r>
          </a:p>
          <a:p>
            <a:endParaRPr lang="en-US" dirty="0" smtClean="0"/>
          </a:p>
          <a:p>
            <a:r>
              <a:rPr lang="en-US" dirty="0" err="1" smtClean="0"/>
              <a:t>Scopul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dirty="0" err="1" smtClean="0"/>
              <a:t>comentariu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explice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codul</a:t>
            </a:r>
            <a:r>
              <a:rPr lang="en-US" baseline="0" dirty="0" smtClean="0"/>
              <a:t> care nu se </a:t>
            </a:r>
            <a:r>
              <a:rPr lang="en-US" baseline="0" dirty="0" err="1" smtClean="0"/>
              <a:t>poate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explica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singur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Nu </a:t>
            </a:r>
            <a:r>
              <a:rPr lang="en-US" baseline="0" dirty="0" err="1" smtClean="0"/>
              <a:t>folositi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comenatrii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puteti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folosi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functie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variabila</a:t>
            </a:r>
            <a:r>
              <a:rPr lang="en-US" baseline="0" dirty="0" smtClean="0"/>
              <a:t> cu un </a:t>
            </a:r>
            <a:r>
              <a:rPr lang="en-US" baseline="0" dirty="0" err="1" smtClean="0"/>
              <a:t>nume</a:t>
            </a:r>
            <a:r>
              <a:rPr lang="en-US" baseline="0" dirty="0" smtClean="0"/>
              <a:t> care </a:t>
            </a:r>
            <a:r>
              <a:rPr lang="en-US" baseline="0" dirty="0" err="1" smtClean="0"/>
              <a:t>iti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zice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face. !! </a:t>
            </a:r>
            <a:r>
              <a:rPr lang="en-US" baseline="0" dirty="0" err="1" smtClean="0"/>
              <a:t>Cand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expunem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functie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un API </a:t>
            </a:r>
            <a:r>
              <a:rPr lang="en-US" baseline="0" dirty="0" err="1" smtClean="0"/>
              <a:t>catre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altcineva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utilizatorii</a:t>
            </a:r>
            <a:r>
              <a:rPr lang="en-US" baseline="0" dirty="0" smtClean="0"/>
              <a:t> nu </a:t>
            </a:r>
            <a:r>
              <a:rPr lang="en-US" baseline="0" dirty="0" err="1" smtClean="0"/>
              <a:t>vor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avea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acces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functii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variabile</a:t>
            </a:r>
            <a:r>
              <a:rPr lang="en-US" baseline="0" dirty="0" smtClean="0"/>
              <a:t> =&gt; </a:t>
            </a:r>
            <a:r>
              <a:rPr lang="en-US" baseline="0" dirty="0" err="1" smtClean="0"/>
              <a:t>comenatriile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necesare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Comentariile</a:t>
            </a:r>
            <a:r>
              <a:rPr lang="en-US" baseline="0" dirty="0" smtClean="0"/>
              <a:t> pot </a:t>
            </a:r>
            <a:r>
              <a:rPr lang="en-US" baseline="0" dirty="0" err="1" smtClean="0"/>
              <a:t>contine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minciuni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itchFamily="2" charset="2"/>
              </a:rPr>
              <a:t></a:t>
            </a:r>
            <a:endParaRPr lang="en-US" dirty="0" smtClean="0"/>
          </a:p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14228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dirty="0" err="1" smtClean="0"/>
              <a:t>Daca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vreau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testez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logica</a:t>
            </a:r>
            <a:r>
              <a:rPr lang="en-US" baseline="0" dirty="0" smtClean="0"/>
              <a:t> de business, nu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conexiunea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baza</a:t>
            </a:r>
            <a:r>
              <a:rPr lang="en-US" baseline="0" dirty="0" smtClean="0"/>
              <a:t> de date?</a:t>
            </a:r>
            <a:endParaRPr lang="ro-RO" baseline="0" dirty="0" smtClean="0"/>
          </a:p>
          <a:p>
            <a:pPr defTabSz="931774">
              <a:defRPr/>
            </a:pPr>
            <a:endParaRPr lang="ro-RO" baseline="0" dirty="0" smtClean="0"/>
          </a:p>
          <a:p>
            <a:pPr defTabSz="931774">
              <a:defRPr/>
            </a:pPr>
            <a:r>
              <a:rPr lang="en-US" dirty="0" err="1" smtClean="0"/>
              <a:t>exercitiu</a:t>
            </a:r>
            <a:r>
              <a:rPr lang="en-US" dirty="0" smtClean="0"/>
              <a:t>: assume code is ok, try to do a test </a:t>
            </a:r>
            <a:r>
              <a:rPr lang="en-US" dirty="0" err="1" smtClean="0"/>
              <a:t>fo</a:t>
            </a:r>
            <a:r>
              <a:rPr lang="ro-RO" dirty="0" smtClean="0"/>
              <a:t>r</a:t>
            </a:r>
            <a:r>
              <a:rPr lang="en-US" dirty="0" smtClean="0"/>
              <a:t> it. if it is not ok =&gt; suggest refactoring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8451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Cum </a:t>
            </a:r>
            <a:r>
              <a:rPr lang="en-US" dirty="0" err="1" smtClean="0"/>
              <a:t>putem</a:t>
            </a:r>
            <a:r>
              <a:rPr lang="en-US" dirty="0" smtClean="0"/>
              <a:t> </a:t>
            </a:r>
            <a:r>
              <a:rPr lang="en-US" dirty="0" err="1" smtClean="0"/>
              <a:t>masura</a:t>
            </a:r>
            <a:r>
              <a:rPr lang="en-US" dirty="0" smtClean="0"/>
              <a:t> </a:t>
            </a:r>
            <a:r>
              <a:rPr lang="en-US" dirty="0" err="1" smtClean="0"/>
              <a:t>daca</a:t>
            </a:r>
            <a:r>
              <a:rPr lang="en-US" dirty="0" smtClean="0"/>
              <a:t> un</a:t>
            </a:r>
            <a:r>
              <a:rPr lang="en-US" baseline="0" dirty="0" smtClean="0"/>
              <a:t> cod e </a:t>
            </a:r>
            <a:r>
              <a:rPr lang="en-US" baseline="0" dirty="0" err="1" smtClean="0"/>
              <a:t>suficient</a:t>
            </a:r>
            <a:r>
              <a:rPr lang="en-US" baseline="0" dirty="0" smtClean="0"/>
              <a:t> de bine </a:t>
            </a:r>
            <a:r>
              <a:rPr lang="en-US" baseline="0" dirty="0" err="1" smtClean="0"/>
              <a:t>scris</a:t>
            </a:r>
            <a:r>
              <a:rPr lang="en-US" baseline="0" dirty="0" smtClean="0"/>
              <a:t>? -&gt; WTFs</a:t>
            </a:r>
          </a:p>
          <a:p>
            <a:endParaRPr lang="en-US" baseline="0" dirty="0" smtClean="0"/>
          </a:p>
          <a:p>
            <a:r>
              <a:rPr lang="en-US" baseline="0" dirty="0" smtClean="0"/>
              <a:t>Cine e </a:t>
            </a:r>
            <a:r>
              <a:rPr lang="en-US" baseline="0" dirty="0" err="1" smtClean="0"/>
              <a:t>responsabil</a:t>
            </a:r>
            <a:r>
              <a:rPr lang="en-US" baseline="0" dirty="0" smtClean="0"/>
              <a:t> ca un cod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fie bine </a:t>
            </a:r>
            <a:r>
              <a:rPr lang="en-US" baseline="0" dirty="0" err="1" smtClean="0"/>
              <a:t>scris</a:t>
            </a:r>
            <a:r>
              <a:rPr lang="en-US" baseline="0" dirty="0" smtClean="0"/>
              <a:t>? </a:t>
            </a:r>
          </a:p>
          <a:p>
            <a:r>
              <a:rPr lang="en-US" baseline="0" dirty="0" smtClean="0"/>
              <a:t>	– </a:t>
            </a:r>
            <a:r>
              <a:rPr lang="en-US" baseline="0" dirty="0" err="1" smtClean="0"/>
              <a:t>developerul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noi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	- Code review </a:t>
            </a:r>
            <a:r>
              <a:rPr lang="en-US" baseline="0" dirty="0" err="1" smtClean="0"/>
              <a:t>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momentul</a:t>
            </a:r>
            <a:r>
              <a:rPr lang="en-US" baseline="0" dirty="0" smtClean="0"/>
              <a:t> perfect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aducem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imbunatatiri</a:t>
            </a:r>
            <a:endParaRPr lang="en-US" baseline="0" dirty="0" smtClean="0"/>
          </a:p>
          <a:p>
            <a:r>
              <a:rPr lang="en-US" baseline="0" dirty="0" smtClean="0"/>
              <a:t>	- </a:t>
            </a:r>
            <a:r>
              <a:rPr lang="en-US" baseline="0" dirty="0" err="1" smtClean="0"/>
              <a:t>toata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echipa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produsul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echipei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oricine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poate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aduce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imbunatatiri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oricine</a:t>
            </a:r>
            <a:r>
              <a:rPr lang="en-US" baseline="0" dirty="0" smtClean="0"/>
              <a:t> ii </a:t>
            </a:r>
            <a:r>
              <a:rPr lang="en-US" baseline="0" dirty="0" err="1" smtClean="0"/>
              <a:t>poate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ajuta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altii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imbunatateasca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mudul</a:t>
            </a:r>
            <a:r>
              <a:rPr lang="en-US" baseline="0" dirty="0" smtClean="0"/>
              <a:t> in care </a:t>
            </a:r>
            <a:r>
              <a:rPr lang="en-US" baseline="0" dirty="0" err="1" smtClean="0"/>
              <a:t>scrie</a:t>
            </a:r>
            <a:r>
              <a:rPr lang="en-US" baseline="0" dirty="0" smtClean="0"/>
              <a:t> cod </a:t>
            </a:r>
            <a:r>
              <a:rPr lang="en-US" b="1" baseline="0" dirty="0" smtClean="0"/>
              <a:t>“Lasa </a:t>
            </a:r>
            <a:r>
              <a:rPr lang="en-US" b="1" baseline="0" dirty="0" err="1" smtClean="0"/>
              <a:t>codul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mai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curat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decat</a:t>
            </a:r>
            <a:r>
              <a:rPr lang="en-US" b="1" baseline="0" dirty="0" smtClean="0"/>
              <a:t> l-</a:t>
            </a:r>
            <a:r>
              <a:rPr lang="en-US" b="1" baseline="0" dirty="0" err="1" smtClean="0"/>
              <a:t>ai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gasit</a:t>
            </a:r>
            <a:r>
              <a:rPr lang="en-US" b="1" baseline="0" dirty="0" smtClean="0"/>
              <a:t>”</a:t>
            </a:r>
            <a:endParaRPr lang="en-US" b="1" dirty="0" smtClean="0"/>
          </a:p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39124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431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8952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 smtClean="0"/>
          </a:p>
          <a:p>
            <a:r>
              <a:rPr lang="en-US" dirty="0" smtClean="0"/>
              <a:t>Nu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suntem</a:t>
            </a:r>
            <a:r>
              <a:rPr lang="en-US" dirty="0" smtClean="0"/>
              <a:t> la </a:t>
            </a:r>
            <a:r>
              <a:rPr lang="en-US" dirty="0" err="1" smtClean="0"/>
              <a:t>facultate</a:t>
            </a:r>
            <a:r>
              <a:rPr lang="en-US" baseline="0" dirty="0" smtClean="0"/>
              <a:t> -&gt; de </a:t>
            </a:r>
            <a:r>
              <a:rPr lang="en-US" baseline="0" dirty="0" err="1" smtClean="0"/>
              <a:t>acum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multe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trebuie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mentinem</a:t>
            </a:r>
            <a:r>
              <a:rPr lang="en-US" baseline="0" dirty="0" smtClean="0"/>
              <a:t> un cod care nu a </a:t>
            </a:r>
            <a:r>
              <a:rPr lang="en-US" baseline="0" dirty="0" err="1" smtClean="0"/>
              <a:t>fost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scris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noi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altcineva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mantine</a:t>
            </a:r>
            <a:r>
              <a:rPr lang="en-US" baseline="0" dirty="0" smtClean="0"/>
              <a:t> cod </a:t>
            </a:r>
            <a:r>
              <a:rPr lang="en-US" baseline="0" dirty="0" err="1" smtClean="0"/>
              <a:t>scris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noi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Toata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echipa</a:t>
            </a:r>
            <a:r>
              <a:rPr lang="en-US" baseline="0" dirty="0" smtClean="0"/>
              <a:t> e owner </a:t>
            </a:r>
            <a:r>
              <a:rPr lang="en-US" baseline="0" dirty="0" err="1" smtClean="0"/>
              <a:t>pe</a:t>
            </a:r>
            <a:r>
              <a:rPr lang="en-US" baseline="0" dirty="0" smtClean="0"/>
              <a:t> cod -&gt; cod </a:t>
            </a:r>
            <a:r>
              <a:rPr lang="en-US" baseline="0" dirty="0" err="1" smtClean="0"/>
              <a:t>scris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colegi</a:t>
            </a:r>
            <a:endParaRPr lang="en-US" baseline="0" dirty="0" smtClean="0"/>
          </a:p>
          <a:p>
            <a:pPr marL="174708" indent="-174708">
              <a:buFont typeface="Arial" pitchFamily="34" charset="0"/>
              <a:buChar char="•"/>
            </a:pPr>
            <a:r>
              <a:rPr lang="en-US" b="1" baseline="0" dirty="0" smtClean="0"/>
              <a:t>	writing code is easy, reading is hard</a:t>
            </a:r>
          </a:p>
          <a:p>
            <a:endParaRPr lang="en-US" baseline="0" dirty="0" smtClean="0"/>
          </a:p>
          <a:p>
            <a:r>
              <a:rPr lang="en-US" baseline="0" dirty="0" smtClean="0"/>
              <a:t>Ca software developer </a:t>
            </a:r>
            <a:r>
              <a:rPr lang="en-US" baseline="0" dirty="0" err="1" smtClean="0"/>
              <a:t>scriem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mult</a:t>
            </a:r>
            <a:r>
              <a:rPr lang="en-US" baseline="0" dirty="0" smtClean="0"/>
              <a:t> cod. Cum e ca </a:t>
            </a:r>
            <a:r>
              <a:rPr lang="en-US" baseline="0" dirty="0" err="1" smtClean="0"/>
              <a:t>dupa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sapt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cand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intorci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codul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scris</a:t>
            </a:r>
            <a:r>
              <a:rPr lang="en-US" baseline="0" dirty="0" smtClean="0"/>
              <a:t> de tine,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nu </a:t>
            </a:r>
            <a:r>
              <a:rPr lang="en-US" baseline="0" dirty="0" err="1" smtClean="0"/>
              <a:t>mai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intelegi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nimic</a:t>
            </a:r>
            <a:r>
              <a:rPr lang="en-US" baseline="0" dirty="0" smtClean="0"/>
              <a:t>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Test </a:t>
            </a:r>
            <a:r>
              <a:rPr lang="en-US" baseline="0" dirty="0" smtClean="0"/>
              <a:t>-&gt; </a:t>
            </a:r>
            <a:r>
              <a:rPr lang="en-US" baseline="0" dirty="0" err="1" smtClean="0"/>
              <a:t>intrebare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buna</a:t>
            </a:r>
            <a:r>
              <a:rPr lang="en-US" baseline="0" dirty="0" smtClean="0"/>
              <a:t> </a:t>
            </a:r>
            <a:r>
              <a:rPr lang="ro-RO" baseline="0" dirty="0" smtClean="0"/>
              <a:t>de interviu </a:t>
            </a:r>
            <a:r>
              <a:rPr lang="en-US" baseline="0" dirty="0" smtClean="0"/>
              <a:t>-&gt; </a:t>
            </a:r>
            <a:r>
              <a:rPr lang="en-US" b="1" baseline="0" dirty="0" smtClean="0"/>
              <a:t>cum </a:t>
            </a:r>
            <a:r>
              <a:rPr lang="en-US" b="1" baseline="0" dirty="0" err="1" smtClean="0"/>
              <a:t>sa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scrii</a:t>
            </a:r>
            <a:r>
              <a:rPr lang="en-US" b="1" baseline="0" dirty="0" smtClean="0"/>
              <a:t> cod </a:t>
            </a:r>
            <a:r>
              <a:rPr lang="en-US" b="1" baseline="0" dirty="0" err="1" smtClean="0"/>
              <a:t>greu</a:t>
            </a:r>
            <a:r>
              <a:rPr lang="en-US" b="1" baseline="0" dirty="0" smtClean="0"/>
              <a:t> de </a:t>
            </a:r>
            <a:r>
              <a:rPr lang="en-US" b="1" baseline="0" dirty="0" err="1" smtClean="0"/>
              <a:t>testat</a:t>
            </a:r>
            <a:r>
              <a:rPr lang="en-US" baseline="0" dirty="0" smtClean="0"/>
              <a:t>?</a:t>
            </a:r>
          </a:p>
          <a:p>
            <a:r>
              <a:rPr lang="en-US" baseline="0" dirty="0" smtClean="0"/>
              <a:t>	- Prefer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am o </a:t>
            </a:r>
            <a:r>
              <a:rPr lang="en-US" baseline="0" dirty="0" err="1" smtClean="0"/>
              <a:t>aplicatie</a:t>
            </a:r>
            <a:r>
              <a:rPr lang="en-US" baseline="0" dirty="0" smtClean="0"/>
              <a:t> care </a:t>
            </a:r>
            <a:r>
              <a:rPr lang="en-US" baseline="0" dirty="0" err="1" smtClean="0"/>
              <a:t>stiu</a:t>
            </a:r>
            <a:r>
              <a:rPr lang="en-US" baseline="0" dirty="0" smtClean="0"/>
              <a:t> ca merge </a:t>
            </a:r>
            <a:r>
              <a:rPr lang="en-US" baseline="0" dirty="0" err="1" smtClean="0"/>
              <a:t>pentru</a:t>
            </a:r>
            <a:r>
              <a:rPr lang="en-US" baseline="0" dirty="0" smtClean="0"/>
              <a:t> ca e </a:t>
            </a:r>
            <a:r>
              <a:rPr lang="en-US" baseline="0" dirty="0" err="1" smtClean="0"/>
              <a:t>testata</a:t>
            </a:r>
            <a:r>
              <a:rPr lang="en-US" baseline="0" dirty="0" smtClean="0"/>
              <a:t> bine (nu </a:t>
            </a:r>
            <a:r>
              <a:rPr lang="en-US" baseline="0" dirty="0" err="1" smtClean="0"/>
              <a:t>doar</a:t>
            </a:r>
            <a:r>
              <a:rPr lang="en-US" baseline="0" dirty="0" smtClean="0"/>
              <a:t> unit test, ci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integration test</a:t>
            </a:r>
            <a:r>
              <a:rPr lang="en-US" baseline="0" dirty="0" smtClean="0"/>
              <a:t>)</a:t>
            </a:r>
            <a:r>
              <a:rPr lang="ro-RO" baseline="0" dirty="0" smtClean="0"/>
              <a:t> </a:t>
            </a:r>
            <a:r>
              <a:rPr lang="en-US" baseline="0" dirty="0" err="1" smtClean="0"/>
              <a:t>decat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care cred ca merge </a:t>
            </a:r>
            <a:r>
              <a:rPr lang="en-US" baseline="0" dirty="0" err="1" smtClean="0"/>
              <a:t>pentru</a:t>
            </a:r>
            <a:r>
              <a:rPr lang="en-US" baseline="0" dirty="0" smtClean="0"/>
              <a:t> ca am </a:t>
            </a:r>
            <a:r>
              <a:rPr lang="en-US" b="1" baseline="0" dirty="0" smtClean="0"/>
              <a:t>if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uri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peste</a:t>
            </a:r>
            <a:r>
              <a:rPr lang="en-US" b="0" baseline="0" dirty="0" smtClean="0"/>
              <a:t> tot.</a:t>
            </a:r>
            <a:endParaRPr lang="en-US" baseline="0" dirty="0" smtClean="0"/>
          </a:p>
          <a:p>
            <a:endParaRPr lang="ro-RO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2. </a:t>
            </a:r>
            <a:r>
              <a:rPr lang="en-US" b="1" baseline="0" dirty="0" smtClean="0"/>
              <a:t>The total cost of owning a mess</a:t>
            </a:r>
            <a:r>
              <a:rPr lang="en-US" baseline="0" dirty="0" smtClean="0"/>
              <a:t> -&gt; In </a:t>
            </a:r>
            <a:r>
              <a:rPr lang="en-US" baseline="0" dirty="0" err="1" smtClean="0"/>
              <a:t>timp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productivitatea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scade</a:t>
            </a:r>
            <a:r>
              <a:rPr lang="en-US" baseline="0" dirty="0" smtClean="0"/>
              <a:t> dramatic</a:t>
            </a:r>
            <a:endParaRPr lang="en-US" dirty="0" smtClean="0"/>
          </a:p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1558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o-RO" dirty="0" smtClean="0"/>
              <a:t>Your computer -&gt; multe</a:t>
            </a:r>
            <a:r>
              <a:rPr lang="ro-RO" baseline="0" dirty="0" smtClean="0"/>
              <a:t> if uri cu singuranta nu e ok</a:t>
            </a:r>
            <a:endParaRPr lang="ro-RO" dirty="0" smtClean="0"/>
          </a:p>
          <a:p>
            <a:pPr marL="171450" indent="-171450">
              <a:buFontTx/>
              <a:buChar char="-"/>
            </a:pPr>
            <a:r>
              <a:rPr lang="ro-RO" dirty="0" smtClean="0"/>
              <a:t>Other developer</a:t>
            </a:r>
          </a:p>
          <a:p>
            <a:pPr marL="171450" indent="-171450">
              <a:buFontTx/>
              <a:buChar char="-"/>
            </a:pPr>
            <a:r>
              <a:rPr lang="ro-RO" dirty="0" smtClean="0"/>
              <a:t>Your next boss</a:t>
            </a:r>
          </a:p>
          <a:p>
            <a:pPr marL="171450" indent="-171450">
              <a:buFontTx/>
              <a:buChar char="-"/>
            </a:pP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0998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Orice</a:t>
            </a:r>
            <a:r>
              <a:rPr lang="en-US" dirty="0" smtClean="0"/>
              <a:t> </a:t>
            </a:r>
            <a:r>
              <a:rPr lang="en-US" dirty="0" err="1" smtClean="0"/>
              <a:t>nume</a:t>
            </a:r>
            <a:r>
              <a:rPr lang="en-US" dirty="0" smtClean="0"/>
              <a:t> de </a:t>
            </a:r>
            <a:r>
              <a:rPr lang="en-US" dirty="0" err="1" smtClean="0"/>
              <a:t>variabila</a:t>
            </a:r>
            <a:r>
              <a:rPr lang="en-US" dirty="0" smtClean="0"/>
              <a:t>, </a:t>
            </a:r>
            <a:r>
              <a:rPr lang="en-US" dirty="0" err="1" smtClean="0"/>
              <a:t>functie</a:t>
            </a:r>
            <a:r>
              <a:rPr lang="en-US" dirty="0" smtClean="0"/>
              <a:t>, </a:t>
            </a:r>
            <a:r>
              <a:rPr lang="en-US" dirty="0" err="1" smtClean="0"/>
              <a:t>clasa</a:t>
            </a:r>
            <a:r>
              <a:rPr lang="en-US" dirty="0" smtClean="0"/>
              <a:t>, </a:t>
            </a:r>
            <a:r>
              <a:rPr lang="en-US" dirty="0" err="1" smtClean="0"/>
              <a:t>trebuie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iti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zica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face. Nu </a:t>
            </a:r>
            <a:r>
              <a:rPr lang="en-US" baseline="0" dirty="0" err="1" smtClean="0"/>
              <a:t>trebuie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ne </a:t>
            </a:r>
            <a:r>
              <a:rPr lang="en-US" baseline="0" dirty="0" err="1" smtClean="0"/>
              <a:t>zgarcim</a:t>
            </a:r>
            <a:r>
              <a:rPr lang="en-US" baseline="0" dirty="0" smtClean="0"/>
              <a:t> la nr de </a:t>
            </a:r>
            <a:r>
              <a:rPr lang="en-US" baseline="0" dirty="0" err="1" smtClean="0"/>
              <a:t>caractere</a:t>
            </a:r>
            <a:r>
              <a:rPr lang="en-US" baseline="0" dirty="0" smtClean="0"/>
              <a:t>. Dar </a:t>
            </a:r>
            <a:r>
              <a:rPr lang="en-US" baseline="0" dirty="0" err="1" smtClean="0"/>
              <a:t>totusi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daca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nume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prea</a:t>
            </a:r>
            <a:r>
              <a:rPr lang="en-US" baseline="0" dirty="0" smtClean="0"/>
              <a:t> lung, </a:t>
            </a:r>
            <a:r>
              <a:rPr lang="en-US" baseline="0" dirty="0" err="1" smtClean="0"/>
              <a:t>poate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metoda</a:t>
            </a:r>
            <a:r>
              <a:rPr lang="en-US" baseline="0" dirty="0" smtClean="0"/>
              <a:t> face </a:t>
            </a:r>
            <a:r>
              <a:rPr lang="en-US" baseline="0" dirty="0" err="1" smtClean="0"/>
              <a:t>prea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multe</a:t>
            </a:r>
            <a:r>
              <a:rPr lang="en-US" baseline="0" dirty="0" smtClean="0"/>
              <a:t>.</a:t>
            </a:r>
          </a:p>
          <a:p>
            <a:endParaRPr lang="en-US" i="1" dirty="0"/>
          </a:p>
          <a:p>
            <a:r>
              <a:rPr lang="en-US" i="1" dirty="0"/>
              <a:t>1. </a:t>
            </a:r>
            <a:r>
              <a:rPr lang="en-US" dirty="0"/>
              <a:t>e un </a:t>
            </a:r>
            <a:r>
              <a:rPr lang="en-US" dirty="0" err="1"/>
              <a:t>serviciu</a:t>
            </a:r>
            <a:r>
              <a:rPr lang="en-US" dirty="0"/>
              <a:t>, e un DAO – </a:t>
            </a:r>
            <a:r>
              <a:rPr lang="en-US" dirty="0" err="1"/>
              <a:t>DataAccessObject</a:t>
            </a:r>
            <a:r>
              <a:rPr lang="en-US" dirty="0"/>
              <a:t>?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validateUserInput</a:t>
            </a:r>
            <a:r>
              <a:rPr lang="en-US" dirty="0" smtClean="0"/>
              <a:t>()</a:t>
            </a:r>
          </a:p>
          <a:p>
            <a:endParaRPr lang="ro-RO" dirty="0" smtClean="0"/>
          </a:p>
          <a:p>
            <a:endParaRPr lang="ro-RO" dirty="0" smtClean="0"/>
          </a:p>
          <a:p>
            <a:pPr defTabSz="931774"/>
            <a:r>
              <a:rPr lang="en-US" sz="1100" b="1" i="1" dirty="0"/>
              <a:t>The proper use of comments is to compensate for our failure to express our self in code”</a:t>
            </a:r>
          </a:p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9272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Tx/>
              <a:buChar char="-"/>
            </a:pPr>
            <a:endParaRPr lang="en-US" baseline="0" dirty="0" smtClean="0"/>
          </a:p>
          <a:p>
            <a:pPr marL="174708" indent="-174708">
              <a:buFontTx/>
              <a:buChar char="-"/>
            </a:pPr>
            <a:r>
              <a:rPr lang="en-US" baseline="0" dirty="0" smtClean="0"/>
              <a:t>1. it is an array, not a Java List</a:t>
            </a:r>
          </a:p>
          <a:p>
            <a:pPr marL="174708" indent="-174708">
              <a:buFontTx/>
              <a:buChar char="-"/>
            </a:pPr>
            <a:r>
              <a:rPr lang="en-US" baseline="0" dirty="0" smtClean="0"/>
              <a:t>2. </a:t>
            </a:r>
            <a:r>
              <a:rPr lang="en-US" baseline="0" dirty="0" err="1" smtClean="0"/>
              <a:t>allCutomers</a:t>
            </a:r>
            <a:endParaRPr lang="en-US" baseline="0" dirty="0" smtClean="0"/>
          </a:p>
          <a:p>
            <a:pPr marL="174708" indent="-174708">
              <a:buFontTx/>
              <a:buChar char="-"/>
            </a:pPr>
            <a:r>
              <a:rPr lang="en-US" dirty="0" smtClean="0"/>
              <a:t>3. what list? Why list? Users? </a:t>
            </a:r>
            <a:r>
              <a:rPr lang="en-US" dirty="0" err="1" smtClean="0"/>
              <a:t>Daca</a:t>
            </a:r>
            <a:r>
              <a:rPr lang="en-US" dirty="0" smtClean="0"/>
              <a:t> un </a:t>
            </a:r>
            <a:r>
              <a:rPr lang="en-US" dirty="0" err="1" smtClean="0"/>
              <a:t>nume</a:t>
            </a:r>
            <a:r>
              <a:rPr lang="en-US" baseline="0" dirty="0" smtClean="0"/>
              <a:t> are </a:t>
            </a:r>
            <a:r>
              <a:rPr lang="en-US" baseline="0" dirty="0" err="1" smtClean="0"/>
              <a:t>nevoie</a:t>
            </a:r>
            <a:r>
              <a:rPr lang="en-US" baseline="0" dirty="0" smtClean="0"/>
              <a:t> de un </a:t>
            </a:r>
            <a:r>
              <a:rPr lang="en-US" baseline="0" dirty="0" err="1" smtClean="0"/>
              <a:t>comentariu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atunci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trebuie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schimbat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numele</a:t>
            </a:r>
            <a:endParaRPr lang="en-US" dirty="0" smtClean="0"/>
          </a:p>
          <a:p>
            <a:pPr marL="174708" indent="-174708">
              <a:buFontTx/>
              <a:buChar char="-"/>
            </a:pPr>
            <a:r>
              <a:rPr lang="en-US" dirty="0" smtClean="0"/>
              <a:t>4. nu e </a:t>
            </a:r>
            <a:r>
              <a:rPr lang="en-US" dirty="0" err="1" smtClean="0"/>
              <a:t>constanta</a:t>
            </a:r>
            <a:endParaRPr lang="en-US" dirty="0" smtClean="0"/>
          </a:p>
          <a:p>
            <a:pPr marL="174708" indent="-174708">
              <a:buFontTx/>
              <a:buChar char="-"/>
            </a:pPr>
            <a:r>
              <a:rPr lang="en-US" dirty="0" smtClean="0"/>
              <a:t>5. e o </a:t>
            </a:r>
            <a:r>
              <a:rPr lang="en-US" dirty="0" err="1" smtClean="0"/>
              <a:t>constanta</a:t>
            </a:r>
            <a:endParaRPr lang="en-US" dirty="0" smtClean="0"/>
          </a:p>
          <a:p>
            <a:pPr marL="174708" indent="-174708">
              <a:buFontTx/>
              <a:buChar char="-"/>
            </a:pPr>
            <a:r>
              <a:rPr lang="en-US" dirty="0" smtClean="0"/>
              <a:t>6. use one word</a:t>
            </a:r>
            <a:r>
              <a:rPr lang="en-US" baseline="0" dirty="0" smtClean="0"/>
              <a:t> per concept</a:t>
            </a:r>
            <a:endParaRPr lang="ro-RO" baseline="0" dirty="0" smtClean="0"/>
          </a:p>
          <a:p>
            <a:pPr marL="174708" indent="-174708">
              <a:buFontTx/>
              <a:buChar char="-"/>
            </a:pPr>
            <a:endParaRPr lang="ro-RO" baseline="0" dirty="0" smtClean="0"/>
          </a:p>
          <a:p>
            <a:pPr marL="174708" indent="-174708">
              <a:buFontTx/>
              <a:buChar char="-"/>
            </a:pPr>
            <a:r>
              <a:rPr lang="en-US" baseline="0" dirty="0" smtClean="0"/>
              <a:t>nu </a:t>
            </a:r>
            <a:r>
              <a:rPr lang="en-US" baseline="0" dirty="0" err="1" smtClean="0"/>
              <a:t>mai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suntem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anii</a:t>
            </a:r>
            <a:r>
              <a:rPr lang="en-US" baseline="0" dirty="0" smtClean="0"/>
              <a:t> 80 </a:t>
            </a:r>
            <a:r>
              <a:rPr lang="en-US" baseline="0" dirty="0" err="1" smtClean="0"/>
              <a:t>cand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spatiul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stocare</a:t>
            </a:r>
            <a:r>
              <a:rPr lang="en-US" baseline="0" dirty="0" smtClean="0"/>
              <a:t> era </a:t>
            </a:r>
            <a:r>
              <a:rPr lang="en-US" baseline="0" dirty="0" err="1" smtClean="0"/>
              <a:t>limitat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scump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Atunci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abreverile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aveau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rostul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daca</a:t>
            </a:r>
            <a:r>
              <a:rPr lang="en-US" baseline="0" dirty="0" smtClean="0"/>
              <a:t> nu au </a:t>
            </a:r>
            <a:r>
              <a:rPr lang="en-US" baseline="0" dirty="0" err="1" smtClean="0"/>
              <a:t>niciun</a:t>
            </a:r>
            <a:r>
              <a:rPr lang="en-US" baseline="0" dirty="0" smtClean="0"/>
              <a:t> standard</a:t>
            </a:r>
          </a:p>
          <a:p>
            <a:pPr marL="174708" indent="-174708">
              <a:buFontTx/>
              <a:buChar char="-"/>
            </a:pPr>
            <a:r>
              <a:rPr lang="en-US" baseline="0" dirty="0" err="1" smtClean="0"/>
              <a:t>Evitati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dezinformatrea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daca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metoda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zice</a:t>
            </a:r>
            <a:r>
              <a:rPr lang="en-US" baseline="0" dirty="0" smtClean="0"/>
              <a:t> ca face </a:t>
            </a:r>
            <a:r>
              <a:rPr lang="en-US" baseline="0" dirty="0" err="1" smtClean="0"/>
              <a:t>ceva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trebuie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faca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fara</a:t>
            </a:r>
            <a:r>
              <a:rPr lang="en-US" baseline="0" dirty="0" smtClean="0"/>
              <a:t> side </a:t>
            </a:r>
            <a:r>
              <a:rPr lang="en-US" baseline="0" dirty="0" err="1" smtClean="0"/>
              <a:t>efects</a:t>
            </a:r>
            <a:endParaRPr lang="en-US" baseline="0" dirty="0" smtClean="0"/>
          </a:p>
          <a:p>
            <a:pPr marL="174708" indent="-174708">
              <a:buFontTx/>
              <a:buChar char="-"/>
            </a:pPr>
            <a:r>
              <a:rPr lang="en-US" baseline="0" dirty="0" err="1" smtClean="0"/>
              <a:t>Fiti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consistenti</a:t>
            </a:r>
            <a:r>
              <a:rPr lang="en-US" baseline="0" dirty="0" smtClean="0"/>
              <a:t>!! – </a:t>
            </a:r>
            <a:r>
              <a:rPr lang="en-US" baseline="0" dirty="0" err="1" smtClean="0"/>
              <a:t>folositi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acelasi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cuvinte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pentru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descrie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acelasi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lucruri</a:t>
            </a:r>
            <a:r>
              <a:rPr lang="en-US" baseline="0" dirty="0" smtClean="0"/>
              <a:t>. </a:t>
            </a:r>
          </a:p>
          <a:p>
            <a:pPr marL="174708" indent="-174708">
              <a:buFontTx/>
              <a:buChar char="-"/>
            </a:pPr>
            <a:endParaRPr lang="en-US" dirty="0" smtClean="0"/>
          </a:p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8511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allCutomers</a:t>
            </a:r>
            <a:endParaRPr lang="ro-RO" baseline="0" dirty="0" smtClean="0"/>
          </a:p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what list? Why list? Users? </a:t>
            </a:r>
            <a:r>
              <a:rPr lang="en-US" dirty="0" err="1" smtClean="0"/>
              <a:t>Daca</a:t>
            </a:r>
            <a:r>
              <a:rPr lang="en-US" dirty="0" smtClean="0"/>
              <a:t> un </a:t>
            </a:r>
            <a:r>
              <a:rPr lang="en-US" dirty="0" err="1" smtClean="0"/>
              <a:t>nume</a:t>
            </a:r>
            <a:r>
              <a:rPr lang="en-US" baseline="0" dirty="0" smtClean="0"/>
              <a:t> are </a:t>
            </a:r>
            <a:r>
              <a:rPr lang="en-US" baseline="0" dirty="0" err="1" smtClean="0"/>
              <a:t>nevoie</a:t>
            </a:r>
            <a:r>
              <a:rPr lang="en-US" baseline="0" dirty="0" smtClean="0"/>
              <a:t> de un </a:t>
            </a:r>
            <a:r>
              <a:rPr lang="en-US" baseline="0" dirty="0" err="1" smtClean="0"/>
              <a:t>comentariu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atunci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trebuie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schimbat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numele</a:t>
            </a:r>
            <a:endParaRPr lang="en-US" dirty="0" smtClean="0"/>
          </a:p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7418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o-RO" baseline="0" dirty="0" smtClean="0"/>
          </a:p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Evitati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dezinformatrea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daca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metoda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zice</a:t>
            </a:r>
            <a:r>
              <a:rPr lang="en-US" baseline="0" dirty="0" smtClean="0"/>
              <a:t> ca face </a:t>
            </a:r>
            <a:r>
              <a:rPr lang="en-US" baseline="0" dirty="0" err="1" smtClean="0"/>
              <a:t>ceva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trebuie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faca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fara</a:t>
            </a:r>
            <a:r>
              <a:rPr lang="en-US" baseline="0" dirty="0" smtClean="0"/>
              <a:t> side </a:t>
            </a:r>
            <a:r>
              <a:rPr lang="en-US" baseline="0" dirty="0" err="1" smtClean="0"/>
              <a:t>efects</a:t>
            </a:r>
            <a:endParaRPr lang="en-US" baseline="0" dirty="0" smtClean="0"/>
          </a:p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5644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 one word</a:t>
            </a:r>
            <a:r>
              <a:rPr lang="en-US" baseline="0" dirty="0" smtClean="0"/>
              <a:t> per concept</a:t>
            </a:r>
            <a:endParaRPr lang="ro-RO" baseline="0" dirty="0" smtClean="0"/>
          </a:p>
          <a:p>
            <a:endParaRPr lang="ro-RO" dirty="0" smtClean="0"/>
          </a:p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Fiti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consistenti</a:t>
            </a:r>
            <a:r>
              <a:rPr lang="en-US" baseline="0" dirty="0" smtClean="0"/>
              <a:t>!! – </a:t>
            </a:r>
            <a:r>
              <a:rPr lang="en-US" baseline="0" dirty="0" err="1" smtClean="0"/>
              <a:t>folositi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acelasi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cuvinte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pentru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descrie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acelasi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lucruri</a:t>
            </a:r>
            <a:r>
              <a:rPr lang="en-US" baseline="0" dirty="0" smtClean="0"/>
              <a:t>. </a:t>
            </a:r>
          </a:p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0075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45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5242061"/>
            <a:ext cx="2196000" cy="1318571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Min.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-426676" y="5242062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 userDrawn="1"/>
        </p:nvSpPr>
        <p:spPr>
          <a:xfrm>
            <a:off x="-1506676" y="5297118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grpSp>
        <p:nvGrpSpPr>
          <p:cNvPr id="53" name="Group 52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54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5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6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5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6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1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2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3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4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68682579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75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19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838200" y="6291857"/>
            <a:ext cx="2196000" cy="287825"/>
          </a:xfrm>
          <a:prstGeom prst="rect">
            <a:avLst/>
          </a:prstGeom>
        </p:spPr>
      </p:pic>
      <p:grpSp>
        <p:nvGrpSpPr>
          <p:cNvPr id="42" name="Group 41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43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4906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40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35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838200" y="6291857"/>
            <a:ext cx="2188369" cy="287825"/>
          </a:xfrm>
          <a:prstGeom prst="rect">
            <a:avLst/>
          </a:prstGeom>
        </p:spPr>
      </p:pic>
      <p:grpSp>
        <p:nvGrpSpPr>
          <p:cNvPr id="48" name="Group 4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4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3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4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102959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Alt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80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30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838200" y="6291857"/>
            <a:ext cx="2188369" cy="287825"/>
          </a:xfrm>
          <a:prstGeom prst="rect">
            <a:avLst/>
          </a:prstGeom>
        </p:spPr>
      </p:pic>
      <p:grpSp>
        <p:nvGrpSpPr>
          <p:cNvPr id="48" name="Group 4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4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70" name="Picture Placeholder 69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1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2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4698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ChangeAspect="1"/>
          </p:cNvSpPr>
          <p:nvPr userDrawn="1"/>
        </p:nvSpPr>
        <p:spPr bwMode="gray">
          <a:xfrm>
            <a:off x="696912" y="1201146"/>
            <a:ext cx="11199600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845575" y="1327150"/>
            <a:ext cx="10489176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8773173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 Picture Righ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 noChangeAspect="1"/>
          </p:cNvSpPr>
          <p:nvPr userDrawn="1"/>
        </p:nvSpPr>
        <p:spPr bwMode="gray">
          <a:xfrm>
            <a:off x="696912" y="1201146"/>
            <a:ext cx="11199600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845575" y="1327149"/>
            <a:ext cx="5987025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7296150" y="1201147"/>
            <a:ext cx="4600362" cy="4999652"/>
          </a:xfrm>
          <a:custGeom>
            <a:avLst/>
            <a:gdLst>
              <a:gd name="connsiteX0" fmla="*/ 0 w 4600362"/>
              <a:gd name="connsiteY0" fmla="*/ 0 h 4999652"/>
              <a:gd name="connsiteX1" fmla="*/ 4504373 w 4600362"/>
              <a:gd name="connsiteY1" fmla="*/ 0 h 4999652"/>
              <a:gd name="connsiteX2" fmla="*/ 4536051 w 4600362"/>
              <a:gd name="connsiteY2" fmla="*/ 4129 h 4999652"/>
              <a:gd name="connsiteX3" fmla="*/ 4600362 w 4600362"/>
              <a:gd name="connsiteY3" fmla="*/ 96109 h 4999652"/>
              <a:gd name="connsiteX4" fmla="*/ 4600362 w 4600362"/>
              <a:gd name="connsiteY4" fmla="*/ 335164 h 4999652"/>
              <a:gd name="connsiteX5" fmla="*/ 4600362 w 4600362"/>
              <a:gd name="connsiteY5" fmla="*/ 370349 h 4999652"/>
              <a:gd name="connsiteX6" fmla="*/ 4600362 w 4600362"/>
              <a:gd name="connsiteY6" fmla="*/ 379203 h 4999652"/>
              <a:gd name="connsiteX7" fmla="*/ 4600362 w 4600362"/>
              <a:gd name="connsiteY7" fmla="*/ 400047 h 4999652"/>
              <a:gd name="connsiteX8" fmla="*/ 4600362 w 4600362"/>
              <a:gd name="connsiteY8" fmla="*/ 400231 h 4999652"/>
              <a:gd name="connsiteX9" fmla="*/ 4600362 w 4600362"/>
              <a:gd name="connsiteY9" fmla="*/ 471201 h 4999652"/>
              <a:gd name="connsiteX10" fmla="*/ 4600362 w 4600362"/>
              <a:gd name="connsiteY10" fmla="*/ 475720 h 4999652"/>
              <a:gd name="connsiteX11" fmla="*/ 4600362 w 4600362"/>
              <a:gd name="connsiteY11" fmla="*/ 508691 h 4999652"/>
              <a:gd name="connsiteX12" fmla="*/ 4600362 w 4600362"/>
              <a:gd name="connsiteY12" fmla="*/ 554483 h 4999652"/>
              <a:gd name="connsiteX13" fmla="*/ 4600362 w 4600362"/>
              <a:gd name="connsiteY13" fmla="*/ 563014 h 4999652"/>
              <a:gd name="connsiteX14" fmla="*/ 4600362 w 4600362"/>
              <a:gd name="connsiteY14" fmla="*/ 609404 h 4999652"/>
              <a:gd name="connsiteX15" fmla="*/ 4600362 w 4600362"/>
              <a:gd name="connsiteY15" fmla="*/ 662758 h 4999652"/>
              <a:gd name="connsiteX16" fmla="*/ 4600362 w 4600362"/>
              <a:gd name="connsiteY16" fmla="*/ 674287 h 4999652"/>
              <a:gd name="connsiteX17" fmla="*/ 4600362 w 4600362"/>
              <a:gd name="connsiteY17" fmla="*/ 749960 h 4999652"/>
              <a:gd name="connsiteX18" fmla="*/ 4600362 w 4600362"/>
              <a:gd name="connsiteY18" fmla="*/ 775784 h 4999652"/>
              <a:gd name="connsiteX19" fmla="*/ 4600362 w 4600362"/>
              <a:gd name="connsiteY19" fmla="*/ 837254 h 4999652"/>
              <a:gd name="connsiteX20" fmla="*/ 4600362 w 4600362"/>
              <a:gd name="connsiteY20" fmla="*/ 902920 h 4999652"/>
              <a:gd name="connsiteX21" fmla="*/ 4600362 w 4600362"/>
              <a:gd name="connsiteY21" fmla="*/ 936998 h 4999652"/>
              <a:gd name="connsiteX22" fmla="*/ 4600362 w 4600362"/>
              <a:gd name="connsiteY22" fmla="*/ 1044998 h 4999652"/>
              <a:gd name="connsiteX23" fmla="*/ 4600362 w 4600362"/>
              <a:gd name="connsiteY23" fmla="*/ 1050024 h 4999652"/>
              <a:gd name="connsiteX24" fmla="*/ 4600362 w 4600362"/>
              <a:gd name="connsiteY24" fmla="*/ 1177160 h 4999652"/>
              <a:gd name="connsiteX25" fmla="*/ 4600362 w 4600362"/>
              <a:gd name="connsiteY25" fmla="*/ 1202846 h 4999652"/>
              <a:gd name="connsiteX26" fmla="*/ 4600362 w 4600362"/>
              <a:gd name="connsiteY26" fmla="*/ 1319238 h 4999652"/>
              <a:gd name="connsiteX27" fmla="*/ 4600362 w 4600362"/>
              <a:gd name="connsiteY27" fmla="*/ 1377295 h 4999652"/>
              <a:gd name="connsiteX28" fmla="*/ 4600362 w 4600362"/>
              <a:gd name="connsiteY28" fmla="*/ 1477086 h 4999652"/>
              <a:gd name="connsiteX29" fmla="*/ 4600362 w 4600362"/>
              <a:gd name="connsiteY29" fmla="*/ 1569176 h 4999652"/>
              <a:gd name="connsiteX30" fmla="*/ 4600362 w 4600362"/>
              <a:gd name="connsiteY30" fmla="*/ 1651535 h 4999652"/>
              <a:gd name="connsiteX31" fmla="*/ 4600362 w 4600362"/>
              <a:gd name="connsiteY31" fmla="*/ 1779317 h 4999652"/>
              <a:gd name="connsiteX32" fmla="*/ 4600362 w 4600362"/>
              <a:gd name="connsiteY32" fmla="*/ 1843416 h 4999652"/>
              <a:gd name="connsiteX33" fmla="*/ 4600362 w 4600362"/>
              <a:gd name="connsiteY33" fmla="*/ 2008550 h 4999652"/>
              <a:gd name="connsiteX34" fmla="*/ 4600362 w 4600362"/>
              <a:gd name="connsiteY34" fmla="*/ 2053557 h 4999652"/>
              <a:gd name="connsiteX35" fmla="*/ 4600362 w 4600362"/>
              <a:gd name="connsiteY35" fmla="*/ 2257704 h 4999652"/>
              <a:gd name="connsiteX36" fmla="*/ 4600362 w 4600362"/>
              <a:gd name="connsiteY36" fmla="*/ 2282790 h 4999652"/>
              <a:gd name="connsiteX37" fmla="*/ 4600362 w 4600362"/>
              <a:gd name="connsiteY37" fmla="*/ 2527609 h 4999652"/>
              <a:gd name="connsiteX38" fmla="*/ 4600362 w 4600362"/>
              <a:gd name="connsiteY38" fmla="*/ 2531944 h 4999652"/>
              <a:gd name="connsiteX39" fmla="*/ 4600362 w 4600362"/>
              <a:gd name="connsiteY39" fmla="*/ 2801850 h 4999652"/>
              <a:gd name="connsiteX40" fmla="*/ 4600362 w 4600362"/>
              <a:gd name="connsiteY40" fmla="*/ 2819096 h 4999652"/>
              <a:gd name="connsiteX41" fmla="*/ 4600362 w 4600362"/>
              <a:gd name="connsiteY41" fmla="*/ 3093336 h 4999652"/>
              <a:gd name="connsiteX42" fmla="*/ 4600362 w 4600362"/>
              <a:gd name="connsiteY42" fmla="*/ 3132994 h 4999652"/>
              <a:gd name="connsiteX43" fmla="*/ 4600362 w 4600362"/>
              <a:gd name="connsiteY43" fmla="*/ 3407235 h 4999652"/>
              <a:gd name="connsiteX44" fmla="*/ 4600362 w 4600362"/>
              <a:gd name="connsiteY44" fmla="*/ 3470134 h 4999652"/>
              <a:gd name="connsiteX45" fmla="*/ 4600362 w 4600362"/>
              <a:gd name="connsiteY45" fmla="*/ 3744374 h 4999652"/>
              <a:gd name="connsiteX46" fmla="*/ 4600362 w 4600362"/>
              <a:gd name="connsiteY46" fmla="*/ 3831345 h 4999652"/>
              <a:gd name="connsiteX47" fmla="*/ 4600362 w 4600362"/>
              <a:gd name="connsiteY47" fmla="*/ 4105585 h 4999652"/>
              <a:gd name="connsiteX48" fmla="*/ 4600362 w 4600362"/>
              <a:gd name="connsiteY48" fmla="*/ 4217458 h 4999652"/>
              <a:gd name="connsiteX49" fmla="*/ 4600362 w 4600362"/>
              <a:gd name="connsiteY49" fmla="*/ 4491698 h 4999652"/>
              <a:gd name="connsiteX50" fmla="*/ 4600362 w 4600362"/>
              <a:gd name="connsiteY50" fmla="*/ 4629302 h 4999652"/>
              <a:gd name="connsiteX51" fmla="*/ 4600362 w 4600362"/>
              <a:gd name="connsiteY51" fmla="*/ 4903542 h 4999652"/>
              <a:gd name="connsiteX52" fmla="*/ 4504365 w 4600362"/>
              <a:gd name="connsiteY52" fmla="*/ 4999652 h 4999652"/>
              <a:gd name="connsiteX53" fmla="*/ 144766 w 4600362"/>
              <a:gd name="connsiteY53" fmla="*/ 4999652 h 4999652"/>
              <a:gd name="connsiteX54" fmla="*/ 0 w 4600362"/>
              <a:gd name="connsiteY54" fmla="*/ 4999652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600362" h="4999652">
                <a:moveTo>
                  <a:pt x="0" y="0"/>
                </a:moveTo>
                <a:lnTo>
                  <a:pt x="4504373" y="0"/>
                </a:lnTo>
                <a:lnTo>
                  <a:pt x="4536051" y="4129"/>
                </a:lnTo>
                <a:cubicBezTo>
                  <a:pt x="4600362" y="22525"/>
                  <a:pt x="4600362" y="96109"/>
                  <a:pt x="4600362" y="96109"/>
                </a:cubicBezTo>
                <a:cubicBezTo>
                  <a:pt x="4600362" y="96109"/>
                  <a:pt x="4600362" y="96109"/>
                  <a:pt x="4600362" y="335164"/>
                </a:cubicBezTo>
                <a:lnTo>
                  <a:pt x="4600362" y="370349"/>
                </a:lnTo>
                <a:cubicBezTo>
                  <a:pt x="4600362" y="370349"/>
                  <a:pt x="4600362" y="370349"/>
                  <a:pt x="4600362" y="379203"/>
                </a:cubicBezTo>
                <a:lnTo>
                  <a:pt x="4600362" y="400047"/>
                </a:lnTo>
                <a:lnTo>
                  <a:pt x="4600362" y="400231"/>
                </a:lnTo>
                <a:cubicBezTo>
                  <a:pt x="4600362" y="415172"/>
                  <a:pt x="4600362" y="437584"/>
                  <a:pt x="4600362" y="471201"/>
                </a:cubicBezTo>
                <a:lnTo>
                  <a:pt x="4600362" y="475720"/>
                </a:lnTo>
                <a:lnTo>
                  <a:pt x="4600362" y="508691"/>
                </a:lnTo>
                <a:cubicBezTo>
                  <a:pt x="4600362" y="522526"/>
                  <a:pt x="4600362" y="537743"/>
                  <a:pt x="4600362" y="554483"/>
                </a:cubicBezTo>
                <a:lnTo>
                  <a:pt x="4600362" y="563014"/>
                </a:lnTo>
                <a:lnTo>
                  <a:pt x="4600362" y="609404"/>
                </a:lnTo>
                <a:lnTo>
                  <a:pt x="4600362" y="662758"/>
                </a:lnTo>
                <a:lnTo>
                  <a:pt x="4600362" y="674287"/>
                </a:lnTo>
                <a:cubicBezTo>
                  <a:pt x="4600362" y="697667"/>
                  <a:pt x="4600362" y="722845"/>
                  <a:pt x="4600362" y="749960"/>
                </a:cubicBezTo>
                <a:lnTo>
                  <a:pt x="4600362" y="775784"/>
                </a:lnTo>
                <a:lnTo>
                  <a:pt x="4600362" y="837254"/>
                </a:lnTo>
                <a:lnTo>
                  <a:pt x="4600362" y="902920"/>
                </a:lnTo>
                <a:lnTo>
                  <a:pt x="4600362" y="936998"/>
                </a:lnTo>
                <a:lnTo>
                  <a:pt x="4600362" y="1044998"/>
                </a:lnTo>
                <a:lnTo>
                  <a:pt x="4600362" y="1050024"/>
                </a:lnTo>
                <a:cubicBezTo>
                  <a:pt x="4600362" y="1090005"/>
                  <a:pt x="4600362" y="1132337"/>
                  <a:pt x="4600362" y="1177160"/>
                </a:cubicBezTo>
                <a:lnTo>
                  <a:pt x="4600362" y="1202846"/>
                </a:lnTo>
                <a:lnTo>
                  <a:pt x="4600362" y="1319238"/>
                </a:lnTo>
                <a:lnTo>
                  <a:pt x="4600362" y="1377295"/>
                </a:lnTo>
                <a:lnTo>
                  <a:pt x="4600362" y="1477086"/>
                </a:lnTo>
                <a:lnTo>
                  <a:pt x="4600362" y="1569176"/>
                </a:lnTo>
                <a:lnTo>
                  <a:pt x="4600362" y="1651535"/>
                </a:lnTo>
                <a:lnTo>
                  <a:pt x="4600362" y="1779317"/>
                </a:lnTo>
                <a:lnTo>
                  <a:pt x="4600362" y="1843416"/>
                </a:lnTo>
                <a:lnTo>
                  <a:pt x="4600362" y="2008550"/>
                </a:lnTo>
                <a:lnTo>
                  <a:pt x="4600362" y="2053557"/>
                </a:lnTo>
                <a:lnTo>
                  <a:pt x="4600362" y="2257704"/>
                </a:lnTo>
                <a:lnTo>
                  <a:pt x="4600362" y="2282790"/>
                </a:lnTo>
                <a:lnTo>
                  <a:pt x="4600362" y="2527609"/>
                </a:lnTo>
                <a:lnTo>
                  <a:pt x="4600362" y="2531944"/>
                </a:lnTo>
                <a:cubicBezTo>
                  <a:pt x="4600362" y="2618408"/>
                  <a:pt x="4600362" y="2708330"/>
                  <a:pt x="4600362" y="2801850"/>
                </a:cubicBezTo>
                <a:lnTo>
                  <a:pt x="4600362" y="2819096"/>
                </a:lnTo>
                <a:lnTo>
                  <a:pt x="4600362" y="3093336"/>
                </a:lnTo>
                <a:lnTo>
                  <a:pt x="4600362" y="3132994"/>
                </a:lnTo>
                <a:lnTo>
                  <a:pt x="4600362" y="3407235"/>
                </a:lnTo>
                <a:lnTo>
                  <a:pt x="4600362" y="3470134"/>
                </a:lnTo>
                <a:lnTo>
                  <a:pt x="4600362" y="3744374"/>
                </a:lnTo>
                <a:lnTo>
                  <a:pt x="4600362" y="3831345"/>
                </a:lnTo>
                <a:lnTo>
                  <a:pt x="4600362" y="4105585"/>
                </a:lnTo>
                <a:lnTo>
                  <a:pt x="4600362" y="4217458"/>
                </a:lnTo>
                <a:lnTo>
                  <a:pt x="4600362" y="4491698"/>
                </a:lnTo>
                <a:lnTo>
                  <a:pt x="4600362" y="4629302"/>
                </a:lnTo>
                <a:lnTo>
                  <a:pt x="4600362" y="4903542"/>
                </a:lnTo>
                <a:cubicBezTo>
                  <a:pt x="4600362" y="4999652"/>
                  <a:pt x="4504365" y="4999652"/>
                  <a:pt x="4504365" y="4999652"/>
                </a:cubicBezTo>
                <a:cubicBezTo>
                  <a:pt x="4504365" y="4999652"/>
                  <a:pt x="4504365" y="4999652"/>
                  <a:pt x="144766" y="4999652"/>
                </a:cubicBezTo>
                <a:lnTo>
                  <a:pt x="0" y="4999652"/>
                </a:lnTo>
                <a:close/>
              </a:path>
            </a:pathLst>
          </a:custGeom>
          <a:noFill/>
        </p:spPr>
        <p:txBody>
          <a:bodyPr wrap="square" tIns="108000">
            <a:noAutofit/>
          </a:bodyPr>
          <a:lstStyle/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967414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4308" userDrawn="1">
          <p15:clr>
            <a:srgbClr val="FBAE40"/>
          </p15:clr>
        </p15:guide>
        <p15:guide id="2" pos="4596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9"/>
          <p:cNvSpPr>
            <a:spLocks noChangeAspect="1"/>
          </p:cNvSpPr>
          <p:nvPr userDrawn="1"/>
        </p:nvSpPr>
        <p:spPr bwMode="gray">
          <a:xfrm>
            <a:off x="0" y="1695450"/>
            <a:ext cx="11350800" cy="2382290"/>
          </a:xfrm>
          <a:custGeom>
            <a:avLst/>
            <a:gdLst>
              <a:gd name="T0" fmla="*/ 0 w 2680"/>
              <a:gd name="T1" fmla="*/ 560 h 560"/>
              <a:gd name="T2" fmla="*/ 2648 w 2680"/>
              <a:gd name="T3" fmla="*/ 560 h 560"/>
              <a:gd name="T4" fmla="*/ 2680 w 2680"/>
              <a:gd name="T5" fmla="*/ 528 h 560"/>
              <a:gd name="T6" fmla="*/ 2680 w 2680"/>
              <a:gd name="T7" fmla="*/ 32 h 560"/>
              <a:gd name="T8" fmla="*/ 2648 w 2680"/>
              <a:gd name="T9" fmla="*/ 0 h 560"/>
              <a:gd name="T10" fmla="*/ 0 w 2680"/>
              <a:gd name="T11" fmla="*/ 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80" h="560">
                <a:moveTo>
                  <a:pt x="0" y="560"/>
                </a:moveTo>
                <a:cubicBezTo>
                  <a:pt x="2648" y="560"/>
                  <a:pt x="2648" y="560"/>
                  <a:pt x="2648" y="560"/>
                </a:cubicBezTo>
                <a:cubicBezTo>
                  <a:pt x="2648" y="560"/>
                  <a:pt x="2680" y="560"/>
                  <a:pt x="2680" y="528"/>
                </a:cubicBezTo>
                <a:cubicBezTo>
                  <a:pt x="2680" y="32"/>
                  <a:pt x="2680" y="32"/>
                  <a:pt x="2680" y="32"/>
                </a:cubicBezTo>
                <a:cubicBezTo>
                  <a:pt x="2680" y="32"/>
                  <a:pt x="2680" y="0"/>
                  <a:pt x="2648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842433" y="1695451"/>
            <a:ext cx="10313209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5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6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7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8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9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0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21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2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3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4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5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6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7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8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9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0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23433" y="6358069"/>
            <a:ext cx="1183250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87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/>
          <p:cNvSpPr>
            <a:spLocks noGrp="1"/>
          </p:cNvSpPr>
          <p:nvPr>
            <p:ph type="pic" sz="quarter" idx="16"/>
          </p:nvPr>
        </p:nvSpPr>
        <p:spPr bwMode="gray">
          <a:xfrm>
            <a:off x="696912" y="1696718"/>
            <a:ext cx="11199600" cy="4504080"/>
          </a:xfrm>
          <a:custGeom>
            <a:avLst/>
            <a:gdLst>
              <a:gd name="connsiteX0" fmla="*/ 95997 w 11199600"/>
              <a:gd name="connsiteY0" fmla="*/ 0 h 4504080"/>
              <a:gd name="connsiteX1" fmla="*/ 11103603 w 11199600"/>
              <a:gd name="connsiteY1" fmla="*/ 0 h 4504080"/>
              <a:gd name="connsiteX2" fmla="*/ 11199600 w 11199600"/>
              <a:gd name="connsiteY2" fmla="*/ 96110 h 4504080"/>
              <a:gd name="connsiteX3" fmla="*/ 11199600 w 11199600"/>
              <a:gd name="connsiteY3" fmla="*/ 335165 h 4504080"/>
              <a:gd name="connsiteX4" fmla="*/ 11199600 w 11199600"/>
              <a:gd name="connsiteY4" fmla="*/ 370350 h 4504080"/>
              <a:gd name="connsiteX5" fmla="*/ 11199600 w 11199600"/>
              <a:gd name="connsiteY5" fmla="*/ 379204 h 4504080"/>
              <a:gd name="connsiteX6" fmla="*/ 11199600 w 11199600"/>
              <a:gd name="connsiteY6" fmla="*/ 400048 h 4504080"/>
              <a:gd name="connsiteX7" fmla="*/ 11199600 w 11199600"/>
              <a:gd name="connsiteY7" fmla="*/ 400232 h 4504080"/>
              <a:gd name="connsiteX8" fmla="*/ 11199600 w 11199600"/>
              <a:gd name="connsiteY8" fmla="*/ 471202 h 4504080"/>
              <a:gd name="connsiteX9" fmla="*/ 11199600 w 11199600"/>
              <a:gd name="connsiteY9" fmla="*/ 475721 h 4504080"/>
              <a:gd name="connsiteX10" fmla="*/ 11199600 w 11199600"/>
              <a:gd name="connsiteY10" fmla="*/ 508692 h 4504080"/>
              <a:gd name="connsiteX11" fmla="*/ 11199600 w 11199600"/>
              <a:gd name="connsiteY11" fmla="*/ 554484 h 4504080"/>
              <a:gd name="connsiteX12" fmla="*/ 11199600 w 11199600"/>
              <a:gd name="connsiteY12" fmla="*/ 563015 h 4504080"/>
              <a:gd name="connsiteX13" fmla="*/ 11199600 w 11199600"/>
              <a:gd name="connsiteY13" fmla="*/ 609405 h 4504080"/>
              <a:gd name="connsiteX14" fmla="*/ 11199600 w 11199600"/>
              <a:gd name="connsiteY14" fmla="*/ 662759 h 4504080"/>
              <a:gd name="connsiteX15" fmla="*/ 11199600 w 11199600"/>
              <a:gd name="connsiteY15" fmla="*/ 674288 h 4504080"/>
              <a:gd name="connsiteX16" fmla="*/ 11199600 w 11199600"/>
              <a:gd name="connsiteY16" fmla="*/ 749961 h 4504080"/>
              <a:gd name="connsiteX17" fmla="*/ 11199600 w 11199600"/>
              <a:gd name="connsiteY17" fmla="*/ 775785 h 4504080"/>
              <a:gd name="connsiteX18" fmla="*/ 11199600 w 11199600"/>
              <a:gd name="connsiteY18" fmla="*/ 837255 h 4504080"/>
              <a:gd name="connsiteX19" fmla="*/ 11199600 w 11199600"/>
              <a:gd name="connsiteY19" fmla="*/ 902921 h 4504080"/>
              <a:gd name="connsiteX20" fmla="*/ 11199600 w 11199600"/>
              <a:gd name="connsiteY20" fmla="*/ 936999 h 4504080"/>
              <a:gd name="connsiteX21" fmla="*/ 11199600 w 11199600"/>
              <a:gd name="connsiteY21" fmla="*/ 1044999 h 4504080"/>
              <a:gd name="connsiteX22" fmla="*/ 11199600 w 11199600"/>
              <a:gd name="connsiteY22" fmla="*/ 1050025 h 4504080"/>
              <a:gd name="connsiteX23" fmla="*/ 11199600 w 11199600"/>
              <a:gd name="connsiteY23" fmla="*/ 1177161 h 4504080"/>
              <a:gd name="connsiteX24" fmla="*/ 11199600 w 11199600"/>
              <a:gd name="connsiteY24" fmla="*/ 1202847 h 4504080"/>
              <a:gd name="connsiteX25" fmla="*/ 11199600 w 11199600"/>
              <a:gd name="connsiteY25" fmla="*/ 1319239 h 4504080"/>
              <a:gd name="connsiteX26" fmla="*/ 11199600 w 11199600"/>
              <a:gd name="connsiteY26" fmla="*/ 1377296 h 4504080"/>
              <a:gd name="connsiteX27" fmla="*/ 11199600 w 11199600"/>
              <a:gd name="connsiteY27" fmla="*/ 1477087 h 4504080"/>
              <a:gd name="connsiteX28" fmla="*/ 11199600 w 11199600"/>
              <a:gd name="connsiteY28" fmla="*/ 1569177 h 4504080"/>
              <a:gd name="connsiteX29" fmla="*/ 11199600 w 11199600"/>
              <a:gd name="connsiteY29" fmla="*/ 1626118 h 4504080"/>
              <a:gd name="connsiteX30" fmla="*/ 11199600 w 11199600"/>
              <a:gd name="connsiteY30" fmla="*/ 1651536 h 4504080"/>
              <a:gd name="connsiteX31" fmla="*/ 11199600 w 11199600"/>
              <a:gd name="connsiteY31" fmla="*/ 1762133 h 4504080"/>
              <a:gd name="connsiteX32" fmla="*/ 11199600 w 11199600"/>
              <a:gd name="connsiteY32" fmla="*/ 1779318 h 4504080"/>
              <a:gd name="connsiteX33" fmla="*/ 11199600 w 11199600"/>
              <a:gd name="connsiteY33" fmla="*/ 1787219 h 4504080"/>
              <a:gd name="connsiteX34" fmla="*/ 11199600 w 11199600"/>
              <a:gd name="connsiteY34" fmla="*/ 1843417 h 4504080"/>
              <a:gd name="connsiteX35" fmla="*/ 11199600 w 11199600"/>
              <a:gd name="connsiteY35" fmla="*/ 1984894 h 4504080"/>
              <a:gd name="connsiteX36" fmla="*/ 11199600 w 11199600"/>
              <a:gd name="connsiteY36" fmla="*/ 2032038 h 4504080"/>
              <a:gd name="connsiteX37" fmla="*/ 11199600 w 11199600"/>
              <a:gd name="connsiteY37" fmla="*/ 2036373 h 4504080"/>
              <a:gd name="connsiteX38" fmla="*/ 11199600 w 11199600"/>
              <a:gd name="connsiteY38" fmla="*/ 2306279 h 4504080"/>
              <a:gd name="connsiteX39" fmla="*/ 11199600 w 11199600"/>
              <a:gd name="connsiteY39" fmla="*/ 2323525 h 4504080"/>
              <a:gd name="connsiteX40" fmla="*/ 11199600 w 11199600"/>
              <a:gd name="connsiteY40" fmla="*/ 2597765 h 4504080"/>
              <a:gd name="connsiteX41" fmla="*/ 11199600 w 11199600"/>
              <a:gd name="connsiteY41" fmla="*/ 2637423 h 4504080"/>
              <a:gd name="connsiteX42" fmla="*/ 11199600 w 11199600"/>
              <a:gd name="connsiteY42" fmla="*/ 2911664 h 4504080"/>
              <a:gd name="connsiteX43" fmla="*/ 11199600 w 11199600"/>
              <a:gd name="connsiteY43" fmla="*/ 2974563 h 4504080"/>
              <a:gd name="connsiteX44" fmla="*/ 11199600 w 11199600"/>
              <a:gd name="connsiteY44" fmla="*/ 3248803 h 4504080"/>
              <a:gd name="connsiteX45" fmla="*/ 11199600 w 11199600"/>
              <a:gd name="connsiteY45" fmla="*/ 3335774 h 4504080"/>
              <a:gd name="connsiteX46" fmla="*/ 11199600 w 11199600"/>
              <a:gd name="connsiteY46" fmla="*/ 3610014 h 4504080"/>
              <a:gd name="connsiteX47" fmla="*/ 11199600 w 11199600"/>
              <a:gd name="connsiteY47" fmla="*/ 3721887 h 4504080"/>
              <a:gd name="connsiteX48" fmla="*/ 11199600 w 11199600"/>
              <a:gd name="connsiteY48" fmla="*/ 3996127 h 4504080"/>
              <a:gd name="connsiteX49" fmla="*/ 11199600 w 11199600"/>
              <a:gd name="connsiteY49" fmla="*/ 4133731 h 4504080"/>
              <a:gd name="connsiteX50" fmla="*/ 11199600 w 11199600"/>
              <a:gd name="connsiteY50" fmla="*/ 4407971 h 4504080"/>
              <a:gd name="connsiteX51" fmla="*/ 11118603 w 11199600"/>
              <a:gd name="connsiteY51" fmla="*/ 4502580 h 4504080"/>
              <a:gd name="connsiteX52" fmla="*/ 11103613 w 11199600"/>
              <a:gd name="connsiteY52" fmla="*/ 4504080 h 4504080"/>
              <a:gd name="connsiteX53" fmla="*/ 95989 w 11199600"/>
              <a:gd name="connsiteY53" fmla="*/ 4504080 h 4504080"/>
              <a:gd name="connsiteX54" fmla="*/ 64311 w 11199600"/>
              <a:gd name="connsiteY54" fmla="*/ 4499952 h 4504080"/>
              <a:gd name="connsiteX55" fmla="*/ 0 w 11199600"/>
              <a:gd name="connsiteY55" fmla="*/ 4407971 h 4504080"/>
              <a:gd name="connsiteX56" fmla="*/ 0 w 11199600"/>
              <a:gd name="connsiteY56" fmla="*/ 4404236 h 4504080"/>
              <a:gd name="connsiteX57" fmla="*/ 0 w 11199600"/>
              <a:gd name="connsiteY57" fmla="*/ 4395365 h 4504080"/>
              <a:gd name="connsiteX58" fmla="*/ 0 w 11199600"/>
              <a:gd name="connsiteY58" fmla="*/ 4378089 h 4504080"/>
              <a:gd name="connsiteX59" fmla="*/ 0 w 11199600"/>
              <a:gd name="connsiteY59" fmla="*/ 4349608 h 4504080"/>
              <a:gd name="connsiteX60" fmla="*/ 0 w 11199600"/>
              <a:gd name="connsiteY60" fmla="*/ 4307120 h 4504080"/>
              <a:gd name="connsiteX61" fmla="*/ 0 w 11199600"/>
              <a:gd name="connsiteY61" fmla="*/ 4247823 h 4504080"/>
              <a:gd name="connsiteX62" fmla="*/ 0 w 11199600"/>
              <a:gd name="connsiteY62" fmla="*/ 4168916 h 4504080"/>
              <a:gd name="connsiteX63" fmla="*/ 0 w 11199600"/>
              <a:gd name="connsiteY63" fmla="*/ 4133731 h 4504080"/>
              <a:gd name="connsiteX64" fmla="*/ 0 w 11199600"/>
              <a:gd name="connsiteY64" fmla="*/ 4132625 h 4504080"/>
              <a:gd name="connsiteX65" fmla="*/ 0 w 11199600"/>
              <a:gd name="connsiteY65" fmla="*/ 4124877 h 4504080"/>
              <a:gd name="connsiteX66" fmla="*/ 0 w 11199600"/>
              <a:gd name="connsiteY66" fmla="*/ 4104034 h 4504080"/>
              <a:gd name="connsiteX67" fmla="*/ 0 w 11199600"/>
              <a:gd name="connsiteY67" fmla="*/ 4103849 h 4504080"/>
              <a:gd name="connsiteX68" fmla="*/ 0 w 11199600"/>
              <a:gd name="connsiteY68" fmla="*/ 4062900 h 4504080"/>
              <a:gd name="connsiteX69" fmla="*/ 0 w 11199600"/>
              <a:gd name="connsiteY69" fmla="*/ 4032880 h 4504080"/>
              <a:gd name="connsiteX70" fmla="*/ 0 w 11199600"/>
              <a:gd name="connsiteY70" fmla="*/ 4028361 h 4504080"/>
              <a:gd name="connsiteX71" fmla="*/ 0 w 11199600"/>
              <a:gd name="connsiteY71" fmla="*/ 3995389 h 4504080"/>
              <a:gd name="connsiteX72" fmla="*/ 0 w 11199600"/>
              <a:gd name="connsiteY72" fmla="*/ 3949598 h 4504080"/>
              <a:gd name="connsiteX73" fmla="*/ 0 w 11199600"/>
              <a:gd name="connsiteY73" fmla="*/ 3941067 h 4504080"/>
              <a:gd name="connsiteX74" fmla="*/ 0 w 11199600"/>
              <a:gd name="connsiteY74" fmla="*/ 3894676 h 4504080"/>
              <a:gd name="connsiteX75" fmla="*/ 0 w 11199600"/>
              <a:gd name="connsiteY75" fmla="*/ 3841322 h 4504080"/>
              <a:gd name="connsiteX76" fmla="*/ 0 w 11199600"/>
              <a:gd name="connsiteY76" fmla="*/ 3829794 h 4504080"/>
              <a:gd name="connsiteX77" fmla="*/ 0 w 11199600"/>
              <a:gd name="connsiteY77" fmla="*/ 3754121 h 4504080"/>
              <a:gd name="connsiteX78" fmla="*/ 0 w 11199600"/>
              <a:gd name="connsiteY78" fmla="*/ 3728297 h 4504080"/>
              <a:gd name="connsiteX79" fmla="*/ 0 w 11199600"/>
              <a:gd name="connsiteY79" fmla="*/ 3666827 h 4504080"/>
              <a:gd name="connsiteX80" fmla="*/ 0 w 11199600"/>
              <a:gd name="connsiteY80" fmla="*/ 3601160 h 4504080"/>
              <a:gd name="connsiteX81" fmla="*/ 0 w 11199600"/>
              <a:gd name="connsiteY81" fmla="*/ 3567082 h 4504080"/>
              <a:gd name="connsiteX82" fmla="*/ 0 w 11199600"/>
              <a:gd name="connsiteY82" fmla="*/ 3459083 h 4504080"/>
              <a:gd name="connsiteX83" fmla="*/ 0 w 11199600"/>
              <a:gd name="connsiteY83" fmla="*/ 3454057 h 4504080"/>
              <a:gd name="connsiteX84" fmla="*/ 0 w 11199600"/>
              <a:gd name="connsiteY84" fmla="*/ 3326920 h 4504080"/>
              <a:gd name="connsiteX85" fmla="*/ 0 w 11199600"/>
              <a:gd name="connsiteY85" fmla="*/ 3301235 h 4504080"/>
              <a:gd name="connsiteX86" fmla="*/ 0 w 11199600"/>
              <a:gd name="connsiteY86" fmla="*/ 3184843 h 4504080"/>
              <a:gd name="connsiteX87" fmla="*/ 0 w 11199600"/>
              <a:gd name="connsiteY87" fmla="*/ 3126785 h 4504080"/>
              <a:gd name="connsiteX88" fmla="*/ 0 w 11199600"/>
              <a:gd name="connsiteY88" fmla="*/ 3026995 h 4504080"/>
              <a:gd name="connsiteX89" fmla="*/ 0 w 11199600"/>
              <a:gd name="connsiteY89" fmla="*/ 2934905 h 4504080"/>
              <a:gd name="connsiteX90" fmla="*/ 0 w 11199600"/>
              <a:gd name="connsiteY90" fmla="*/ 2852545 h 4504080"/>
              <a:gd name="connsiteX91" fmla="*/ 0 w 11199600"/>
              <a:gd name="connsiteY91" fmla="*/ 2724763 h 4504080"/>
              <a:gd name="connsiteX92" fmla="*/ 0 w 11199600"/>
              <a:gd name="connsiteY92" fmla="*/ 2660665 h 4504080"/>
              <a:gd name="connsiteX93" fmla="*/ 0 w 11199600"/>
              <a:gd name="connsiteY93" fmla="*/ 2495530 h 4504080"/>
              <a:gd name="connsiteX94" fmla="*/ 0 w 11199600"/>
              <a:gd name="connsiteY94" fmla="*/ 2450523 h 4504080"/>
              <a:gd name="connsiteX95" fmla="*/ 0 w 11199600"/>
              <a:gd name="connsiteY95" fmla="*/ 2246376 h 4504080"/>
              <a:gd name="connsiteX96" fmla="*/ 0 w 11199600"/>
              <a:gd name="connsiteY96" fmla="*/ 2221290 h 4504080"/>
              <a:gd name="connsiteX97" fmla="*/ 0 w 11199600"/>
              <a:gd name="connsiteY97" fmla="*/ 1984894 h 4504080"/>
              <a:gd name="connsiteX98" fmla="*/ 0 w 11199600"/>
              <a:gd name="connsiteY98" fmla="*/ 1976471 h 4504080"/>
              <a:gd name="connsiteX99" fmla="*/ 0 w 11199600"/>
              <a:gd name="connsiteY99" fmla="*/ 1972136 h 4504080"/>
              <a:gd name="connsiteX100" fmla="*/ 0 w 11199600"/>
              <a:gd name="connsiteY100" fmla="*/ 1906316 h 4504080"/>
              <a:gd name="connsiteX101" fmla="*/ 0 w 11199600"/>
              <a:gd name="connsiteY101" fmla="*/ 1866658 h 4504080"/>
              <a:gd name="connsiteX102" fmla="*/ 0 w 11199600"/>
              <a:gd name="connsiteY102" fmla="*/ 1702231 h 4504080"/>
              <a:gd name="connsiteX103" fmla="*/ 0 w 11199600"/>
              <a:gd name="connsiteY103" fmla="*/ 1684984 h 4504080"/>
              <a:gd name="connsiteX104" fmla="*/ 0 w 11199600"/>
              <a:gd name="connsiteY104" fmla="*/ 1626118 h 4504080"/>
              <a:gd name="connsiteX105" fmla="*/ 0 w 11199600"/>
              <a:gd name="connsiteY105" fmla="*/ 1592418 h 4504080"/>
              <a:gd name="connsiteX106" fmla="*/ 0 w 11199600"/>
              <a:gd name="connsiteY106" fmla="*/ 1529519 h 4504080"/>
              <a:gd name="connsiteX107" fmla="*/ 0 w 11199600"/>
              <a:gd name="connsiteY107" fmla="*/ 1255278 h 4504080"/>
              <a:gd name="connsiteX108" fmla="*/ 0 w 11199600"/>
              <a:gd name="connsiteY108" fmla="*/ 1168307 h 4504080"/>
              <a:gd name="connsiteX109" fmla="*/ 0 w 11199600"/>
              <a:gd name="connsiteY109" fmla="*/ 894067 h 4504080"/>
              <a:gd name="connsiteX110" fmla="*/ 0 w 11199600"/>
              <a:gd name="connsiteY110" fmla="*/ 782195 h 4504080"/>
              <a:gd name="connsiteX111" fmla="*/ 0 w 11199600"/>
              <a:gd name="connsiteY111" fmla="*/ 507955 h 4504080"/>
              <a:gd name="connsiteX112" fmla="*/ 0 w 11199600"/>
              <a:gd name="connsiteY112" fmla="*/ 370350 h 4504080"/>
              <a:gd name="connsiteX113" fmla="*/ 0 w 11199600"/>
              <a:gd name="connsiteY113" fmla="*/ 96110 h 4504080"/>
              <a:gd name="connsiteX114" fmla="*/ 95997 w 11199600"/>
              <a:gd name="connsiteY114" fmla="*/ 0 h 450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1199600" h="4504080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26118"/>
                </a:lnTo>
                <a:lnTo>
                  <a:pt x="11199600" y="1651536"/>
                </a:lnTo>
                <a:lnTo>
                  <a:pt x="11199600" y="1762133"/>
                </a:lnTo>
                <a:lnTo>
                  <a:pt x="11199600" y="1779318"/>
                </a:lnTo>
                <a:lnTo>
                  <a:pt x="11199600" y="1787219"/>
                </a:lnTo>
                <a:lnTo>
                  <a:pt x="11199600" y="1843417"/>
                </a:lnTo>
                <a:lnTo>
                  <a:pt x="11199600" y="1984894"/>
                </a:lnTo>
                <a:lnTo>
                  <a:pt x="11199600" y="2032038"/>
                </a:lnTo>
                <a:lnTo>
                  <a:pt x="11199600" y="2036373"/>
                </a:lnTo>
                <a:cubicBezTo>
                  <a:pt x="11199600" y="2122837"/>
                  <a:pt x="11199600" y="2212759"/>
                  <a:pt x="11199600" y="2306279"/>
                </a:cubicBezTo>
                <a:lnTo>
                  <a:pt x="11199600" y="2323525"/>
                </a:lnTo>
                <a:lnTo>
                  <a:pt x="11199600" y="2597765"/>
                </a:lnTo>
                <a:lnTo>
                  <a:pt x="11199600" y="2637423"/>
                </a:lnTo>
                <a:lnTo>
                  <a:pt x="11199600" y="2911664"/>
                </a:lnTo>
                <a:lnTo>
                  <a:pt x="11199600" y="2974563"/>
                </a:lnTo>
                <a:lnTo>
                  <a:pt x="11199600" y="3248803"/>
                </a:lnTo>
                <a:lnTo>
                  <a:pt x="11199600" y="3335774"/>
                </a:lnTo>
                <a:lnTo>
                  <a:pt x="11199600" y="3610014"/>
                </a:lnTo>
                <a:lnTo>
                  <a:pt x="11199600" y="3721887"/>
                </a:lnTo>
                <a:lnTo>
                  <a:pt x="11199600" y="3996127"/>
                </a:lnTo>
                <a:lnTo>
                  <a:pt x="11199600" y="4133731"/>
                </a:lnTo>
                <a:lnTo>
                  <a:pt x="11199600" y="4407971"/>
                </a:lnTo>
                <a:cubicBezTo>
                  <a:pt x="11199600" y="4480054"/>
                  <a:pt x="11145602" y="4498074"/>
                  <a:pt x="11118603" y="4502580"/>
                </a:cubicBezTo>
                <a:lnTo>
                  <a:pt x="11103613" y="4504080"/>
                </a:lnTo>
                <a:lnTo>
                  <a:pt x="95989" y="4504080"/>
                </a:lnTo>
                <a:lnTo>
                  <a:pt x="64311" y="4499952"/>
                </a:lnTo>
                <a:cubicBezTo>
                  <a:pt x="0" y="4481555"/>
                  <a:pt x="0" y="4407971"/>
                  <a:pt x="0" y="4407971"/>
                </a:cubicBezTo>
                <a:lnTo>
                  <a:pt x="0" y="4404236"/>
                </a:lnTo>
                <a:lnTo>
                  <a:pt x="0" y="4395365"/>
                </a:lnTo>
                <a:lnTo>
                  <a:pt x="0" y="4378089"/>
                </a:lnTo>
                <a:lnTo>
                  <a:pt x="0" y="4349608"/>
                </a:lnTo>
                <a:lnTo>
                  <a:pt x="0" y="4307120"/>
                </a:lnTo>
                <a:lnTo>
                  <a:pt x="0" y="4247823"/>
                </a:lnTo>
                <a:lnTo>
                  <a:pt x="0" y="4168916"/>
                </a:lnTo>
                <a:lnTo>
                  <a:pt x="0" y="4133731"/>
                </a:lnTo>
                <a:lnTo>
                  <a:pt x="0" y="4132625"/>
                </a:lnTo>
                <a:lnTo>
                  <a:pt x="0" y="4124877"/>
                </a:lnTo>
                <a:lnTo>
                  <a:pt x="0" y="4104034"/>
                </a:lnTo>
                <a:lnTo>
                  <a:pt x="0" y="4103849"/>
                </a:lnTo>
                <a:lnTo>
                  <a:pt x="0" y="4062900"/>
                </a:lnTo>
                <a:lnTo>
                  <a:pt x="0" y="4032880"/>
                </a:lnTo>
                <a:lnTo>
                  <a:pt x="0" y="4028361"/>
                </a:lnTo>
                <a:lnTo>
                  <a:pt x="0" y="3995389"/>
                </a:lnTo>
                <a:lnTo>
                  <a:pt x="0" y="3949598"/>
                </a:lnTo>
                <a:lnTo>
                  <a:pt x="0" y="3941067"/>
                </a:lnTo>
                <a:lnTo>
                  <a:pt x="0" y="3894676"/>
                </a:lnTo>
                <a:lnTo>
                  <a:pt x="0" y="3841322"/>
                </a:lnTo>
                <a:lnTo>
                  <a:pt x="0" y="3829794"/>
                </a:lnTo>
                <a:lnTo>
                  <a:pt x="0" y="3754121"/>
                </a:lnTo>
                <a:lnTo>
                  <a:pt x="0" y="3728297"/>
                </a:lnTo>
                <a:lnTo>
                  <a:pt x="0" y="3666827"/>
                </a:lnTo>
                <a:lnTo>
                  <a:pt x="0" y="3601160"/>
                </a:lnTo>
                <a:lnTo>
                  <a:pt x="0" y="3567082"/>
                </a:lnTo>
                <a:lnTo>
                  <a:pt x="0" y="3459083"/>
                </a:lnTo>
                <a:lnTo>
                  <a:pt x="0" y="3454057"/>
                </a:lnTo>
                <a:lnTo>
                  <a:pt x="0" y="3326920"/>
                </a:lnTo>
                <a:lnTo>
                  <a:pt x="0" y="3301235"/>
                </a:lnTo>
                <a:lnTo>
                  <a:pt x="0" y="3184843"/>
                </a:lnTo>
                <a:lnTo>
                  <a:pt x="0" y="3126785"/>
                </a:lnTo>
                <a:lnTo>
                  <a:pt x="0" y="3026995"/>
                </a:lnTo>
                <a:lnTo>
                  <a:pt x="0" y="2934905"/>
                </a:lnTo>
                <a:lnTo>
                  <a:pt x="0" y="2852545"/>
                </a:lnTo>
                <a:lnTo>
                  <a:pt x="0" y="2724763"/>
                </a:lnTo>
                <a:lnTo>
                  <a:pt x="0" y="2660665"/>
                </a:lnTo>
                <a:lnTo>
                  <a:pt x="0" y="2495530"/>
                </a:lnTo>
                <a:lnTo>
                  <a:pt x="0" y="2450523"/>
                </a:lnTo>
                <a:lnTo>
                  <a:pt x="0" y="2246376"/>
                </a:lnTo>
                <a:lnTo>
                  <a:pt x="0" y="2221290"/>
                </a:lnTo>
                <a:lnTo>
                  <a:pt x="0" y="1984894"/>
                </a:lnTo>
                <a:lnTo>
                  <a:pt x="0" y="1976471"/>
                </a:lnTo>
                <a:lnTo>
                  <a:pt x="0" y="197213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702231"/>
                </a:lnTo>
                <a:lnTo>
                  <a:pt x="0" y="1684984"/>
                </a:lnTo>
                <a:lnTo>
                  <a:pt x="0" y="162611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838199" y="257725"/>
            <a:ext cx="11059319" cy="117981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lnSpc>
                <a:spcPts val="4600"/>
              </a:lnSpc>
              <a:defRPr sz="4600"/>
            </a:lvl1pPr>
          </a:lstStyle>
          <a:p>
            <a:r>
              <a:rPr lang="en-US" noProof="0" smtClean="0"/>
              <a:t>Click to edit </a:t>
            </a:r>
            <a:br>
              <a:rPr lang="en-US" noProof="0" smtClean="0"/>
            </a:br>
            <a:r>
              <a:rPr lang="en-US" noProof="0" smtClean="0"/>
              <a:t>Master title style</a:t>
            </a:r>
            <a:endParaRPr lang="en-GB" noProof="0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2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23433" y="6358069"/>
            <a:ext cx="1183250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7517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02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278384"/>
            <a:ext cx="5058750" cy="4921200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5058000" cy="4921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89613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795636"/>
            <a:ext cx="5058750" cy="4403948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795636"/>
            <a:ext cx="5058000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274825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16123899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278000"/>
            <a:ext cx="5058750" cy="4929584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795636"/>
            <a:ext cx="5058000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95906617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1048917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66038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795636"/>
            <a:ext cx="5058750" cy="4403948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000"/>
            <a:ext cx="5058000" cy="49295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274825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88639425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750" y="1278000"/>
            <a:ext cx="5058000" cy="2330177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4" name="Text Placeholder 2"/>
          <p:cNvSpPr>
            <a:spLocks noGrp="1"/>
          </p:cNvSpPr>
          <p:nvPr>
            <p:ph idx="28"/>
          </p:nvPr>
        </p:nvSpPr>
        <p:spPr bwMode="gray">
          <a:xfrm>
            <a:off x="845575" y="1278000"/>
            <a:ext cx="5058000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29"/>
          </p:nvPr>
        </p:nvSpPr>
        <p:spPr bwMode="gray">
          <a:xfrm>
            <a:off x="6276750" y="3877591"/>
            <a:ext cx="5058000" cy="2330177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6" name="Text Placeholder 2"/>
          <p:cNvSpPr>
            <a:spLocks noGrp="1"/>
          </p:cNvSpPr>
          <p:nvPr>
            <p:ph idx="30"/>
          </p:nvPr>
        </p:nvSpPr>
        <p:spPr bwMode="gray">
          <a:xfrm>
            <a:off x="845575" y="3877591"/>
            <a:ext cx="5058000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7324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 userDrawn="1">
          <p15:clr>
            <a:srgbClr val="FBAE40"/>
          </p15:clr>
        </p15:guide>
        <p15:guide id="0" pos="3948" userDrawn="1">
          <p15:clr>
            <a:srgbClr val="FBAE40"/>
          </p15:clr>
        </p15:guide>
        <p15:guide id="2" orient="horz" pos="2274" userDrawn="1">
          <p15:clr>
            <a:srgbClr val="FBAE40"/>
          </p15:clr>
        </p15:guide>
        <p15:guide id="3" orient="horz" pos="2442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46907" y="1278384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4458228" y="1278384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8069550" y="1278384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846908" y="3884250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4458229" y="3884250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8069550" y="3884250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25219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2591" userDrawn="1">
          <p15:clr>
            <a:srgbClr val="FBAE40"/>
          </p15:clr>
        </p15:guide>
        <p15:guide id="2" pos="2808" userDrawn="1">
          <p15:clr>
            <a:srgbClr val="FBAE40"/>
          </p15:clr>
        </p15:guide>
        <p15:guide id="3" pos="4866" userDrawn="1">
          <p15:clr>
            <a:srgbClr val="FBAE40"/>
          </p15:clr>
        </p15:guide>
        <p15:guide id="4" pos="5082" userDrawn="1">
          <p15:clr>
            <a:srgbClr val="FBAE40"/>
          </p15:clr>
        </p15:guide>
        <p15:guide id="5" orient="horz" pos="2274" userDrawn="1">
          <p15:clr>
            <a:srgbClr val="FBAE40"/>
          </p15:clr>
        </p15:guide>
        <p15:guide id="6" orient="horz" pos="2442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46907" y="1795637"/>
            <a:ext cx="3265200" cy="26969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4458228" y="1795637"/>
            <a:ext cx="3265200" cy="26969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8069550" y="1795637"/>
            <a:ext cx="3265200" cy="26969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846908" y="4760734"/>
            <a:ext cx="3265200" cy="144004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4458229" y="4760734"/>
            <a:ext cx="3265200" cy="144004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8069550" y="4760734"/>
            <a:ext cx="3265200" cy="144004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3265200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4458228" y="1277982"/>
            <a:ext cx="3265200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  <a:endParaRPr lang="en-GB" noProof="0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8069550" y="1277982"/>
            <a:ext cx="3265200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796988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2" pos="2808">
          <p15:clr>
            <a:srgbClr val="FBAE40"/>
          </p15:clr>
        </p15:guide>
        <p15:guide id="3" pos="4866">
          <p15:clr>
            <a:srgbClr val="FBAE40"/>
          </p15:clr>
        </p15:guide>
        <p15:guide id="4" pos="5082">
          <p15:clr>
            <a:srgbClr val="FBAE40"/>
          </p15:clr>
        </p15:guide>
        <p15:guide id="5" orient="horz" pos="2830" userDrawn="1">
          <p15:clr>
            <a:srgbClr val="FBAE40"/>
          </p15:clr>
        </p15:guide>
        <p15:guide id="6" orient="horz" pos="2998" userDrawn="1">
          <p15:clr>
            <a:srgbClr val="FBAE40"/>
          </p15:clr>
        </p15:guide>
        <p15:guide id="7" pos="2592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plit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845575" y="1279981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845575" y="1754561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845575" y="3877590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845575" y="4346775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845575" y="1682898"/>
            <a:ext cx="5058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845575" y="4278810"/>
            <a:ext cx="5058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6276750" y="1279981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6276750" y="1754561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6276750" y="3877590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6276750" y="4346775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19" name="Straight Connector 18"/>
          <p:cNvCxnSpPr/>
          <p:nvPr userDrawn="1"/>
        </p:nvCxnSpPr>
        <p:spPr bwMode="gray">
          <a:xfrm>
            <a:off x="6276750" y="1682898"/>
            <a:ext cx="5058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 bwMode="gray">
          <a:xfrm>
            <a:off x="6276750" y="4278810"/>
            <a:ext cx="5058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864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2" pos="3720" userDrawn="1">
          <p15:clr>
            <a:srgbClr val="FBAE40"/>
          </p15:clr>
        </p15:guide>
        <p15:guide id="3" pos="3953" userDrawn="1">
          <p15:clr>
            <a:srgbClr val="FBAE40"/>
          </p15:clr>
        </p15:guide>
        <p15:guide id="4" orient="horz" pos="2274" userDrawn="1">
          <p15:clr>
            <a:srgbClr val="FBAE40"/>
          </p15:clr>
        </p15:guide>
        <p15:guide id="5" orient="horz" pos="2442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845575" y="1278384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845575" y="1757278"/>
            <a:ext cx="3265200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845575" y="3878568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845575" y="4346776"/>
            <a:ext cx="32652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845575" y="1685616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845575" y="4278810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8069550" y="1278384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1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8069550" y="1757278"/>
            <a:ext cx="3265200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8069550" y="3878568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3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8069550" y="4346776"/>
            <a:ext cx="32652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44" name="Straight Connector 43"/>
          <p:cNvCxnSpPr/>
          <p:nvPr userDrawn="1"/>
        </p:nvCxnSpPr>
        <p:spPr bwMode="gray">
          <a:xfrm>
            <a:off x="8069550" y="1685616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 bwMode="gray">
          <a:xfrm>
            <a:off x="8069550" y="4278810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4457562" y="1278384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7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4457562" y="1757278"/>
            <a:ext cx="3265200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4457562" y="3878568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9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4457562" y="4346776"/>
            <a:ext cx="32652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50" name="Straight Connector 49"/>
          <p:cNvCxnSpPr/>
          <p:nvPr userDrawn="1"/>
        </p:nvCxnSpPr>
        <p:spPr bwMode="gray">
          <a:xfrm>
            <a:off x="4457562" y="1685616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 bwMode="gray">
          <a:xfrm>
            <a:off x="4457562" y="4278810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909285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2" pos="2592" userDrawn="1">
          <p15:clr>
            <a:srgbClr val="FBAE40"/>
          </p15:clr>
        </p15:guide>
        <p15:guide id="3" pos="5082" userDrawn="1">
          <p15:clr>
            <a:srgbClr val="FBAE40"/>
          </p15:clr>
        </p15:guide>
        <p15:guide id="4" pos="2803" userDrawn="1">
          <p15:clr>
            <a:srgbClr val="FBAE40"/>
          </p15:clr>
        </p15:guide>
        <p15:guide id="5" pos="4866" userDrawn="1">
          <p15:clr>
            <a:srgbClr val="FBAE40"/>
          </p15:clr>
        </p15:guide>
        <p15:guide id="6" orient="horz" pos="2274" userDrawn="1">
          <p15:clr>
            <a:srgbClr val="FBAE40"/>
          </p15:clr>
        </p15:guide>
        <p15:guide id="7" orient="horz" pos="2442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845574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845574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845574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845574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845574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845574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3489966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2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3489966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53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3489966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4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3489966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55" name="Straight Connector 54"/>
          <p:cNvCxnSpPr/>
          <p:nvPr userDrawn="1"/>
        </p:nvCxnSpPr>
        <p:spPr bwMode="gray">
          <a:xfrm>
            <a:off x="3489966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 userDrawn="1"/>
        </p:nvCxnSpPr>
        <p:spPr bwMode="gray">
          <a:xfrm>
            <a:off x="3489966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6134358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8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6134358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59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6134358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0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6134358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61" name="Straight Connector 60"/>
          <p:cNvCxnSpPr/>
          <p:nvPr userDrawn="1"/>
        </p:nvCxnSpPr>
        <p:spPr bwMode="gray">
          <a:xfrm>
            <a:off x="6134358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 userDrawn="1"/>
        </p:nvCxnSpPr>
        <p:spPr bwMode="gray">
          <a:xfrm>
            <a:off x="6134358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ontent Placeholder 2"/>
          <p:cNvSpPr>
            <a:spLocks noGrp="1"/>
          </p:cNvSpPr>
          <p:nvPr>
            <p:ph idx="30" hasCustomPrompt="1"/>
          </p:nvPr>
        </p:nvSpPr>
        <p:spPr bwMode="gray">
          <a:xfrm>
            <a:off x="8778750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4" name="Content Placeholder 2"/>
          <p:cNvSpPr>
            <a:spLocks noGrp="1"/>
          </p:cNvSpPr>
          <p:nvPr>
            <p:ph idx="31" hasCustomPrompt="1"/>
          </p:nvPr>
        </p:nvSpPr>
        <p:spPr bwMode="gray">
          <a:xfrm>
            <a:off x="8778750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65" name="Content Placeholder 2"/>
          <p:cNvSpPr>
            <a:spLocks noGrp="1"/>
          </p:cNvSpPr>
          <p:nvPr>
            <p:ph idx="32" hasCustomPrompt="1"/>
          </p:nvPr>
        </p:nvSpPr>
        <p:spPr bwMode="gray">
          <a:xfrm>
            <a:off x="8778750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6" name="Content Placeholder 2"/>
          <p:cNvSpPr>
            <a:spLocks noGrp="1"/>
          </p:cNvSpPr>
          <p:nvPr>
            <p:ph idx="33" hasCustomPrompt="1"/>
          </p:nvPr>
        </p:nvSpPr>
        <p:spPr bwMode="gray">
          <a:xfrm>
            <a:off x="8778750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67" name="Straight Connector 66"/>
          <p:cNvCxnSpPr/>
          <p:nvPr userDrawn="1"/>
        </p:nvCxnSpPr>
        <p:spPr bwMode="gray">
          <a:xfrm>
            <a:off x="8778750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 userDrawn="1"/>
        </p:nvCxnSpPr>
        <p:spPr bwMode="gray">
          <a:xfrm>
            <a:off x="8778750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4309895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2" pos="2149" userDrawn="1">
          <p15:clr>
            <a:srgbClr val="FBAE40"/>
          </p15:clr>
        </p15:guide>
        <p15:guide id="4" pos="5480" userDrawn="1">
          <p15:clr>
            <a:srgbClr val="FBAE40"/>
          </p15:clr>
        </p15:guide>
        <p15:guide id="5" pos="3864" userDrawn="1">
          <p15:clr>
            <a:srgbClr val="FBAE40"/>
          </p15:clr>
        </p15:guide>
        <p15:guide id="6" pos="2196" userDrawn="1">
          <p15:clr>
            <a:srgbClr val="FBAE40"/>
          </p15:clr>
        </p15:guide>
        <p15:guide id="7" pos="3809" userDrawn="1">
          <p15:clr>
            <a:srgbClr val="FBAE40"/>
          </p15:clr>
        </p15:guide>
        <p15:guide id="8" pos="5528" userDrawn="1">
          <p15:clr>
            <a:srgbClr val="FBAE40"/>
          </p15:clr>
        </p15:guide>
        <p15:guide id="9" orient="horz" pos="2274" userDrawn="1">
          <p15:clr>
            <a:srgbClr val="FBAE40"/>
          </p15:clr>
        </p15:guide>
        <p15:guide id="10" orient="horz" pos="2442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47528" y="1270000"/>
            <a:ext cx="6787224" cy="49784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/>
          </p:nvPr>
        </p:nvSpPr>
        <p:spPr bwMode="gray">
          <a:xfrm>
            <a:off x="693739" y="280732"/>
            <a:ext cx="3443287" cy="5920066"/>
          </a:xfrm>
          <a:custGeom>
            <a:avLst/>
            <a:gdLst>
              <a:gd name="connsiteX0" fmla="*/ 95997 w 3443287"/>
              <a:gd name="connsiteY0" fmla="*/ 0 h 5920066"/>
              <a:gd name="connsiteX1" fmla="*/ 3443287 w 3443287"/>
              <a:gd name="connsiteY1" fmla="*/ 0 h 5920066"/>
              <a:gd name="connsiteX2" fmla="*/ 3443287 w 3443287"/>
              <a:gd name="connsiteY2" fmla="*/ 5920066 h 5920066"/>
              <a:gd name="connsiteX3" fmla="*/ 95989 w 3443287"/>
              <a:gd name="connsiteY3" fmla="*/ 5920066 h 5920066"/>
              <a:gd name="connsiteX4" fmla="*/ 64311 w 3443287"/>
              <a:gd name="connsiteY4" fmla="*/ 5915938 h 5920066"/>
              <a:gd name="connsiteX5" fmla="*/ 0 w 3443287"/>
              <a:gd name="connsiteY5" fmla="*/ 5823957 h 5920066"/>
              <a:gd name="connsiteX6" fmla="*/ 0 w 3443287"/>
              <a:gd name="connsiteY6" fmla="*/ 5820222 h 5920066"/>
              <a:gd name="connsiteX7" fmla="*/ 0 w 3443287"/>
              <a:gd name="connsiteY7" fmla="*/ 5811351 h 5920066"/>
              <a:gd name="connsiteX8" fmla="*/ 0 w 3443287"/>
              <a:gd name="connsiteY8" fmla="*/ 5794075 h 5920066"/>
              <a:gd name="connsiteX9" fmla="*/ 0 w 3443287"/>
              <a:gd name="connsiteY9" fmla="*/ 5765594 h 5920066"/>
              <a:gd name="connsiteX10" fmla="*/ 0 w 3443287"/>
              <a:gd name="connsiteY10" fmla="*/ 5723106 h 5920066"/>
              <a:gd name="connsiteX11" fmla="*/ 0 w 3443287"/>
              <a:gd name="connsiteY11" fmla="*/ 5663809 h 5920066"/>
              <a:gd name="connsiteX12" fmla="*/ 0 w 3443287"/>
              <a:gd name="connsiteY12" fmla="*/ 5584902 h 5920066"/>
              <a:gd name="connsiteX13" fmla="*/ 0 w 3443287"/>
              <a:gd name="connsiteY13" fmla="*/ 5549717 h 5920066"/>
              <a:gd name="connsiteX14" fmla="*/ 0 w 3443287"/>
              <a:gd name="connsiteY14" fmla="*/ 5548611 h 5920066"/>
              <a:gd name="connsiteX15" fmla="*/ 0 w 3443287"/>
              <a:gd name="connsiteY15" fmla="*/ 5540863 h 5920066"/>
              <a:gd name="connsiteX16" fmla="*/ 0 w 3443287"/>
              <a:gd name="connsiteY16" fmla="*/ 5520020 h 5920066"/>
              <a:gd name="connsiteX17" fmla="*/ 0 w 3443287"/>
              <a:gd name="connsiteY17" fmla="*/ 5519835 h 5920066"/>
              <a:gd name="connsiteX18" fmla="*/ 0 w 3443287"/>
              <a:gd name="connsiteY18" fmla="*/ 5478886 h 5920066"/>
              <a:gd name="connsiteX19" fmla="*/ 0 w 3443287"/>
              <a:gd name="connsiteY19" fmla="*/ 5448866 h 5920066"/>
              <a:gd name="connsiteX20" fmla="*/ 0 w 3443287"/>
              <a:gd name="connsiteY20" fmla="*/ 5444347 h 5920066"/>
              <a:gd name="connsiteX21" fmla="*/ 0 w 3443287"/>
              <a:gd name="connsiteY21" fmla="*/ 5411375 h 5920066"/>
              <a:gd name="connsiteX22" fmla="*/ 0 w 3443287"/>
              <a:gd name="connsiteY22" fmla="*/ 5365584 h 5920066"/>
              <a:gd name="connsiteX23" fmla="*/ 0 w 3443287"/>
              <a:gd name="connsiteY23" fmla="*/ 5357053 h 5920066"/>
              <a:gd name="connsiteX24" fmla="*/ 0 w 3443287"/>
              <a:gd name="connsiteY24" fmla="*/ 5310662 h 5920066"/>
              <a:gd name="connsiteX25" fmla="*/ 0 w 3443287"/>
              <a:gd name="connsiteY25" fmla="*/ 5257308 h 5920066"/>
              <a:gd name="connsiteX26" fmla="*/ 0 w 3443287"/>
              <a:gd name="connsiteY26" fmla="*/ 5245780 h 5920066"/>
              <a:gd name="connsiteX27" fmla="*/ 0 w 3443287"/>
              <a:gd name="connsiteY27" fmla="*/ 5170107 h 5920066"/>
              <a:gd name="connsiteX28" fmla="*/ 0 w 3443287"/>
              <a:gd name="connsiteY28" fmla="*/ 5144283 h 5920066"/>
              <a:gd name="connsiteX29" fmla="*/ 0 w 3443287"/>
              <a:gd name="connsiteY29" fmla="*/ 5082813 h 5920066"/>
              <a:gd name="connsiteX30" fmla="*/ 0 w 3443287"/>
              <a:gd name="connsiteY30" fmla="*/ 5017146 h 5920066"/>
              <a:gd name="connsiteX31" fmla="*/ 0 w 3443287"/>
              <a:gd name="connsiteY31" fmla="*/ 4983068 h 5920066"/>
              <a:gd name="connsiteX32" fmla="*/ 0 w 3443287"/>
              <a:gd name="connsiteY32" fmla="*/ 4903543 h 5920066"/>
              <a:gd name="connsiteX33" fmla="*/ 0 w 3443287"/>
              <a:gd name="connsiteY33" fmla="*/ 4899808 h 5920066"/>
              <a:gd name="connsiteX34" fmla="*/ 0 w 3443287"/>
              <a:gd name="connsiteY34" fmla="*/ 4890937 h 5920066"/>
              <a:gd name="connsiteX35" fmla="*/ 0 w 3443287"/>
              <a:gd name="connsiteY35" fmla="*/ 4875069 h 5920066"/>
              <a:gd name="connsiteX36" fmla="*/ 0 w 3443287"/>
              <a:gd name="connsiteY36" fmla="*/ 4873661 h 5920066"/>
              <a:gd name="connsiteX37" fmla="*/ 0 w 3443287"/>
              <a:gd name="connsiteY37" fmla="*/ 4870043 h 5920066"/>
              <a:gd name="connsiteX38" fmla="*/ 0 w 3443287"/>
              <a:gd name="connsiteY38" fmla="*/ 4845180 h 5920066"/>
              <a:gd name="connsiteX39" fmla="*/ 0 w 3443287"/>
              <a:gd name="connsiteY39" fmla="*/ 4802692 h 5920066"/>
              <a:gd name="connsiteX40" fmla="*/ 0 w 3443287"/>
              <a:gd name="connsiteY40" fmla="*/ 4743395 h 5920066"/>
              <a:gd name="connsiteX41" fmla="*/ 0 w 3443287"/>
              <a:gd name="connsiteY41" fmla="*/ 4742906 h 5920066"/>
              <a:gd name="connsiteX42" fmla="*/ 0 w 3443287"/>
              <a:gd name="connsiteY42" fmla="*/ 4717221 h 5920066"/>
              <a:gd name="connsiteX43" fmla="*/ 0 w 3443287"/>
              <a:gd name="connsiteY43" fmla="*/ 4664488 h 5920066"/>
              <a:gd name="connsiteX44" fmla="*/ 0 w 3443287"/>
              <a:gd name="connsiteY44" fmla="*/ 4629303 h 5920066"/>
              <a:gd name="connsiteX45" fmla="*/ 0 w 3443287"/>
              <a:gd name="connsiteY45" fmla="*/ 4628197 h 5920066"/>
              <a:gd name="connsiteX46" fmla="*/ 0 w 3443287"/>
              <a:gd name="connsiteY46" fmla="*/ 4620449 h 5920066"/>
              <a:gd name="connsiteX47" fmla="*/ 0 w 3443287"/>
              <a:gd name="connsiteY47" fmla="*/ 4600829 h 5920066"/>
              <a:gd name="connsiteX48" fmla="*/ 0 w 3443287"/>
              <a:gd name="connsiteY48" fmla="*/ 4599606 h 5920066"/>
              <a:gd name="connsiteX49" fmla="*/ 0 w 3443287"/>
              <a:gd name="connsiteY49" fmla="*/ 4599421 h 5920066"/>
              <a:gd name="connsiteX50" fmla="*/ 0 w 3443287"/>
              <a:gd name="connsiteY50" fmla="*/ 4558472 h 5920066"/>
              <a:gd name="connsiteX51" fmla="*/ 0 w 3443287"/>
              <a:gd name="connsiteY51" fmla="*/ 4542771 h 5920066"/>
              <a:gd name="connsiteX52" fmla="*/ 0 w 3443287"/>
              <a:gd name="connsiteY52" fmla="*/ 4528452 h 5920066"/>
              <a:gd name="connsiteX53" fmla="*/ 0 w 3443287"/>
              <a:gd name="connsiteY53" fmla="*/ 4523933 h 5920066"/>
              <a:gd name="connsiteX54" fmla="*/ 0 w 3443287"/>
              <a:gd name="connsiteY54" fmla="*/ 4490961 h 5920066"/>
              <a:gd name="connsiteX55" fmla="*/ 0 w 3443287"/>
              <a:gd name="connsiteY55" fmla="*/ 4445170 h 5920066"/>
              <a:gd name="connsiteX56" fmla="*/ 0 w 3443287"/>
              <a:gd name="connsiteY56" fmla="*/ 4442981 h 5920066"/>
              <a:gd name="connsiteX57" fmla="*/ 0 w 3443287"/>
              <a:gd name="connsiteY57" fmla="*/ 4436639 h 5920066"/>
              <a:gd name="connsiteX58" fmla="*/ 0 w 3443287"/>
              <a:gd name="connsiteY58" fmla="*/ 4390248 h 5920066"/>
              <a:gd name="connsiteX59" fmla="*/ 0 w 3443287"/>
              <a:gd name="connsiteY59" fmla="*/ 4350891 h 5920066"/>
              <a:gd name="connsiteX60" fmla="*/ 0 w 3443287"/>
              <a:gd name="connsiteY60" fmla="*/ 4336894 h 5920066"/>
              <a:gd name="connsiteX61" fmla="*/ 0 w 3443287"/>
              <a:gd name="connsiteY61" fmla="*/ 4325366 h 5920066"/>
              <a:gd name="connsiteX62" fmla="*/ 0 w 3443287"/>
              <a:gd name="connsiteY62" fmla="*/ 4268531 h 5920066"/>
              <a:gd name="connsiteX63" fmla="*/ 0 w 3443287"/>
              <a:gd name="connsiteY63" fmla="*/ 4249693 h 5920066"/>
              <a:gd name="connsiteX64" fmla="*/ 0 w 3443287"/>
              <a:gd name="connsiteY64" fmla="*/ 4223869 h 5920066"/>
              <a:gd name="connsiteX65" fmla="*/ 0 w 3443287"/>
              <a:gd name="connsiteY65" fmla="*/ 4162399 h 5920066"/>
              <a:gd name="connsiteX66" fmla="*/ 0 w 3443287"/>
              <a:gd name="connsiteY66" fmla="*/ 4140749 h 5920066"/>
              <a:gd name="connsiteX67" fmla="*/ 0 w 3443287"/>
              <a:gd name="connsiteY67" fmla="*/ 4096732 h 5920066"/>
              <a:gd name="connsiteX68" fmla="*/ 0 w 3443287"/>
              <a:gd name="connsiteY68" fmla="*/ 4076651 h 5920066"/>
              <a:gd name="connsiteX69" fmla="*/ 0 w 3443287"/>
              <a:gd name="connsiteY69" fmla="*/ 4062654 h 5920066"/>
              <a:gd name="connsiteX70" fmla="*/ 0 w 3443287"/>
              <a:gd name="connsiteY70" fmla="*/ 3954655 h 5920066"/>
              <a:gd name="connsiteX71" fmla="*/ 0 w 3443287"/>
              <a:gd name="connsiteY71" fmla="*/ 3949629 h 5920066"/>
              <a:gd name="connsiteX72" fmla="*/ 0 w 3443287"/>
              <a:gd name="connsiteY72" fmla="*/ 3911516 h 5920066"/>
              <a:gd name="connsiteX73" fmla="*/ 0 w 3443287"/>
              <a:gd name="connsiteY73" fmla="*/ 3866509 h 5920066"/>
              <a:gd name="connsiteX74" fmla="*/ 0 w 3443287"/>
              <a:gd name="connsiteY74" fmla="*/ 3822492 h 5920066"/>
              <a:gd name="connsiteX75" fmla="*/ 0 w 3443287"/>
              <a:gd name="connsiteY75" fmla="*/ 3796807 h 5920066"/>
              <a:gd name="connsiteX76" fmla="*/ 0 w 3443287"/>
              <a:gd name="connsiteY76" fmla="*/ 3680415 h 5920066"/>
              <a:gd name="connsiteX77" fmla="*/ 0 w 3443287"/>
              <a:gd name="connsiteY77" fmla="*/ 3662362 h 5920066"/>
              <a:gd name="connsiteX78" fmla="*/ 0 w 3443287"/>
              <a:gd name="connsiteY78" fmla="*/ 3637276 h 5920066"/>
              <a:gd name="connsiteX79" fmla="*/ 0 w 3443287"/>
              <a:gd name="connsiteY79" fmla="*/ 3622357 h 5920066"/>
              <a:gd name="connsiteX80" fmla="*/ 0 w 3443287"/>
              <a:gd name="connsiteY80" fmla="*/ 3522567 h 5920066"/>
              <a:gd name="connsiteX81" fmla="*/ 0 w 3443287"/>
              <a:gd name="connsiteY81" fmla="*/ 3430477 h 5920066"/>
              <a:gd name="connsiteX82" fmla="*/ 0 w 3443287"/>
              <a:gd name="connsiteY82" fmla="*/ 3392457 h 5920066"/>
              <a:gd name="connsiteX83" fmla="*/ 0 w 3443287"/>
              <a:gd name="connsiteY83" fmla="*/ 3388122 h 5920066"/>
              <a:gd name="connsiteX84" fmla="*/ 0 w 3443287"/>
              <a:gd name="connsiteY84" fmla="*/ 3348117 h 5920066"/>
              <a:gd name="connsiteX85" fmla="*/ 0 w 3443287"/>
              <a:gd name="connsiteY85" fmla="*/ 3220335 h 5920066"/>
              <a:gd name="connsiteX86" fmla="*/ 0 w 3443287"/>
              <a:gd name="connsiteY86" fmla="*/ 3156237 h 5920066"/>
              <a:gd name="connsiteX87" fmla="*/ 0 w 3443287"/>
              <a:gd name="connsiteY87" fmla="*/ 3118217 h 5920066"/>
              <a:gd name="connsiteX88" fmla="*/ 0 w 3443287"/>
              <a:gd name="connsiteY88" fmla="*/ 3100970 h 5920066"/>
              <a:gd name="connsiteX89" fmla="*/ 0 w 3443287"/>
              <a:gd name="connsiteY89" fmla="*/ 2991102 h 5920066"/>
              <a:gd name="connsiteX90" fmla="*/ 0 w 3443287"/>
              <a:gd name="connsiteY90" fmla="*/ 2946095 h 5920066"/>
              <a:gd name="connsiteX91" fmla="*/ 0 w 3443287"/>
              <a:gd name="connsiteY91" fmla="*/ 2826730 h 5920066"/>
              <a:gd name="connsiteX92" fmla="*/ 0 w 3443287"/>
              <a:gd name="connsiteY92" fmla="*/ 2787072 h 5920066"/>
              <a:gd name="connsiteX93" fmla="*/ 0 w 3443287"/>
              <a:gd name="connsiteY93" fmla="*/ 2741948 h 5920066"/>
              <a:gd name="connsiteX94" fmla="*/ 0 w 3443287"/>
              <a:gd name="connsiteY94" fmla="*/ 2716862 h 5920066"/>
              <a:gd name="connsiteX95" fmla="*/ 0 w 3443287"/>
              <a:gd name="connsiteY95" fmla="*/ 2512832 h 5920066"/>
              <a:gd name="connsiteX96" fmla="*/ 0 w 3443287"/>
              <a:gd name="connsiteY96" fmla="*/ 2472043 h 5920066"/>
              <a:gd name="connsiteX97" fmla="*/ 0 w 3443287"/>
              <a:gd name="connsiteY97" fmla="*/ 2467708 h 5920066"/>
              <a:gd name="connsiteX98" fmla="*/ 0 w 3443287"/>
              <a:gd name="connsiteY98" fmla="*/ 2449933 h 5920066"/>
              <a:gd name="connsiteX99" fmla="*/ 0 w 3443287"/>
              <a:gd name="connsiteY99" fmla="*/ 2197803 h 5920066"/>
              <a:gd name="connsiteX100" fmla="*/ 0 w 3443287"/>
              <a:gd name="connsiteY100" fmla="*/ 2180556 h 5920066"/>
              <a:gd name="connsiteX101" fmla="*/ 0 w 3443287"/>
              <a:gd name="connsiteY101" fmla="*/ 2175692 h 5920066"/>
              <a:gd name="connsiteX102" fmla="*/ 0 w 3443287"/>
              <a:gd name="connsiteY102" fmla="*/ 2088721 h 5920066"/>
              <a:gd name="connsiteX103" fmla="*/ 0 w 3443287"/>
              <a:gd name="connsiteY103" fmla="*/ 1906316 h 5920066"/>
              <a:gd name="connsiteX104" fmla="*/ 0 w 3443287"/>
              <a:gd name="connsiteY104" fmla="*/ 1866658 h 5920066"/>
              <a:gd name="connsiteX105" fmla="*/ 0 w 3443287"/>
              <a:gd name="connsiteY105" fmla="*/ 1814481 h 5920066"/>
              <a:gd name="connsiteX106" fmla="*/ 0 w 3443287"/>
              <a:gd name="connsiteY106" fmla="*/ 1702609 h 5920066"/>
              <a:gd name="connsiteX107" fmla="*/ 0 w 3443287"/>
              <a:gd name="connsiteY107" fmla="*/ 1592418 h 5920066"/>
              <a:gd name="connsiteX108" fmla="*/ 0 w 3443287"/>
              <a:gd name="connsiteY108" fmla="*/ 1529519 h 5920066"/>
              <a:gd name="connsiteX109" fmla="*/ 0 w 3443287"/>
              <a:gd name="connsiteY109" fmla="*/ 1428369 h 5920066"/>
              <a:gd name="connsiteX110" fmla="*/ 0 w 3443287"/>
              <a:gd name="connsiteY110" fmla="*/ 1290764 h 5920066"/>
              <a:gd name="connsiteX111" fmla="*/ 0 w 3443287"/>
              <a:gd name="connsiteY111" fmla="*/ 1255278 h 5920066"/>
              <a:gd name="connsiteX112" fmla="*/ 0 w 3443287"/>
              <a:gd name="connsiteY112" fmla="*/ 1168307 h 5920066"/>
              <a:gd name="connsiteX113" fmla="*/ 0 w 3443287"/>
              <a:gd name="connsiteY113" fmla="*/ 1016524 h 5920066"/>
              <a:gd name="connsiteX114" fmla="*/ 0 w 3443287"/>
              <a:gd name="connsiteY114" fmla="*/ 894067 h 5920066"/>
              <a:gd name="connsiteX115" fmla="*/ 0 w 3443287"/>
              <a:gd name="connsiteY115" fmla="*/ 782195 h 5920066"/>
              <a:gd name="connsiteX116" fmla="*/ 0 w 3443287"/>
              <a:gd name="connsiteY116" fmla="*/ 507955 h 5920066"/>
              <a:gd name="connsiteX117" fmla="*/ 0 w 3443287"/>
              <a:gd name="connsiteY117" fmla="*/ 370350 h 5920066"/>
              <a:gd name="connsiteX118" fmla="*/ 0 w 3443287"/>
              <a:gd name="connsiteY118" fmla="*/ 96110 h 5920066"/>
              <a:gd name="connsiteX119" fmla="*/ 95997 w 3443287"/>
              <a:gd name="connsiteY119" fmla="*/ 0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443287" h="5920066">
                <a:moveTo>
                  <a:pt x="95997" y="0"/>
                </a:moveTo>
                <a:lnTo>
                  <a:pt x="3443287" y="0"/>
                </a:lnTo>
                <a:lnTo>
                  <a:pt x="3443287" y="5920066"/>
                </a:lnTo>
                <a:lnTo>
                  <a:pt x="95989" y="5920066"/>
                </a:lnTo>
                <a:lnTo>
                  <a:pt x="64311" y="5915938"/>
                </a:lnTo>
                <a:cubicBezTo>
                  <a:pt x="0" y="5897541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7527" y="280733"/>
            <a:ext cx="6787223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666221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2854" userDrawn="1">
          <p15:clr>
            <a:srgbClr val="FBAE40"/>
          </p15:clr>
        </p15:guide>
        <p15:guide id="2" pos="261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38200" y="1270000"/>
            <a:ext cx="6786000" cy="49784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 bwMode="gray">
          <a:xfrm>
            <a:off x="8454232" y="280732"/>
            <a:ext cx="3442280" cy="5920066"/>
          </a:xfrm>
          <a:custGeom>
            <a:avLst/>
            <a:gdLst>
              <a:gd name="connsiteX0" fmla="*/ 0 w 3442280"/>
              <a:gd name="connsiteY0" fmla="*/ 0 h 5920066"/>
              <a:gd name="connsiteX1" fmla="*/ 3346283 w 3442280"/>
              <a:gd name="connsiteY1" fmla="*/ 0 h 5920066"/>
              <a:gd name="connsiteX2" fmla="*/ 3442280 w 3442280"/>
              <a:gd name="connsiteY2" fmla="*/ 96110 h 5920066"/>
              <a:gd name="connsiteX3" fmla="*/ 3442280 w 3442280"/>
              <a:gd name="connsiteY3" fmla="*/ 335165 h 5920066"/>
              <a:gd name="connsiteX4" fmla="*/ 3442280 w 3442280"/>
              <a:gd name="connsiteY4" fmla="*/ 370350 h 5920066"/>
              <a:gd name="connsiteX5" fmla="*/ 3442280 w 3442280"/>
              <a:gd name="connsiteY5" fmla="*/ 379204 h 5920066"/>
              <a:gd name="connsiteX6" fmla="*/ 3442280 w 3442280"/>
              <a:gd name="connsiteY6" fmla="*/ 400048 h 5920066"/>
              <a:gd name="connsiteX7" fmla="*/ 3442280 w 3442280"/>
              <a:gd name="connsiteY7" fmla="*/ 400232 h 5920066"/>
              <a:gd name="connsiteX8" fmla="*/ 3442280 w 3442280"/>
              <a:gd name="connsiteY8" fmla="*/ 471202 h 5920066"/>
              <a:gd name="connsiteX9" fmla="*/ 3442280 w 3442280"/>
              <a:gd name="connsiteY9" fmla="*/ 475721 h 5920066"/>
              <a:gd name="connsiteX10" fmla="*/ 3442280 w 3442280"/>
              <a:gd name="connsiteY10" fmla="*/ 508692 h 5920066"/>
              <a:gd name="connsiteX11" fmla="*/ 3442280 w 3442280"/>
              <a:gd name="connsiteY11" fmla="*/ 554484 h 5920066"/>
              <a:gd name="connsiteX12" fmla="*/ 3442280 w 3442280"/>
              <a:gd name="connsiteY12" fmla="*/ 563015 h 5920066"/>
              <a:gd name="connsiteX13" fmla="*/ 3442280 w 3442280"/>
              <a:gd name="connsiteY13" fmla="*/ 609405 h 5920066"/>
              <a:gd name="connsiteX14" fmla="*/ 3442280 w 3442280"/>
              <a:gd name="connsiteY14" fmla="*/ 662759 h 5920066"/>
              <a:gd name="connsiteX15" fmla="*/ 3442280 w 3442280"/>
              <a:gd name="connsiteY15" fmla="*/ 674288 h 5920066"/>
              <a:gd name="connsiteX16" fmla="*/ 3442280 w 3442280"/>
              <a:gd name="connsiteY16" fmla="*/ 749961 h 5920066"/>
              <a:gd name="connsiteX17" fmla="*/ 3442280 w 3442280"/>
              <a:gd name="connsiteY17" fmla="*/ 775785 h 5920066"/>
              <a:gd name="connsiteX18" fmla="*/ 3442280 w 3442280"/>
              <a:gd name="connsiteY18" fmla="*/ 837255 h 5920066"/>
              <a:gd name="connsiteX19" fmla="*/ 3442280 w 3442280"/>
              <a:gd name="connsiteY19" fmla="*/ 902921 h 5920066"/>
              <a:gd name="connsiteX20" fmla="*/ 3442280 w 3442280"/>
              <a:gd name="connsiteY20" fmla="*/ 936999 h 5920066"/>
              <a:gd name="connsiteX21" fmla="*/ 3442280 w 3442280"/>
              <a:gd name="connsiteY21" fmla="*/ 1016524 h 5920066"/>
              <a:gd name="connsiteX22" fmla="*/ 3442280 w 3442280"/>
              <a:gd name="connsiteY22" fmla="*/ 1029131 h 5920066"/>
              <a:gd name="connsiteX23" fmla="*/ 3442280 w 3442280"/>
              <a:gd name="connsiteY23" fmla="*/ 1044999 h 5920066"/>
              <a:gd name="connsiteX24" fmla="*/ 3442280 w 3442280"/>
              <a:gd name="connsiteY24" fmla="*/ 1046406 h 5920066"/>
              <a:gd name="connsiteX25" fmla="*/ 3442280 w 3442280"/>
              <a:gd name="connsiteY25" fmla="*/ 1050025 h 5920066"/>
              <a:gd name="connsiteX26" fmla="*/ 3442280 w 3442280"/>
              <a:gd name="connsiteY26" fmla="*/ 1074887 h 5920066"/>
              <a:gd name="connsiteX27" fmla="*/ 3442280 w 3442280"/>
              <a:gd name="connsiteY27" fmla="*/ 1176672 h 5920066"/>
              <a:gd name="connsiteX28" fmla="*/ 3442280 w 3442280"/>
              <a:gd name="connsiteY28" fmla="*/ 1177161 h 5920066"/>
              <a:gd name="connsiteX29" fmla="*/ 3442280 w 3442280"/>
              <a:gd name="connsiteY29" fmla="*/ 1202847 h 5920066"/>
              <a:gd name="connsiteX30" fmla="*/ 3442280 w 3442280"/>
              <a:gd name="connsiteY30" fmla="*/ 1255579 h 5920066"/>
              <a:gd name="connsiteX31" fmla="*/ 3442280 w 3442280"/>
              <a:gd name="connsiteY31" fmla="*/ 1290764 h 5920066"/>
              <a:gd name="connsiteX32" fmla="*/ 3442280 w 3442280"/>
              <a:gd name="connsiteY32" fmla="*/ 1299618 h 5920066"/>
              <a:gd name="connsiteX33" fmla="*/ 3442280 w 3442280"/>
              <a:gd name="connsiteY33" fmla="*/ 1319239 h 5920066"/>
              <a:gd name="connsiteX34" fmla="*/ 3442280 w 3442280"/>
              <a:gd name="connsiteY34" fmla="*/ 1320462 h 5920066"/>
              <a:gd name="connsiteX35" fmla="*/ 3442280 w 3442280"/>
              <a:gd name="connsiteY35" fmla="*/ 1320646 h 5920066"/>
              <a:gd name="connsiteX36" fmla="*/ 3442280 w 3442280"/>
              <a:gd name="connsiteY36" fmla="*/ 1349128 h 5920066"/>
              <a:gd name="connsiteX37" fmla="*/ 3442280 w 3442280"/>
              <a:gd name="connsiteY37" fmla="*/ 1377296 h 5920066"/>
              <a:gd name="connsiteX38" fmla="*/ 3442280 w 3442280"/>
              <a:gd name="connsiteY38" fmla="*/ 1391616 h 5920066"/>
              <a:gd name="connsiteX39" fmla="*/ 3442280 w 3442280"/>
              <a:gd name="connsiteY39" fmla="*/ 1396135 h 5920066"/>
              <a:gd name="connsiteX40" fmla="*/ 3442280 w 3442280"/>
              <a:gd name="connsiteY40" fmla="*/ 1429106 h 5920066"/>
              <a:gd name="connsiteX41" fmla="*/ 3442280 w 3442280"/>
              <a:gd name="connsiteY41" fmla="*/ 1474898 h 5920066"/>
              <a:gd name="connsiteX42" fmla="*/ 3442280 w 3442280"/>
              <a:gd name="connsiteY42" fmla="*/ 1477087 h 5920066"/>
              <a:gd name="connsiteX43" fmla="*/ 3442280 w 3442280"/>
              <a:gd name="connsiteY43" fmla="*/ 1483429 h 5920066"/>
              <a:gd name="connsiteX44" fmla="*/ 3442280 w 3442280"/>
              <a:gd name="connsiteY44" fmla="*/ 1529819 h 5920066"/>
              <a:gd name="connsiteX45" fmla="*/ 3442280 w 3442280"/>
              <a:gd name="connsiteY45" fmla="*/ 1569177 h 5920066"/>
              <a:gd name="connsiteX46" fmla="*/ 3442280 w 3442280"/>
              <a:gd name="connsiteY46" fmla="*/ 1583173 h 5920066"/>
              <a:gd name="connsiteX47" fmla="*/ 3442280 w 3442280"/>
              <a:gd name="connsiteY47" fmla="*/ 1594702 h 5920066"/>
              <a:gd name="connsiteX48" fmla="*/ 3442280 w 3442280"/>
              <a:gd name="connsiteY48" fmla="*/ 1651536 h 5920066"/>
              <a:gd name="connsiteX49" fmla="*/ 3442280 w 3442280"/>
              <a:gd name="connsiteY49" fmla="*/ 1670375 h 5920066"/>
              <a:gd name="connsiteX50" fmla="*/ 3442280 w 3442280"/>
              <a:gd name="connsiteY50" fmla="*/ 1696199 h 5920066"/>
              <a:gd name="connsiteX51" fmla="*/ 3442280 w 3442280"/>
              <a:gd name="connsiteY51" fmla="*/ 1757669 h 5920066"/>
              <a:gd name="connsiteX52" fmla="*/ 3442280 w 3442280"/>
              <a:gd name="connsiteY52" fmla="*/ 1779318 h 5920066"/>
              <a:gd name="connsiteX53" fmla="*/ 3442280 w 3442280"/>
              <a:gd name="connsiteY53" fmla="*/ 1823335 h 5920066"/>
              <a:gd name="connsiteX54" fmla="*/ 3442280 w 3442280"/>
              <a:gd name="connsiteY54" fmla="*/ 1843417 h 5920066"/>
              <a:gd name="connsiteX55" fmla="*/ 3442280 w 3442280"/>
              <a:gd name="connsiteY55" fmla="*/ 1857413 h 5920066"/>
              <a:gd name="connsiteX56" fmla="*/ 3442280 w 3442280"/>
              <a:gd name="connsiteY56" fmla="*/ 1965413 h 5920066"/>
              <a:gd name="connsiteX57" fmla="*/ 3442280 w 3442280"/>
              <a:gd name="connsiteY57" fmla="*/ 1970439 h 5920066"/>
              <a:gd name="connsiteX58" fmla="*/ 3442280 w 3442280"/>
              <a:gd name="connsiteY58" fmla="*/ 2008551 h 5920066"/>
              <a:gd name="connsiteX59" fmla="*/ 3442280 w 3442280"/>
              <a:gd name="connsiteY59" fmla="*/ 2053558 h 5920066"/>
              <a:gd name="connsiteX60" fmla="*/ 3442280 w 3442280"/>
              <a:gd name="connsiteY60" fmla="*/ 2097575 h 5920066"/>
              <a:gd name="connsiteX61" fmla="*/ 3442280 w 3442280"/>
              <a:gd name="connsiteY61" fmla="*/ 2123261 h 5920066"/>
              <a:gd name="connsiteX62" fmla="*/ 3442280 w 3442280"/>
              <a:gd name="connsiteY62" fmla="*/ 2239653 h 5920066"/>
              <a:gd name="connsiteX63" fmla="*/ 3442280 w 3442280"/>
              <a:gd name="connsiteY63" fmla="*/ 2257705 h 5920066"/>
              <a:gd name="connsiteX64" fmla="*/ 3442280 w 3442280"/>
              <a:gd name="connsiteY64" fmla="*/ 2282791 h 5920066"/>
              <a:gd name="connsiteX65" fmla="*/ 3442280 w 3442280"/>
              <a:gd name="connsiteY65" fmla="*/ 2297710 h 5920066"/>
              <a:gd name="connsiteX66" fmla="*/ 3442280 w 3442280"/>
              <a:gd name="connsiteY66" fmla="*/ 2397501 h 5920066"/>
              <a:gd name="connsiteX67" fmla="*/ 3442280 w 3442280"/>
              <a:gd name="connsiteY67" fmla="*/ 2489591 h 5920066"/>
              <a:gd name="connsiteX68" fmla="*/ 3442280 w 3442280"/>
              <a:gd name="connsiteY68" fmla="*/ 2527610 h 5920066"/>
              <a:gd name="connsiteX69" fmla="*/ 3442280 w 3442280"/>
              <a:gd name="connsiteY69" fmla="*/ 2531945 h 5920066"/>
              <a:gd name="connsiteX70" fmla="*/ 3442280 w 3442280"/>
              <a:gd name="connsiteY70" fmla="*/ 2571950 h 5920066"/>
              <a:gd name="connsiteX71" fmla="*/ 3442280 w 3442280"/>
              <a:gd name="connsiteY71" fmla="*/ 2699732 h 5920066"/>
              <a:gd name="connsiteX72" fmla="*/ 3442280 w 3442280"/>
              <a:gd name="connsiteY72" fmla="*/ 2763831 h 5920066"/>
              <a:gd name="connsiteX73" fmla="*/ 3442280 w 3442280"/>
              <a:gd name="connsiteY73" fmla="*/ 2801851 h 5920066"/>
              <a:gd name="connsiteX74" fmla="*/ 3442280 w 3442280"/>
              <a:gd name="connsiteY74" fmla="*/ 2819097 h 5920066"/>
              <a:gd name="connsiteX75" fmla="*/ 3442280 w 3442280"/>
              <a:gd name="connsiteY75" fmla="*/ 2928965 h 5920066"/>
              <a:gd name="connsiteX76" fmla="*/ 3442280 w 3442280"/>
              <a:gd name="connsiteY76" fmla="*/ 2973972 h 5920066"/>
              <a:gd name="connsiteX77" fmla="*/ 3442280 w 3442280"/>
              <a:gd name="connsiteY77" fmla="*/ 3093337 h 5920066"/>
              <a:gd name="connsiteX78" fmla="*/ 3442280 w 3442280"/>
              <a:gd name="connsiteY78" fmla="*/ 3132995 h 5920066"/>
              <a:gd name="connsiteX79" fmla="*/ 3442280 w 3442280"/>
              <a:gd name="connsiteY79" fmla="*/ 3178119 h 5920066"/>
              <a:gd name="connsiteX80" fmla="*/ 3442280 w 3442280"/>
              <a:gd name="connsiteY80" fmla="*/ 3203205 h 5920066"/>
              <a:gd name="connsiteX81" fmla="*/ 3442280 w 3442280"/>
              <a:gd name="connsiteY81" fmla="*/ 3407236 h 5920066"/>
              <a:gd name="connsiteX82" fmla="*/ 3442280 w 3442280"/>
              <a:gd name="connsiteY82" fmla="*/ 3448024 h 5920066"/>
              <a:gd name="connsiteX83" fmla="*/ 3442280 w 3442280"/>
              <a:gd name="connsiteY83" fmla="*/ 3452359 h 5920066"/>
              <a:gd name="connsiteX84" fmla="*/ 3442280 w 3442280"/>
              <a:gd name="connsiteY84" fmla="*/ 3470135 h 5920066"/>
              <a:gd name="connsiteX85" fmla="*/ 3442280 w 3442280"/>
              <a:gd name="connsiteY85" fmla="*/ 3722265 h 5920066"/>
              <a:gd name="connsiteX86" fmla="*/ 3442280 w 3442280"/>
              <a:gd name="connsiteY86" fmla="*/ 3739511 h 5920066"/>
              <a:gd name="connsiteX87" fmla="*/ 3442280 w 3442280"/>
              <a:gd name="connsiteY87" fmla="*/ 3744375 h 5920066"/>
              <a:gd name="connsiteX88" fmla="*/ 3442280 w 3442280"/>
              <a:gd name="connsiteY88" fmla="*/ 3831346 h 5920066"/>
              <a:gd name="connsiteX89" fmla="*/ 3442280 w 3442280"/>
              <a:gd name="connsiteY89" fmla="*/ 4013751 h 5920066"/>
              <a:gd name="connsiteX90" fmla="*/ 3442280 w 3442280"/>
              <a:gd name="connsiteY90" fmla="*/ 4053409 h 5920066"/>
              <a:gd name="connsiteX91" fmla="*/ 3442280 w 3442280"/>
              <a:gd name="connsiteY91" fmla="*/ 4105586 h 5920066"/>
              <a:gd name="connsiteX92" fmla="*/ 3442280 w 3442280"/>
              <a:gd name="connsiteY92" fmla="*/ 4217459 h 5920066"/>
              <a:gd name="connsiteX93" fmla="*/ 3442280 w 3442280"/>
              <a:gd name="connsiteY93" fmla="*/ 4327650 h 5920066"/>
              <a:gd name="connsiteX94" fmla="*/ 3442280 w 3442280"/>
              <a:gd name="connsiteY94" fmla="*/ 4390549 h 5920066"/>
              <a:gd name="connsiteX95" fmla="*/ 3442280 w 3442280"/>
              <a:gd name="connsiteY95" fmla="*/ 4491699 h 5920066"/>
              <a:gd name="connsiteX96" fmla="*/ 3442280 w 3442280"/>
              <a:gd name="connsiteY96" fmla="*/ 4629303 h 5920066"/>
              <a:gd name="connsiteX97" fmla="*/ 3442280 w 3442280"/>
              <a:gd name="connsiteY97" fmla="*/ 4664789 h 5920066"/>
              <a:gd name="connsiteX98" fmla="*/ 3442280 w 3442280"/>
              <a:gd name="connsiteY98" fmla="*/ 4751760 h 5920066"/>
              <a:gd name="connsiteX99" fmla="*/ 3442280 w 3442280"/>
              <a:gd name="connsiteY99" fmla="*/ 4903543 h 5920066"/>
              <a:gd name="connsiteX100" fmla="*/ 3442280 w 3442280"/>
              <a:gd name="connsiteY100" fmla="*/ 5026000 h 5920066"/>
              <a:gd name="connsiteX101" fmla="*/ 3442280 w 3442280"/>
              <a:gd name="connsiteY101" fmla="*/ 5137873 h 5920066"/>
              <a:gd name="connsiteX102" fmla="*/ 3442280 w 3442280"/>
              <a:gd name="connsiteY102" fmla="*/ 5412113 h 5920066"/>
              <a:gd name="connsiteX103" fmla="*/ 3442280 w 3442280"/>
              <a:gd name="connsiteY103" fmla="*/ 5549717 h 5920066"/>
              <a:gd name="connsiteX104" fmla="*/ 3442280 w 3442280"/>
              <a:gd name="connsiteY104" fmla="*/ 5823957 h 5920066"/>
              <a:gd name="connsiteX105" fmla="*/ 3361283 w 3442280"/>
              <a:gd name="connsiteY105" fmla="*/ 5918566 h 5920066"/>
              <a:gd name="connsiteX106" fmla="*/ 3346294 w 3442280"/>
              <a:gd name="connsiteY106" fmla="*/ 5920066 h 5920066"/>
              <a:gd name="connsiteX107" fmla="*/ 0 w 3442280"/>
              <a:gd name="connsiteY107" fmla="*/ 5920066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3442280" h="5920066">
                <a:moveTo>
                  <a:pt x="0" y="0"/>
                </a:moveTo>
                <a:lnTo>
                  <a:pt x="3346283" y="0"/>
                </a:lnTo>
                <a:cubicBezTo>
                  <a:pt x="3442280" y="0"/>
                  <a:pt x="3442280" y="96110"/>
                  <a:pt x="3442280" y="96110"/>
                </a:cubicBezTo>
                <a:cubicBezTo>
                  <a:pt x="3442280" y="96110"/>
                  <a:pt x="3442280" y="96110"/>
                  <a:pt x="3442280" y="335165"/>
                </a:cubicBezTo>
                <a:lnTo>
                  <a:pt x="3442280" y="370350"/>
                </a:lnTo>
                <a:cubicBezTo>
                  <a:pt x="3442280" y="370350"/>
                  <a:pt x="3442280" y="370350"/>
                  <a:pt x="3442280" y="379204"/>
                </a:cubicBezTo>
                <a:lnTo>
                  <a:pt x="3442280" y="400048"/>
                </a:lnTo>
                <a:lnTo>
                  <a:pt x="3442280" y="400232"/>
                </a:lnTo>
                <a:cubicBezTo>
                  <a:pt x="3442280" y="415173"/>
                  <a:pt x="3442280" y="437585"/>
                  <a:pt x="3442280" y="471202"/>
                </a:cubicBezTo>
                <a:lnTo>
                  <a:pt x="3442280" y="475721"/>
                </a:lnTo>
                <a:lnTo>
                  <a:pt x="3442280" y="508692"/>
                </a:lnTo>
                <a:cubicBezTo>
                  <a:pt x="3442280" y="522527"/>
                  <a:pt x="3442280" y="537744"/>
                  <a:pt x="3442280" y="554484"/>
                </a:cubicBezTo>
                <a:lnTo>
                  <a:pt x="3442280" y="563015"/>
                </a:lnTo>
                <a:lnTo>
                  <a:pt x="3442280" y="609405"/>
                </a:lnTo>
                <a:lnTo>
                  <a:pt x="3442280" y="662759"/>
                </a:lnTo>
                <a:lnTo>
                  <a:pt x="3442280" y="674288"/>
                </a:lnTo>
                <a:cubicBezTo>
                  <a:pt x="3442280" y="697668"/>
                  <a:pt x="3442280" y="722846"/>
                  <a:pt x="3442280" y="749961"/>
                </a:cubicBezTo>
                <a:lnTo>
                  <a:pt x="3442280" y="775785"/>
                </a:lnTo>
                <a:lnTo>
                  <a:pt x="3442280" y="837255"/>
                </a:lnTo>
                <a:lnTo>
                  <a:pt x="3442280" y="902921"/>
                </a:lnTo>
                <a:lnTo>
                  <a:pt x="3442280" y="936999"/>
                </a:lnTo>
                <a:lnTo>
                  <a:pt x="3442280" y="1016524"/>
                </a:lnTo>
                <a:cubicBezTo>
                  <a:pt x="3442280" y="1016524"/>
                  <a:pt x="3442280" y="1016524"/>
                  <a:pt x="3442280" y="1029131"/>
                </a:cubicBezTo>
                <a:lnTo>
                  <a:pt x="3442280" y="1044999"/>
                </a:lnTo>
                <a:lnTo>
                  <a:pt x="3442280" y="1046406"/>
                </a:lnTo>
                <a:lnTo>
                  <a:pt x="3442280" y="1050025"/>
                </a:lnTo>
                <a:lnTo>
                  <a:pt x="3442280" y="1074887"/>
                </a:lnTo>
                <a:cubicBezTo>
                  <a:pt x="3442280" y="1098232"/>
                  <a:pt x="3442280" y="1130916"/>
                  <a:pt x="3442280" y="1176672"/>
                </a:cubicBezTo>
                <a:lnTo>
                  <a:pt x="3442280" y="1177161"/>
                </a:lnTo>
                <a:lnTo>
                  <a:pt x="3442280" y="1202847"/>
                </a:lnTo>
                <a:lnTo>
                  <a:pt x="3442280" y="1255579"/>
                </a:lnTo>
                <a:lnTo>
                  <a:pt x="3442280" y="1290764"/>
                </a:lnTo>
                <a:cubicBezTo>
                  <a:pt x="3442280" y="1290764"/>
                  <a:pt x="3442280" y="1290764"/>
                  <a:pt x="3442280" y="1299618"/>
                </a:cubicBezTo>
                <a:lnTo>
                  <a:pt x="3442280" y="1319239"/>
                </a:lnTo>
                <a:lnTo>
                  <a:pt x="3442280" y="1320462"/>
                </a:lnTo>
                <a:lnTo>
                  <a:pt x="3442280" y="1320646"/>
                </a:lnTo>
                <a:cubicBezTo>
                  <a:pt x="3442280" y="1328117"/>
                  <a:pt x="3442280" y="1337455"/>
                  <a:pt x="3442280" y="1349128"/>
                </a:cubicBezTo>
                <a:lnTo>
                  <a:pt x="3442280" y="1377296"/>
                </a:lnTo>
                <a:lnTo>
                  <a:pt x="3442280" y="1391616"/>
                </a:lnTo>
                <a:lnTo>
                  <a:pt x="3442280" y="1396135"/>
                </a:lnTo>
                <a:lnTo>
                  <a:pt x="3442280" y="1429106"/>
                </a:lnTo>
                <a:cubicBezTo>
                  <a:pt x="3442280" y="1442941"/>
                  <a:pt x="3442280" y="1458158"/>
                  <a:pt x="3442280" y="1474898"/>
                </a:cubicBezTo>
                <a:lnTo>
                  <a:pt x="3442280" y="1477087"/>
                </a:lnTo>
                <a:lnTo>
                  <a:pt x="3442280" y="1483429"/>
                </a:lnTo>
                <a:lnTo>
                  <a:pt x="3442280" y="1529819"/>
                </a:lnTo>
                <a:lnTo>
                  <a:pt x="3442280" y="1569177"/>
                </a:lnTo>
                <a:lnTo>
                  <a:pt x="3442280" y="1583173"/>
                </a:lnTo>
                <a:lnTo>
                  <a:pt x="3442280" y="1594702"/>
                </a:lnTo>
                <a:lnTo>
                  <a:pt x="3442280" y="1651536"/>
                </a:lnTo>
                <a:lnTo>
                  <a:pt x="3442280" y="1670375"/>
                </a:lnTo>
                <a:lnTo>
                  <a:pt x="3442280" y="1696199"/>
                </a:lnTo>
                <a:lnTo>
                  <a:pt x="3442280" y="1757669"/>
                </a:lnTo>
                <a:lnTo>
                  <a:pt x="3442280" y="1779318"/>
                </a:lnTo>
                <a:lnTo>
                  <a:pt x="3442280" y="1823335"/>
                </a:lnTo>
                <a:lnTo>
                  <a:pt x="3442280" y="1843417"/>
                </a:lnTo>
                <a:lnTo>
                  <a:pt x="3442280" y="1857413"/>
                </a:lnTo>
                <a:lnTo>
                  <a:pt x="3442280" y="1965413"/>
                </a:lnTo>
                <a:lnTo>
                  <a:pt x="3442280" y="1970439"/>
                </a:lnTo>
                <a:lnTo>
                  <a:pt x="3442280" y="2008551"/>
                </a:lnTo>
                <a:lnTo>
                  <a:pt x="3442280" y="2053558"/>
                </a:lnTo>
                <a:lnTo>
                  <a:pt x="3442280" y="2097575"/>
                </a:lnTo>
                <a:lnTo>
                  <a:pt x="3442280" y="2123261"/>
                </a:lnTo>
                <a:lnTo>
                  <a:pt x="3442280" y="2239653"/>
                </a:lnTo>
                <a:lnTo>
                  <a:pt x="3442280" y="2257705"/>
                </a:lnTo>
                <a:lnTo>
                  <a:pt x="3442280" y="2282791"/>
                </a:lnTo>
                <a:lnTo>
                  <a:pt x="3442280" y="2297710"/>
                </a:lnTo>
                <a:lnTo>
                  <a:pt x="3442280" y="2397501"/>
                </a:lnTo>
                <a:lnTo>
                  <a:pt x="3442280" y="2489591"/>
                </a:lnTo>
                <a:lnTo>
                  <a:pt x="3442280" y="2527610"/>
                </a:lnTo>
                <a:lnTo>
                  <a:pt x="3442280" y="2531945"/>
                </a:lnTo>
                <a:lnTo>
                  <a:pt x="3442280" y="2571950"/>
                </a:lnTo>
                <a:lnTo>
                  <a:pt x="3442280" y="2699732"/>
                </a:lnTo>
                <a:lnTo>
                  <a:pt x="3442280" y="2763831"/>
                </a:lnTo>
                <a:lnTo>
                  <a:pt x="3442280" y="2801851"/>
                </a:lnTo>
                <a:lnTo>
                  <a:pt x="3442280" y="2819097"/>
                </a:lnTo>
                <a:lnTo>
                  <a:pt x="3442280" y="2928965"/>
                </a:lnTo>
                <a:lnTo>
                  <a:pt x="3442280" y="2973972"/>
                </a:lnTo>
                <a:lnTo>
                  <a:pt x="3442280" y="3093337"/>
                </a:lnTo>
                <a:lnTo>
                  <a:pt x="3442280" y="3132995"/>
                </a:lnTo>
                <a:lnTo>
                  <a:pt x="3442280" y="3178119"/>
                </a:lnTo>
                <a:lnTo>
                  <a:pt x="3442280" y="3203205"/>
                </a:lnTo>
                <a:lnTo>
                  <a:pt x="3442280" y="3407236"/>
                </a:lnTo>
                <a:lnTo>
                  <a:pt x="3442280" y="3448024"/>
                </a:lnTo>
                <a:lnTo>
                  <a:pt x="3442280" y="3452359"/>
                </a:lnTo>
                <a:lnTo>
                  <a:pt x="3442280" y="3470135"/>
                </a:lnTo>
                <a:lnTo>
                  <a:pt x="3442280" y="3722265"/>
                </a:lnTo>
                <a:lnTo>
                  <a:pt x="3442280" y="3739511"/>
                </a:lnTo>
                <a:lnTo>
                  <a:pt x="3442280" y="3744375"/>
                </a:lnTo>
                <a:lnTo>
                  <a:pt x="3442280" y="3831346"/>
                </a:lnTo>
                <a:lnTo>
                  <a:pt x="3442280" y="4013751"/>
                </a:lnTo>
                <a:lnTo>
                  <a:pt x="3442280" y="4053409"/>
                </a:lnTo>
                <a:lnTo>
                  <a:pt x="3442280" y="4105586"/>
                </a:lnTo>
                <a:lnTo>
                  <a:pt x="3442280" y="4217459"/>
                </a:lnTo>
                <a:lnTo>
                  <a:pt x="3442280" y="4327650"/>
                </a:lnTo>
                <a:lnTo>
                  <a:pt x="3442280" y="4390549"/>
                </a:lnTo>
                <a:lnTo>
                  <a:pt x="3442280" y="4491699"/>
                </a:lnTo>
                <a:lnTo>
                  <a:pt x="3442280" y="4629303"/>
                </a:lnTo>
                <a:lnTo>
                  <a:pt x="3442280" y="4664789"/>
                </a:lnTo>
                <a:lnTo>
                  <a:pt x="3442280" y="4751760"/>
                </a:lnTo>
                <a:lnTo>
                  <a:pt x="3442280" y="4903543"/>
                </a:lnTo>
                <a:lnTo>
                  <a:pt x="3442280" y="5026000"/>
                </a:lnTo>
                <a:lnTo>
                  <a:pt x="3442280" y="5137873"/>
                </a:lnTo>
                <a:lnTo>
                  <a:pt x="3442280" y="5412113"/>
                </a:lnTo>
                <a:lnTo>
                  <a:pt x="3442280" y="5549717"/>
                </a:lnTo>
                <a:lnTo>
                  <a:pt x="3442280" y="5823957"/>
                </a:lnTo>
                <a:cubicBezTo>
                  <a:pt x="3442280" y="5896040"/>
                  <a:pt x="3388282" y="5914060"/>
                  <a:pt x="3361283" y="5918566"/>
                </a:cubicBezTo>
                <a:lnTo>
                  <a:pt x="3346294" y="5920066"/>
                </a:lnTo>
                <a:lnTo>
                  <a:pt x="0" y="5920066"/>
                </a:ln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45575" y="280733"/>
            <a:ext cx="677862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0052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4806" userDrawn="1">
          <p15:clr>
            <a:srgbClr val="FBAE40"/>
          </p15:clr>
        </p15:guide>
        <p15:guide id="2" pos="5322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9"/>
          </p:nvPr>
        </p:nvSpPr>
        <p:spPr bwMode="gray">
          <a:xfrm>
            <a:off x="696912" y="1201147"/>
            <a:ext cx="11199600" cy="4999652"/>
          </a:xfrm>
          <a:custGeom>
            <a:avLst/>
            <a:gdLst>
              <a:gd name="connsiteX0" fmla="*/ 95997 w 11199600"/>
              <a:gd name="connsiteY0" fmla="*/ 0 h 4999652"/>
              <a:gd name="connsiteX1" fmla="*/ 11103603 w 11199600"/>
              <a:gd name="connsiteY1" fmla="*/ 0 h 4999652"/>
              <a:gd name="connsiteX2" fmla="*/ 11199600 w 11199600"/>
              <a:gd name="connsiteY2" fmla="*/ 96110 h 4999652"/>
              <a:gd name="connsiteX3" fmla="*/ 11199600 w 11199600"/>
              <a:gd name="connsiteY3" fmla="*/ 335165 h 4999652"/>
              <a:gd name="connsiteX4" fmla="*/ 11199600 w 11199600"/>
              <a:gd name="connsiteY4" fmla="*/ 370350 h 4999652"/>
              <a:gd name="connsiteX5" fmla="*/ 11199600 w 11199600"/>
              <a:gd name="connsiteY5" fmla="*/ 379204 h 4999652"/>
              <a:gd name="connsiteX6" fmla="*/ 11199600 w 11199600"/>
              <a:gd name="connsiteY6" fmla="*/ 400048 h 4999652"/>
              <a:gd name="connsiteX7" fmla="*/ 11199600 w 11199600"/>
              <a:gd name="connsiteY7" fmla="*/ 400232 h 4999652"/>
              <a:gd name="connsiteX8" fmla="*/ 11199600 w 11199600"/>
              <a:gd name="connsiteY8" fmla="*/ 471202 h 4999652"/>
              <a:gd name="connsiteX9" fmla="*/ 11199600 w 11199600"/>
              <a:gd name="connsiteY9" fmla="*/ 475721 h 4999652"/>
              <a:gd name="connsiteX10" fmla="*/ 11199600 w 11199600"/>
              <a:gd name="connsiteY10" fmla="*/ 508692 h 4999652"/>
              <a:gd name="connsiteX11" fmla="*/ 11199600 w 11199600"/>
              <a:gd name="connsiteY11" fmla="*/ 554484 h 4999652"/>
              <a:gd name="connsiteX12" fmla="*/ 11199600 w 11199600"/>
              <a:gd name="connsiteY12" fmla="*/ 563015 h 4999652"/>
              <a:gd name="connsiteX13" fmla="*/ 11199600 w 11199600"/>
              <a:gd name="connsiteY13" fmla="*/ 609405 h 4999652"/>
              <a:gd name="connsiteX14" fmla="*/ 11199600 w 11199600"/>
              <a:gd name="connsiteY14" fmla="*/ 662759 h 4999652"/>
              <a:gd name="connsiteX15" fmla="*/ 11199600 w 11199600"/>
              <a:gd name="connsiteY15" fmla="*/ 674288 h 4999652"/>
              <a:gd name="connsiteX16" fmla="*/ 11199600 w 11199600"/>
              <a:gd name="connsiteY16" fmla="*/ 749961 h 4999652"/>
              <a:gd name="connsiteX17" fmla="*/ 11199600 w 11199600"/>
              <a:gd name="connsiteY17" fmla="*/ 775785 h 4999652"/>
              <a:gd name="connsiteX18" fmla="*/ 11199600 w 11199600"/>
              <a:gd name="connsiteY18" fmla="*/ 837255 h 4999652"/>
              <a:gd name="connsiteX19" fmla="*/ 11199600 w 11199600"/>
              <a:gd name="connsiteY19" fmla="*/ 902921 h 4999652"/>
              <a:gd name="connsiteX20" fmla="*/ 11199600 w 11199600"/>
              <a:gd name="connsiteY20" fmla="*/ 936999 h 4999652"/>
              <a:gd name="connsiteX21" fmla="*/ 11199600 w 11199600"/>
              <a:gd name="connsiteY21" fmla="*/ 1016524 h 4999652"/>
              <a:gd name="connsiteX22" fmla="*/ 11199600 w 11199600"/>
              <a:gd name="connsiteY22" fmla="*/ 1029131 h 4999652"/>
              <a:gd name="connsiteX23" fmla="*/ 11199600 w 11199600"/>
              <a:gd name="connsiteY23" fmla="*/ 1044999 h 4999652"/>
              <a:gd name="connsiteX24" fmla="*/ 11199600 w 11199600"/>
              <a:gd name="connsiteY24" fmla="*/ 1046406 h 4999652"/>
              <a:gd name="connsiteX25" fmla="*/ 11199600 w 11199600"/>
              <a:gd name="connsiteY25" fmla="*/ 1050025 h 4999652"/>
              <a:gd name="connsiteX26" fmla="*/ 11199600 w 11199600"/>
              <a:gd name="connsiteY26" fmla="*/ 1074887 h 4999652"/>
              <a:gd name="connsiteX27" fmla="*/ 11199600 w 11199600"/>
              <a:gd name="connsiteY27" fmla="*/ 1176672 h 4999652"/>
              <a:gd name="connsiteX28" fmla="*/ 11199600 w 11199600"/>
              <a:gd name="connsiteY28" fmla="*/ 1177161 h 4999652"/>
              <a:gd name="connsiteX29" fmla="*/ 11199600 w 11199600"/>
              <a:gd name="connsiteY29" fmla="*/ 1202847 h 4999652"/>
              <a:gd name="connsiteX30" fmla="*/ 11199600 w 11199600"/>
              <a:gd name="connsiteY30" fmla="*/ 1208224 h 4999652"/>
              <a:gd name="connsiteX31" fmla="*/ 11199600 w 11199600"/>
              <a:gd name="connsiteY31" fmla="*/ 1255579 h 4999652"/>
              <a:gd name="connsiteX32" fmla="*/ 11199600 w 11199600"/>
              <a:gd name="connsiteY32" fmla="*/ 1290764 h 4999652"/>
              <a:gd name="connsiteX33" fmla="*/ 11199600 w 11199600"/>
              <a:gd name="connsiteY33" fmla="*/ 1299618 h 4999652"/>
              <a:gd name="connsiteX34" fmla="*/ 11199600 w 11199600"/>
              <a:gd name="connsiteY34" fmla="*/ 1319238 h 4999652"/>
              <a:gd name="connsiteX35" fmla="*/ 11199600 w 11199600"/>
              <a:gd name="connsiteY35" fmla="*/ 1319239 h 4999652"/>
              <a:gd name="connsiteX36" fmla="*/ 11199600 w 11199600"/>
              <a:gd name="connsiteY36" fmla="*/ 1320462 h 4999652"/>
              <a:gd name="connsiteX37" fmla="*/ 11199600 w 11199600"/>
              <a:gd name="connsiteY37" fmla="*/ 1320646 h 4999652"/>
              <a:gd name="connsiteX38" fmla="*/ 11199600 w 11199600"/>
              <a:gd name="connsiteY38" fmla="*/ 1337290 h 4999652"/>
              <a:gd name="connsiteX39" fmla="*/ 11199600 w 11199600"/>
              <a:gd name="connsiteY39" fmla="*/ 1349128 h 4999652"/>
              <a:gd name="connsiteX40" fmla="*/ 11199600 w 11199600"/>
              <a:gd name="connsiteY40" fmla="*/ 1362376 h 4999652"/>
              <a:gd name="connsiteX41" fmla="*/ 11199600 w 11199600"/>
              <a:gd name="connsiteY41" fmla="*/ 1377295 h 4999652"/>
              <a:gd name="connsiteX42" fmla="*/ 11199600 w 11199600"/>
              <a:gd name="connsiteY42" fmla="*/ 1377296 h 4999652"/>
              <a:gd name="connsiteX43" fmla="*/ 11199600 w 11199600"/>
              <a:gd name="connsiteY43" fmla="*/ 1391616 h 4999652"/>
              <a:gd name="connsiteX44" fmla="*/ 11199600 w 11199600"/>
              <a:gd name="connsiteY44" fmla="*/ 1396135 h 4999652"/>
              <a:gd name="connsiteX45" fmla="*/ 11199600 w 11199600"/>
              <a:gd name="connsiteY45" fmla="*/ 1429106 h 4999652"/>
              <a:gd name="connsiteX46" fmla="*/ 11199600 w 11199600"/>
              <a:gd name="connsiteY46" fmla="*/ 1474898 h 4999652"/>
              <a:gd name="connsiteX47" fmla="*/ 11199600 w 11199600"/>
              <a:gd name="connsiteY47" fmla="*/ 1477086 h 4999652"/>
              <a:gd name="connsiteX48" fmla="*/ 11199600 w 11199600"/>
              <a:gd name="connsiteY48" fmla="*/ 1477087 h 4999652"/>
              <a:gd name="connsiteX49" fmla="*/ 11199600 w 11199600"/>
              <a:gd name="connsiteY49" fmla="*/ 1483429 h 4999652"/>
              <a:gd name="connsiteX50" fmla="*/ 11199600 w 11199600"/>
              <a:gd name="connsiteY50" fmla="*/ 1529819 h 4999652"/>
              <a:gd name="connsiteX51" fmla="*/ 11199600 w 11199600"/>
              <a:gd name="connsiteY51" fmla="*/ 1569176 h 4999652"/>
              <a:gd name="connsiteX52" fmla="*/ 11199600 w 11199600"/>
              <a:gd name="connsiteY52" fmla="*/ 1569177 h 4999652"/>
              <a:gd name="connsiteX53" fmla="*/ 11199600 w 11199600"/>
              <a:gd name="connsiteY53" fmla="*/ 1583173 h 4999652"/>
              <a:gd name="connsiteX54" fmla="*/ 11199600 w 11199600"/>
              <a:gd name="connsiteY54" fmla="*/ 1594702 h 4999652"/>
              <a:gd name="connsiteX55" fmla="*/ 11199600 w 11199600"/>
              <a:gd name="connsiteY55" fmla="*/ 1607195 h 4999652"/>
              <a:gd name="connsiteX56" fmla="*/ 11199600 w 11199600"/>
              <a:gd name="connsiteY56" fmla="*/ 1611530 h 4999652"/>
              <a:gd name="connsiteX57" fmla="*/ 11199600 w 11199600"/>
              <a:gd name="connsiteY57" fmla="*/ 1651535 h 4999652"/>
              <a:gd name="connsiteX58" fmla="*/ 11199600 w 11199600"/>
              <a:gd name="connsiteY58" fmla="*/ 1651536 h 4999652"/>
              <a:gd name="connsiteX59" fmla="*/ 11199600 w 11199600"/>
              <a:gd name="connsiteY59" fmla="*/ 1670375 h 4999652"/>
              <a:gd name="connsiteX60" fmla="*/ 11199600 w 11199600"/>
              <a:gd name="connsiteY60" fmla="*/ 1696199 h 4999652"/>
              <a:gd name="connsiteX61" fmla="*/ 11199600 w 11199600"/>
              <a:gd name="connsiteY61" fmla="*/ 1757669 h 4999652"/>
              <a:gd name="connsiteX62" fmla="*/ 11199600 w 11199600"/>
              <a:gd name="connsiteY62" fmla="*/ 1779317 h 4999652"/>
              <a:gd name="connsiteX63" fmla="*/ 11199600 w 11199600"/>
              <a:gd name="connsiteY63" fmla="*/ 1779318 h 4999652"/>
              <a:gd name="connsiteX64" fmla="*/ 11199600 w 11199600"/>
              <a:gd name="connsiteY64" fmla="*/ 1823335 h 4999652"/>
              <a:gd name="connsiteX65" fmla="*/ 11199600 w 11199600"/>
              <a:gd name="connsiteY65" fmla="*/ 1843416 h 4999652"/>
              <a:gd name="connsiteX66" fmla="*/ 11199600 w 11199600"/>
              <a:gd name="connsiteY66" fmla="*/ 1843417 h 4999652"/>
              <a:gd name="connsiteX67" fmla="*/ 11199600 w 11199600"/>
              <a:gd name="connsiteY67" fmla="*/ 1857413 h 4999652"/>
              <a:gd name="connsiteX68" fmla="*/ 11199600 w 11199600"/>
              <a:gd name="connsiteY68" fmla="*/ 1881436 h 4999652"/>
              <a:gd name="connsiteX69" fmla="*/ 11199600 w 11199600"/>
              <a:gd name="connsiteY69" fmla="*/ 1898682 h 4999652"/>
              <a:gd name="connsiteX70" fmla="*/ 11199600 w 11199600"/>
              <a:gd name="connsiteY70" fmla="*/ 1965413 h 4999652"/>
              <a:gd name="connsiteX71" fmla="*/ 11199600 w 11199600"/>
              <a:gd name="connsiteY71" fmla="*/ 1970439 h 4999652"/>
              <a:gd name="connsiteX72" fmla="*/ 11199600 w 11199600"/>
              <a:gd name="connsiteY72" fmla="*/ 2008550 h 4999652"/>
              <a:gd name="connsiteX73" fmla="*/ 11199600 w 11199600"/>
              <a:gd name="connsiteY73" fmla="*/ 2008551 h 4999652"/>
              <a:gd name="connsiteX74" fmla="*/ 11199600 w 11199600"/>
              <a:gd name="connsiteY74" fmla="*/ 2053557 h 4999652"/>
              <a:gd name="connsiteX75" fmla="*/ 11199600 w 11199600"/>
              <a:gd name="connsiteY75" fmla="*/ 2053558 h 4999652"/>
              <a:gd name="connsiteX76" fmla="*/ 11199600 w 11199600"/>
              <a:gd name="connsiteY76" fmla="*/ 2097575 h 4999652"/>
              <a:gd name="connsiteX77" fmla="*/ 11199600 w 11199600"/>
              <a:gd name="connsiteY77" fmla="*/ 2123261 h 4999652"/>
              <a:gd name="connsiteX78" fmla="*/ 11199600 w 11199600"/>
              <a:gd name="connsiteY78" fmla="*/ 2172922 h 4999652"/>
              <a:gd name="connsiteX79" fmla="*/ 11199600 w 11199600"/>
              <a:gd name="connsiteY79" fmla="*/ 2212580 h 4999652"/>
              <a:gd name="connsiteX80" fmla="*/ 11199600 w 11199600"/>
              <a:gd name="connsiteY80" fmla="*/ 2239653 h 4999652"/>
              <a:gd name="connsiteX81" fmla="*/ 11199600 w 11199600"/>
              <a:gd name="connsiteY81" fmla="*/ 2257704 h 4999652"/>
              <a:gd name="connsiteX82" fmla="*/ 11199600 w 11199600"/>
              <a:gd name="connsiteY82" fmla="*/ 2257705 h 4999652"/>
              <a:gd name="connsiteX83" fmla="*/ 11199600 w 11199600"/>
              <a:gd name="connsiteY83" fmla="*/ 2282790 h 4999652"/>
              <a:gd name="connsiteX84" fmla="*/ 11199600 w 11199600"/>
              <a:gd name="connsiteY84" fmla="*/ 2282791 h 4999652"/>
              <a:gd name="connsiteX85" fmla="*/ 11199600 w 11199600"/>
              <a:gd name="connsiteY85" fmla="*/ 2297710 h 4999652"/>
              <a:gd name="connsiteX86" fmla="*/ 11199600 w 11199600"/>
              <a:gd name="connsiteY86" fmla="*/ 2397501 h 4999652"/>
              <a:gd name="connsiteX87" fmla="*/ 11199600 w 11199600"/>
              <a:gd name="connsiteY87" fmla="*/ 2486821 h 4999652"/>
              <a:gd name="connsiteX88" fmla="*/ 11199600 w 11199600"/>
              <a:gd name="connsiteY88" fmla="*/ 2489591 h 4999652"/>
              <a:gd name="connsiteX89" fmla="*/ 11199600 w 11199600"/>
              <a:gd name="connsiteY89" fmla="*/ 2527609 h 4999652"/>
              <a:gd name="connsiteX90" fmla="*/ 11199600 w 11199600"/>
              <a:gd name="connsiteY90" fmla="*/ 2527610 h 4999652"/>
              <a:gd name="connsiteX91" fmla="*/ 11199600 w 11199600"/>
              <a:gd name="connsiteY91" fmla="*/ 2531944 h 4999652"/>
              <a:gd name="connsiteX92" fmla="*/ 11199600 w 11199600"/>
              <a:gd name="connsiteY92" fmla="*/ 2531945 h 4999652"/>
              <a:gd name="connsiteX93" fmla="*/ 11199600 w 11199600"/>
              <a:gd name="connsiteY93" fmla="*/ 2549720 h 4999652"/>
              <a:gd name="connsiteX94" fmla="*/ 11199600 w 11199600"/>
              <a:gd name="connsiteY94" fmla="*/ 2571950 h 4999652"/>
              <a:gd name="connsiteX95" fmla="*/ 11199600 w 11199600"/>
              <a:gd name="connsiteY95" fmla="*/ 2699732 h 4999652"/>
              <a:gd name="connsiteX96" fmla="*/ 11199600 w 11199600"/>
              <a:gd name="connsiteY96" fmla="*/ 2763831 h 4999652"/>
              <a:gd name="connsiteX97" fmla="*/ 11199600 w 11199600"/>
              <a:gd name="connsiteY97" fmla="*/ 2790282 h 4999652"/>
              <a:gd name="connsiteX98" fmla="*/ 11199600 w 11199600"/>
              <a:gd name="connsiteY98" fmla="*/ 2801850 h 4999652"/>
              <a:gd name="connsiteX99" fmla="*/ 11199600 w 11199600"/>
              <a:gd name="connsiteY99" fmla="*/ 2819096 h 4999652"/>
              <a:gd name="connsiteX100" fmla="*/ 11199600 w 11199600"/>
              <a:gd name="connsiteY100" fmla="*/ 2823960 h 4999652"/>
              <a:gd name="connsiteX101" fmla="*/ 11199600 w 11199600"/>
              <a:gd name="connsiteY101" fmla="*/ 2910931 h 4999652"/>
              <a:gd name="connsiteX102" fmla="*/ 11199600 w 11199600"/>
              <a:gd name="connsiteY102" fmla="*/ 3093336 h 4999652"/>
              <a:gd name="connsiteX103" fmla="*/ 11199600 w 11199600"/>
              <a:gd name="connsiteY103" fmla="*/ 3132994 h 4999652"/>
              <a:gd name="connsiteX104" fmla="*/ 11199600 w 11199600"/>
              <a:gd name="connsiteY104" fmla="*/ 3185171 h 4999652"/>
              <a:gd name="connsiteX105" fmla="*/ 11199600 w 11199600"/>
              <a:gd name="connsiteY105" fmla="*/ 3297044 h 4999652"/>
              <a:gd name="connsiteX106" fmla="*/ 11199600 w 11199600"/>
              <a:gd name="connsiteY106" fmla="*/ 3407235 h 4999652"/>
              <a:gd name="connsiteX107" fmla="*/ 11199600 w 11199600"/>
              <a:gd name="connsiteY107" fmla="*/ 3470134 h 4999652"/>
              <a:gd name="connsiteX108" fmla="*/ 11199600 w 11199600"/>
              <a:gd name="connsiteY108" fmla="*/ 3571284 h 4999652"/>
              <a:gd name="connsiteX109" fmla="*/ 11199600 w 11199600"/>
              <a:gd name="connsiteY109" fmla="*/ 3708888 h 4999652"/>
              <a:gd name="connsiteX110" fmla="*/ 11199600 w 11199600"/>
              <a:gd name="connsiteY110" fmla="*/ 3744374 h 4999652"/>
              <a:gd name="connsiteX111" fmla="*/ 11199600 w 11199600"/>
              <a:gd name="connsiteY111" fmla="*/ 3831345 h 4999652"/>
              <a:gd name="connsiteX112" fmla="*/ 11199600 w 11199600"/>
              <a:gd name="connsiteY112" fmla="*/ 3983128 h 4999652"/>
              <a:gd name="connsiteX113" fmla="*/ 11199600 w 11199600"/>
              <a:gd name="connsiteY113" fmla="*/ 4105585 h 4999652"/>
              <a:gd name="connsiteX114" fmla="*/ 11199600 w 11199600"/>
              <a:gd name="connsiteY114" fmla="*/ 4217458 h 4999652"/>
              <a:gd name="connsiteX115" fmla="*/ 11199600 w 11199600"/>
              <a:gd name="connsiteY115" fmla="*/ 4491698 h 4999652"/>
              <a:gd name="connsiteX116" fmla="*/ 11199600 w 11199600"/>
              <a:gd name="connsiteY116" fmla="*/ 4629302 h 4999652"/>
              <a:gd name="connsiteX117" fmla="*/ 11199600 w 11199600"/>
              <a:gd name="connsiteY117" fmla="*/ 4903542 h 4999652"/>
              <a:gd name="connsiteX118" fmla="*/ 11103603 w 11199600"/>
              <a:gd name="connsiteY118" fmla="*/ 4999652 h 4999652"/>
              <a:gd name="connsiteX119" fmla="*/ 95997 w 11199600"/>
              <a:gd name="connsiteY119" fmla="*/ 4999652 h 4999652"/>
              <a:gd name="connsiteX120" fmla="*/ 0 w 11199600"/>
              <a:gd name="connsiteY120" fmla="*/ 4903542 h 4999652"/>
              <a:gd name="connsiteX121" fmla="*/ 0 w 11199600"/>
              <a:gd name="connsiteY121" fmla="*/ 4899807 h 4999652"/>
              <a:gd name="connsiteX122" fmla="*/ 0 w 11199600"/>
              <a:gd name="connsiteY122" fmla="*/ 4890936 h 4999652"/>
              <a:gd name="connsiteX123" fmla="*/ 0 w 11199600"/>
              <a:gd name="connsiteY123" fmla="*/ 4873660 h 4999652"/>
              <a:gd name="connsiteX124" fmla="*/ 0 w 11199600"/>
              <a:gd name="connsiteY124" fmla="*/ 4845179 h 4999652"/>
              <a:gd name="connsiteX125" fmla="*/ 0 w 11199600"/>
              <a:gd name="connsiteY125" fmla="*/ 4802691 h 4999652"/>
              <a:gd name="connsiteX126" fmla="*/ 0 w 11199600"/>
              <a:gd name="connsiteY126" fmla="*/ 4743394 h 4999652"/>
              <a:gd name="connsiteX127" fmla="*/ 0 w 11199600"/>
              <a:gd name="connsiteY127" fmla="*/ 4664487 h 4999652"/>
              <a:gd name="connsiteX128" fmla="*/ 0 w 11199600"/>
              <a:gd name="connsiteY128" fmla="*/ 4629302 h 4999652"/>
              <a:gd name="connsiteX129" fmla="*/ 0 w 11199600"/>
              <a:gd name="connsiteY129" fmla="*/ 4628196 h 4999652"/>
              <a:gd name="connsiteX130" fmla="*/ 0 w 11199600"/>
              <a:gd name="connsiteY130" fmla="*/ 4620448 h 4999652"/>
              <a:gd name="connsiteX131" fmla="*/ 0 w 11199600"/>
              <a:gd name="connsiteY131" fmla="*/ 4599605 h 4999652"/>
              <a:gd name="connsiteX132" fmla="*/ 0 w 11199600"/>
              <a:gd name="connsiteY132" fmla="*/ 4599420 h 4999652"/>
              <a:gd name="connsiteX133" fmla="*/ 0 w 11199600"/>
              <a:gd name="connsiteY133" fmla="*/ 4558471 h 4999652"/>
              <a:gd name="connsiteX134" fmla="*/ 0 w 11199600"/>
              <a:gd name="connsiteY134" fmla="*/ 4528451 h 4999652"/>
              <a:gd name="connsiteX135" fmla="*/ 0 w 11199600"/>
              <a:gd name="connsiteY135" fmla="*/ 4523932 h 4999652"/>
              <a:gd name="connsiteX136" fmla="*/ 0 w 11199600"/>
              <a:gd name="connsiteY136" fmla="*/ 4490960 h 4999652"/>
              <a:gd name="connsiteX137" fmla="*/ 0 w 11199600"/>
              <a:gd name="connsiteY137" fmla="*/ 4445169 h 4999652"/>
              <a:gd name="connsiteX138" fmla="*/ 0 w 11199600"/>
              <a:gd name="connsiteY138" fmla="*/ 4436638 h 4999652"/>
              <a:gd name="connsiteX139" fmla="*/ 0 w 11199600"/>
              <a:gd name="connsiteY139" fmla="*/ 4390247 h 4999652"/>
              <a:gd name="connsiteX140" fmla="*/ 0 w 11199600"/>
              <a:gd name="connsiteY140" fmla="*/ 4336893 h 4999652"/>
              <a:gd name="connsiteX141" fmla="*/ 0 w 11199600"/>
              <a:gd name="connsiteY141" fmla="*/ 4325365 h 4999652"/>
              <a:gd name="connsiteX142" fmla="*/ 0 w 11199600"/>
              <a:gd name="connsiteY142" fmla="*/ 4249692 h 4999652"/>
              <a:gd name="connsiteX143" fmla="*/ 0 w 11199600"/>
              <a:gd name="connsiteY143" fmla="*/ 4223868 h 4999652"/>
              <a:gd name="connsiteX144" fmla="*/ 0 w 11199600"/>
              <a:gd name="connsiteY144" fmla="*/ 4162398 h 4999652"/>
              <a:gd name="connsiteX145" fmla="*/ 0 w 11199600"/>
              <a:gd name="connsiteY145" fmla="*/ 4096731 h 4999652"/>
              <a:gd name="connsiteX146" fmla="*/ 0 w 11199600"/>
              <a:gd name="connsiteY146" fmla="*/ 4062653 h 4999652"/>
              <a:gd name="connsiteX147" fmla="*/ 0 w 11199600"/>
              <a:gd name="connsiteY147" fmla="*/ 3983128 h 4999652"/>
              <a:gd name="connsiteX148" fmla="*/ 0 w 11199600"/>
              <a:gd name="connsiteY148" fmla="*/ 3979393 h 4999652"/>
              <a:gd name="connsiteX149" fmla="*/ 0 w 11199600"/>
              <a:gd name="connsiteY149" fmla="*/ 3970522 h 4999652"/>
              <a:gd name="connsiteX150" fmla="*/ 0 w 11199600"/>
              <a:gd name="connsiteY150" fmla="*/ 3954654 h 4999652"/>
              <a:gd name="connsiteX151" fmla="*/ 0 w 11199600"/>
              <a:gd name="connsiteY151" fmla="*/ 3953246 h 4999652"/>
              <a:gd name="connsiteX152" fmla="*/ 0 w 11199600"/>
              <a:gd name="connsiteY152" fmla="*/ 3949628 h 4999652"/>
              <a:gd name="connsiteX153" fmla="*/ 0 w 11199600"/>
              <a:gd name="connsiteY153" fmla="*/ 3924765 h 4999652"/>
              <a:gd name="connsiteX154" fmla="*/ 0 w 11199600"/>
              <a:gd name="connsiteY154" fmla="*/ 3882277 h 4999652"/>
              <a:gd name="connsiteX155" fmla="*/ 0 w 11199600"/>
              <a:gd name="connsiteY155" fmla="*/ 3822980 h 4999652"/>
              <a:gd name="connsiteX156" fmla="*/ 0 w 11199600"/>
              <a:gd name="connsiteY156" fmla="*/ 3822491 h 4999652"/>
              <a:gd name="connsiteX157" fmla="*/ 0 w 11199600"/>
              <a:gd name="connsiteY157" fmla="*/ 3796806 h 4999652"/>
              <a:gd name="connsiteX158" fmla="*/ 0 w 11199600"/>
              <a:gd name="connsiteY158" fmla="*/ 3744073 h 4999652"/>
              <a:gd name="connsiteX159" fmla="*/ 0 w 11199600"/>
              <a:gd name="connsiteY159" fmla="*/ 3708888 h 4999652"/>
              <a:gd name="connsiteX160" fmla="*/ 0 w 11199600"/>
              <a:gd name="connsiteY160" fmla="*/ 3707782 h 4999652"/>
              <a:gd name="connsiteX161" fmla="*/ 0 w 11199600"/>
              <a:gd name="connsiteY161" fmla="*/ 3700034 h 4999652"/>
              <a:gd name="connsiteX162" fmla="*/ 0 w 11199600"/>
              <a:gd name="connsiteY162" fmla="*/ 3680414 h 4999652"/>
              <a:gd name="connsiteX163" fmla="*/ 0 w 11199600"/>
              <a:gd name="connsiteY163" fmla="*/ 3679191 h 4999652"/>
              <a:gd name="connsiteX164" fmla="*/ 0 w 11199600"/>
              <a:gd name="connsiteY164" fmla="*/ 3679006 h 4999652"/>
              <a:gd name="connsiteX165" fmla="*/ 0 w 11199600"/>
              <a:gd name="connsiteY165" fmla="*/ 3638057 h 4999652"/>
              <a:gd name="connsiteX166" fmla="*/ 0 w 11199600"/>
              <a:gd name="connsiteY166" fmla="*/ 3622356 h 4999652"/>
              <a:gd name="connsiteX167" fmla="*/ 0 w 11199600"/>
              <a:gd name="connsiteY167" fmla="*/ 3608037 h 4999652"/>
              <a:gd name="connsiteX168" fmla="*/ 0 w 11199600"/>
              <a:gd name="connsiteY168" fmla="*/ 3603518 h 4999652"/>
              <a:gd name="connsiteX169" fmla="*/ 0 w 11199600"/>
              <a:gd name="connsiteY169" fmla="*/ 3570546 h 4999652"/>
              <a:gd name="connsiteX170" fmla="*/ 0 w 11199600"/>
              <a:gd name="connsiteY170" fmla="*/ 3524755 h 4999652"/>
              <a:gd name="connsiteX171" fmla="*/ 0 w 11199600"/>
              <a:gd name="connsiteY171" fmla="*/ 3522566 h 4999652"/>
              <a:gd name="connsiteX172" fmla="*/ 0 w 11199600"/>
              <a:gd name="connsiteY172" fmla="*/ 3516224 h 4999652"/>
              <a:gd name="connsiteX173" fmla="*/ 0 w 11199600"/>
              <a:gd name="connsiteY173" fmla="*/ 3469833 h 4999652"/>
              <a:gd name="connsiteX174" fmla="*/ 0 w 11199600"/>
              <a:gd name="connsiteY174" fmla="*/ 3430476 h 4999652"/>
              <a:gd name="connsiteX175" fmla="*/ 0 w 11199600"/>
              <a:gd name="connsiteY175" fmla="*/ 3416479 h 4999652"/>
              <a:gd name="connsiteX176" fmla="*/ 0 w 11199600"/>
              <a:gd name="connsiteY176" fmla="*/ 3404951 h 4999652"/>
              <a:gd name="connsiteX177" fmla="*/ 0 w 11199600"/>
              <a:gd name="connsiteY177" fmla="*/ 3348116 h 4999652"/>
              <a:gd name="connsiteX178" fmla="*/ 0 w 11199600"/>
              <a:gd name="connsiteY178" fmla="*/ 3329278 h 4999652"/>
              <a:gd name="connsiteX179" fmla="*/ 0 w 11199600"/>
              <a:gd name="connsiteY179" fmla="*/ 3303454 h 4999652"/>
              <a:gd name="connsiteX180" fmla="*/ 0 w 11199600"/>
              <a:gd name="connsiteY180" fmla="*/ 3241984 h 4999652"/>
              <a:gd name="connsiteX181" fmla="*/ 0 w 11199600"/>
              <a:gd name="connsiteY181" fmla="*/ 3220334 h 4999652"/>
              <a:gd name="connsiteX182" fmla="*/ 0 w 11199600"/>
              <a:gd name="connsiteY182" fmla="*/ 3176317 h 4999652"/>
              <a:gd name="connsiteX183" fmla="*/ 0 w 11199600"/>
              <a:gd name="connsiteY183" fmla="*/ 3156236 h 4999652"/>
              <a:gd name="connsiteX184" fmla="*/ 0 w 11199600"/>
              <a:gd name="connsiteY184" fmla="*/ 3142239 h 4999652"/>
              <a:gd name="connsiteX185" fmla="*/ 0 w 11199600"/>
              <a:gd name="connsiteY185" fmla="*/ 3034240 h 4999652"/>
              <a:gd name="connsiteX186" fmla="*/ 0 w 11199600"/>
              <a:gd name="connsiteY186" fmla="*/ 3029214 h 4999652"/>
              <a:gd name="connsiteX187" fmla="*/ 0 w 11199600"/>
              <a:gd name="connsiteY187" fmla="*/ 2991101 h 4999652"/>
              <a:gd name="connsiteX188" fmla="*/ 0 w 11199600"/>
              <a:gd name="connsiteY188" fmla="*/ 2946094 h 4999652"/>
              <a:gd name="connsiteX189" fmla="*/ 0 w 11199600"/>
              <a:gd name="connsiteY189" fmla="*/ 2902077 h 4999652"/>
              <a:gd name="connsiteX190" fmla="*/ 0 w 11199600"/>
              <a:gd name="connsiteY190" fmla="*/ 2876392 h 4999652"/>
              <a:gd name="connsiteX191" fmla="*/ 0 w 11199600"/>
              <a:gd name="connsiteY191" fmla="*/ 2790282 h 4999652"/>
              <a:gd name="connsiteX192" fmla="*/ 0 w 11199600"/>
              <a:gd name="connsiteY192" fmla="*/ 2787072 h 4999652"/>
              <a:gd name="connsiteX193" fmla="*/ 0 w 11199600"/>
              <a:gd name="connsiteY193" fmla="*/ 2760000 h 4999652"/>
              <a:gd name="connsiteX194" fmla="*/ 0 w 11199600"/>
              <a:gd name="connsiteY194" fmla="*/ 2741948 h 4999652"/>
              <a:gd name="connsiteX195" fmla="*/ 0 w 11199600"/>
              <a:gd name="connsiteY195" fmla="*/ 2741947 h 4999652"/>
              <a:gd name="connsiteX196" fmla="*/ 0 w 11199600"/>
              <a:gd name="connsiteY196" fmla="*/ 2716862 h 4999652"/>
              <a:gd name="connsiteX197" fmla="*/ 0 w 11199600"/>
              <a:gd name="connsiteY197" fmla="*/ 2716861 h 4999652"/>
              <a:gd name="connsiteX198" fmla="*/ 0 w 11199600"/>
              <a:gd name="connsiteY198" fmla="*/ 2701942 h 4999652"/>
              <a:gd name="connsiteX199" fmla="*/ 0 w 11199600"/>
              <a:gd name="connsiteY199" fmla="*/ 2602152 h 4999652"/>
              <a:gd name="connsiteX200" fmla="*/ 0 w 11199600"/>
              <a:gd name="connsiteY200" fmla="*/ 2512832 h 4999652"/>
              <a:gd name="connsiteX201" fmla="*/ 0 w 11199600"/>
              <a:gd name="connsiteY201" fmla="*/ 2510062 h 4999652"/>
              <a:gd name="connsiteX202" fmla="*/ 0 w 11199600"/>
              <a:gd name="connsiteY202" fmla="*/ 2472043 h 4999652"/>
              <a:gd name="connsiteX203" fmla="*/ 0 w 11199600"/>
              <a:gd name="connsiteY203" fmla="*/ 2472042 h 4999652"/>
              <a:gd name="connsiteX204" fmla="*/ 0 w 11199600"/>
              <a:gd name="connsiteY204" fmla="*/ 2467708 h 4999652"/>
              <a:gd name="connsiteX205" fmla="*/ 0 w 11199600"/>
              <a:gd name="connsiteY205" fmla="*/ 2467707 h 4999652"/>
              <a:gd name="connsiteX206" fmla="*/ 0 w 11199600"/>
              <a:gd name="connsiteY206" fmla="*/ 2449933 h 4999652"/>
              <a:gd name="connsiteX207" fmla="*/ 0 w 11199600"/>
              <a:gd name="connsiteY207" fmla="*/ 2427702 h 4999652"/>
              <a:gd name="connsiteX208" fmla="*/ 0 w 11199600"/>
              <a:gd name="connsiteY208" fmla="*/ 2299920 h 4999652"/>
              <a:gd name="connsiteX209" fmla="*/ 0 w 11199600"/>
              <a:gd name="connsiteY209" fmla="*/ 2235822 h 4999652"/>
              <a:gd name="connsiteX210" fmla="*/ 0 w 11199600"/>
              <a:gd name="connsiteY210" fmla="*/ 2197803 h 4999652"/>
              <a:gd name="connsiteX211" fmla="*/ 0 w 11199600"/>
              <a:gd name="connsiteY211" fmla="*/ 2197802 h 4999652"/>
              <a:gd name="connsiteX212" fmla="*/ 0 w 11199600"/>
              <a:gd name="connsiteY212" fmla="*/ 2180556 h 4999652"/>
              <a:gd name="connsiteX213" fmla="*/ 0 w 11199600"/>
              <a:gd name="connsiteY213" fmla="*/ 2180555 h 4999652"/>
              <a:gd name="connsiteX214" fmla="*/ 0 w 11199600"/>
              <a:gd name="connsiteY214" fmla="*/ 2175692 h 4999652"/>
              <a:gd name="connsiteX215" fmla="*/ 0 w 11199600"/>
              <a:gd name="connsiteY215" fmla="*/ 2088721 h 4999652"/>
              <a:gd name="connsiteX216" fmla="*/ 0 w 11199600"/>
              <a:gd name="connsiteY216" fmla="*/ 2070687 h 4999652"/>
              <a:gd name="connsiteX217" fmla="*/ 0 w 11199600"/>
              <a:gd name="connsiteY217" fmla="*/ 2025680 h 4999652"/>
              <a:gd name="connsiteX218" fmla="*/ 0 w 11199600"/>
              <a:gd name="connsiteY218" fmla="*/ 1906316 h 4999652"/>
              <a:gd name="connsiteX219" fmla="*/ 0 w 11199600"/>
              <a:gd name="connsiteY219" fmla="*/ 1906315 h 4999652"/>
              <a:gd name="connsiteX220" fmla="*/ 0 w 11199600"/>
              <a:gd name="connsiteY220" fmla="*/ 1866658 h 4999652"/>
              <a:gd name="connsiteX221" fmla="*/ 0 w 11199600"/>
              <a:gd name="connsiteY221" fmla="*/ 1866657 h 4999652"/>
              <a:gd name="connsiteX222" fmla="*/ 0 w 11199600"/>
              <a:gd name="connsiteY222" fmla="*/ 1821533 h 4999652"/>
              <a:gd name="connsiteX223" fmla="*/ 0 w 11199600"/>
              <a:gd name="connsiteY223" fmla="*/ 1814481 h 4999652"/>
              <a:gd name="connsiteX224" fmla="*/ 0 w 11199600"/>
              <a:gd name="connsiteY224" fmla="*/ 1796447 h 4999652"/>
              <a:gd name="connsiteX225" fmla="*/ 0 w 11199600"/>
              <a:gd name="connsiteY225" fmla="*/ 1702609 h 4999652"/>
              <a:gd name="connsiteX226" fmla="*/ 0 w 11199600"/>
              <a:gd name="connsiteY226" fmla="*/ 1592418 h 4999652"/>
              <a:gd name="connsiteX227" fmla="*/ 0 w 11199600"/>
              <a:gd name="connsiteY227" fmla="*/ 1592417 h 4999652"/>
              <a:gd name="connsiteX228" fmla="*/ 0 w 11199600"/>
              <a:gd name="connsiteY228" fmla="*/ 1551628 h 4999652"/>
              <a:gd name="connsiteX229" fmla="*/ 0 w 11199600"/>
              <a:gd name="connsiteY229" fmla="*/ 1547293 h 4999652"/>
              <a:gd name="connsiteX230" fmla="*/ 0 w 11199600"/>
              <a:gd name="connsiteY230" fmla="*/ 1529519 h 4999652"/>
              <a:gd name="connsiteX231" fmla="*/ 0 w 11199600"/>
              <a:gd name="connsiteY231" fmla="*/ 1529518 h 4999652"/>
              <a:gd name="connsiteX232" fmla="*/ 0 w 11199600"/>
              <a:gd name="connsiteY232" fmla="*/ 1428369 h 4999652"/>
              <a:gd name="connsiteX233" fmla="*/ 0 w 11199600"/>
              <a:gd name="connsiteY233" fmla="*/ 1290764 h 4999652"/>
              <a:gd name="connsiteX234" fmla="*/ 0 w 11199600"/>
              <a:gd name="connsiteY234" fmla="*/ 1277388 h 4999652"/>
              <a:gd name="connsiteX235" fmla="*/ 0 w 11199600"/>
              <a:gd name="connsiteY235" fmla="*/ 1260141 h 4999652"/>
              <a:gd name="connsiteX236" fmla="*/ 0 w 11199600"/>
              <a:gd name="connsiteY236" fmla="*/ 1255278 h 4999652"/>
              <a:gd name="connsiteX237" fmla="*/ 0 w 11199600"/>
              <a:gd name="connsiteY237" fmla="*/ 1255277 h 4999652"/>
              <a:gd name="connsiteX238" fmla="*/ 0 w 11199600"/>
              <a:gd name="connsiteY238" fmla="*/ 1208224 h 4999652"/>
              <a:gd name="connsiteX239" fmla="*/ 0 w 11199600"/>
              <a:gd name="connsiteY239" fmla="*/ 1168307 h 4999652"/>
              <a:gd name="connsiteX240" fmla="*/ 0 w 11199600"/>
              <a:gd name="connsiteY240" fmla="*/ 1016524 h 4999652"/>
              <a:gd name="connsiteX241" fmla="*/ 0 w 11199600"/>
              <a:gd name="connsiteY241" fmla="*/ 894067 h 4999652"/>
              <a:gd name="connsiteX242" fmla="*/ 0 w 11199600"/>
              <a:gd name="connsiteY242" fmla="*/ 782195 h 4999652"/>
              <a:gd name="connsiteX243" fmla="*/ 0 w 11199600"/>
              <a:gd name="connsiteY243" fmla="*/ 507955 h 4999652"/>
              <a:gd name="connsiteX244" fmla="*/ 0 w 11199600"/>
              <a:gd name="connsiteY244" fmla="*/ 370350 h 4999652"/>
              <a:gd name="connsiteX245" fmla="*/ 0 w 11199600"/>
              <a:gd name="connsiteY245" fmla="*/ 96110 h 4999652"/>
              <a:gd name="connsiteX246" fmla="*/ 95997 w 11199600"/>
              <a:gd name="connsiteY246" fmla="*/ 0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1199600" h="4999652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08224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8"/>
                </a:ln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lnTo>
                  <a:pt x="11199600" y="1337290"/>
                </a:lnTo>
                <a:lnTo>
                  <a:pt x="11199600" y="1349128"/>
                </a:lnTo>
                <a:lnTo>
                  <a:pt x="11199600" y="1362376"/>
                </a:lnTo>
                <a:lnTo>
                  <a:pt x="11199600" y="1377295"/>
                </a:ln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6"/>
                </a:ln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6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07195"/>
                </a:lnTo>
                <a:lnTo>
                  <a:pt x="11199600" y="1611530"/>
                </a:lnTo>
                <a:lnTo>
                  <a:pt x="11199600" y="1651535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7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6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881436"/>
                </a:lnTo>
                <a:lnTo>
                  <a:pt x="11199600" y="1898682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0"/>
                </a:lnTo>
                <a:lnTo>
                  <a:pt x="11199600" y="2008551"/>
                </a:lnTo>
                <a:lnTo>
                  <a:pt x="11199600" y="2053557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172922"/>
                </a:lnTo>
                <a:lnTo>
                  <a:pt x="11199600" y="2212580"/>
                </a:lnTo>
                <a:lnTo>
                  <a:pt x="11199600" y="2239653"/>
                </a:lnTo>
                <a:lnTo>
                  <a:pt x="11199600" y="2257704"/>
                </a:lnTo>
                <a:lnTo>
                  <a:pt x="11199600" y="2257705"/>
                </a:lnTo>
                <a:lnTo>
                  <a:pt x="11199600" y="2282790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6821"/>
                </a:lnTo>
                <a:lnTo>
                  <a:pt x="11199600" y="2489591"/>
                </a:lnTo>
                <a:lnTo>
                  <a:pt x="11199600" y="2527609"/>
                </a:lnTo>
                <a:lnTo>
                  <a:pt x="11199600" y="2527610"/>
                </a:lnTo>
                <a:lnTo>
                  <a:pt x="11199600" y="2531944"/>
                </a:lnTo>
                <a:lnTo>
                  <a:pt x="11199600" y="2531945"/>
                </a:lnTo>
                <a:lnTo>
                  <a:pt x="11199600" y="2549720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790282"/>
                </a:lnTo>
                <a:lnTo>
                  <a:pt x="11199600" y="2801850"/>
                </a:lnTo>
                <a:lnTo>
                  <a:pt x="11199600" y="2819096"/>
                </a:lnTo>
                <a:lnTo>
                  <a:pt x="11199600" y="2823960"/>
                </a:lnTo>
                <a:lnTo>
                  <a:pt x="11199600" y="2910931"/>
                </a:lnTo>
                <a:lnTo>
                  <a:pt x="11199600" y="3093336"/>
                </a:lnTo>
                <a:lnTo>
                  <a:pt x="11199600" y="3132994"/>
                </a:lnTo>
                <a:lnTo>
                  <a:pt x="11199600" y="3185171"/>
                </a:lnTo>
                <a:lnTo>
                  <a:pt x="11199600" y="3297044"/>
                </a:lnTo>
                <a:lnTo>
                  <a:pt x="11199600" y="3407235"/>
                </a:lnTo>
                <a:lnTo>
                  <a:pt x="11199600" y="3470134"/>
                </a:lnTo>
                <a:lnTo>
                  <a:pt x="11199600" y="3571284"/>
                </a:lnTo>
                <a:lnTo>
                  <a:pt x="11199600" y="3708888"/>
                </a:lnTo>
                <a:lnTo>
                  <a:pt x="11199600" y="3744374"/>
                </a:lnTo>
                <a:lnTo>
                  <a:pt x="11199600" y="3831345"/>
                </a:lnTo>
                <a:lnTo>
                  <a:pt x="11199600" y="3983128"/>
                </a:lnTo>
                <a:lnTo>
                  <a:pt x="11199600" y="4105585"/>
                </a:lnTo>
                <a:lnTo>
                  <a:pt x="11199600" y="4217458"/>
                </a:lnTo>
                <a:lnTo>
                  <a:pt x="11199600" y="4491698"/>
                </a:lnTo>
                <a:lnTo>
                  <a:pt x="11199600" y="4629302"/>
                </a:lnTo>
                <a:lnTo>
                  <a:pt x="11199600" y="4903542"/>
                </a:lnTo>
                <a:cubicBezTo>
                  <a:pt x="11199600" y="4999652"/>
                  <a:pt x="11103603" y="4999652"/>
                  <a:pt x="11103603" y="4999652"/>
                </a:cubicBezTo>
                <a:cubicBezTo>
                  <a:pt x="11103603" y="4999652"/>
                  <a:pt x="11103603" y="4999652"/>
                  <a:pt x="95997" y="4999652"/>
                </a:cubicBezTo>
                <a:cubicBezTo>
                  <a:pt x="0" y="4999652"/>
                  <a:pt x="0" y="4903542"/>
                  <a:pt x="0" y="4903542"/>
                </a:cubicBezTo>
                <a:lnTo>
                  <a:pt x="0" y="4899807"/>
                </a:lnTo>
                <a:lnTo>
                  <a:pt x="0" y="4890936"/>
                </a:lnTo>
                <a:lnTo>
                  <a:pt x="0" y="4873660"/>
                </a:lnTo>
                <a:lnTo>
                  <a:pt x="0" y="4845179"/>
                </a:lnTo>
                <a:lnTo>
                  <a:pt x="0" y="4802691"/>
                </a:lnTo>
                <a:lnTo>
                  <a:pt x="0" y="4743394"/>
                </a:lnTo>
                <a:lnTo>
                  <a:pt x="0" y="4664487"/>
                </a:lnTo>
                <a:lnTo>
                  <a:pt x="0" y="4629302"/>
                </a:lnTo>
                <a:lnTo>
                  <a:pt x="0" y="4628196"/>
                </a:lnTo>
                <a:lnTo>
                  <a:pt x="0" y="4620448"/>
                </a:lnTo>
                <a:lnTo>
                  <a:pt x="0" y="4599605"/>
                </a:lnTo>
                <a:lnTo>
                  <a:pt x="0" y="4599420"/>
                </a:lnTo>
                <a:lnTo>
                  <a:pt x="0" y="4558471"/>
                </a:lnTo>
                <a:lnTo>
                  <a:pt x="0" y="4528451"/>
                </a:lnTo>
                <a:lnTo>
                  <a:pt x="0" y="4523932"/>
                </a:lnTo>
                <a:lnTo>
                  <a:pt x="0" y="4490960"/>
                </a:lnTo>
                <a:lnTo>
                  <a:pt x="0" y="4445169"/>
                </a:lnTo>
                <a:lnTo>
                  <a:pt x="0" y="4436638"/>
                </a:lnTo>
                <a:lnTo>
                  <a:pt x="0" y="4390247"/>
                </a:lnTo>
                <a:lnTo>
                  <a:pt x="0" y="4336893"/>
                </a:lnTo>
                <a:lnTo>
                  <a:pt x="0" y="4325365"/>
                </a:lnTo>
                <a:lnTo>
                  <a:pt x="0" y="4249692"/>
                </a:lnTo>
                <a:lnTo>
                  <a:pt x="0" y="4223868"/>
                </a:lnTo>
                <a:lnTo>
                  <a:pt x="0" y="4162398"/>
                </a:lnTo>
                <a:lnTo>
                  <a:pt x="0" y="4096731"/>
                </a:lnTo>
                <a:lnTo>
                  <a:pt x="0" y="4062653"/>
                </a:lnTo>
                <a:lnTo>
                  <a:pt x="0" y="3983128"/>
                </a:lnTo>
                <a:lnTo>
                  <a:pt x="0" y="3979393"/>
                </a:lnTo>
                <a:lnTo>
                  <a:pt x="0" y="3970522"/>
                </a:lnTo>
                <a:lnTo>
                  <a:pt x="0" y="3954654"/>
                </a:lnTo>
                <a:lnTo>
                  <a:pt x="0" y="3953246"/>
                </a:lnTo>
                <a:lnTo>
                  <a:pt x="0" y="3949628"/>
                </a:lnTo>
                <a:lnTo>
                  <a:pt x="0" y="3924765"/>
                </a:lnTo>
                <a:lnTo>
                  <a:pt x="0" y="3882277"/>
                </a:lnTo>
                <a:lnTo>
                  <a:pt x="0" y="3822980"/>
                </a:lnTo>
                <a:lnTo>
                  <a:pt x="0" y="3822491"/>
                </a:lnTo>
                <a:lnTo>
                  <a:pt x="0" y="3796806"/>
                </a:lnTo>
                <a:lnTo>
                  <a:pt x="0" y="3744073"/>
                </a:lnTo>
                <a:lnTo>
                  <a:pt x="0" y="3708888"/>
                </a:lnTo>
                <a:lnTo>
                  <a:pt x="0" y="3707782"/>
                </a:lnTo>
                <a:lnTo>
                  <a:pt x="0" y="3700034"/>
                </a:lnTo>
                <a:lnTo>
                  <a:pt x="0" y="3680414"/>
                </a:lnTo>
                <a:lnTo>
                  <a:pt x="0" y="3679191"/>
                </a:lnTo>
                <a:lnTo>
                  <a:pt x="0" y="3679006"/>
                </a:lnTo>
                <a:lnTo>
                  <a:pt x="0" y="3638057"/>
                </a:lnTo>
                <a:lnTo>
                  <a:pt x="0" y="3622356"/>
                </a:lnTo>
                <a:lnTo>
                  <a:pt x="0" y="3608037"/>
                </a:lnTo>
                <a:lnTo>
                  <a:pt x="0" y="3603518"/>
                </a:lnTo>
                <a:lnTo>
                  <a:pt x="0" y="3570546"/>
                </a:lnTo>
                <a:lnTo>
                  <a:pt x="0" y="3524755"/>
                </a:lnTo>
                <a:lnTo>
                  <a:pt x="0" y="3522566"/>
                </a:lnTo>
                <a:lnTo>
                  <a:pt x="0" y="3516224"/>
                </a:lnTo>
                <a:lnTo>
                  <a:pt x="0" y="3469833"/>
                </a:lnTo>
                <a:lnTo>
                  <a:pt x="0" y="3430476"/>
                </a:lnTo>
                <a:lnTo>
                  <a:pt x="0" y="3416479"/>
                </a:lnTo>
                <a:lnTo>
                  <a:pt x="0" y="3404951"/>
                </a:lnTo>
                <a:lnTo>
                  <a:pt x="0" y="3348116"/>
                </a:lnTo>
                <a:lnTo>
                  <a:pt x="0" y="3329278"/>
                </a:lnTo>
                <a:lnTo>
                  <a:pt x="0" y="3303454"/>
                </a:lnTo>
                <a:lnTo>
                  <a:pt x="0" y="3241984"/>
                </a:lnTo>
                <a:lnTo>
                  <a:pt x="0" y="3220334"/>
                </a:lnTo>
                <a:lnTo>
                  <a:pt x="0" y="3176317"/>
                </a:lnTo>
                <a:lnTo>
                  <a:pt x="0" y="3156236"/>
                </a:lnTo>
                <a:lnTo>
                  <a:pt x="0" y="3142239"/>
                </a:lnTo>
                <a:lnTo>
                  <a:pt x="0" y="3034240"/>
                </a:lnTo>
                <a:lnTo>
                  <a:pt x="0" y="3029214"/>
                </a:lnTo>
                <a:lnTo>
                  <a:pt x="0" y="2991101"/>
                </a:lnTo>
                <a:lnTo>
                  <a:pt x="0" y="2946094"/>
                </a:lnTo>
                <a:lnTo>
                  <a:pt x="0" y="2902077"/>
                </a:lnTo>
                <a:lnTo>
                  <a:pt x="0" y="2876392"/>
                </a:lnTo>
                <a:lnTo>
                  <a:pt x="0" y="2790282"/>
                </a:lnTo>
                <a:lnTo>
                  <a:pt x="0" y="2787072"/>
                </a:lnTo>
                <a:lnTo>
                  <a:pt x="0" y="2760000"/>
                </a:lnTo>
                <a:lnTo>
                  <a:pt x="0" y="2741948"/>
                </a:lnTo>
                <a:lnTo>
                  <a:pt x="0" y="2741947"/>
                </a:lnTo>
                <a:lnTo>
                  <a:pt x="0" y="2716862"/>
                </a:lnTo>
                <a:lnTo>
                  <a:pt x="0" y="2716861"/>
                </a:lnTo>
                <a:lnTo>
                  <a:pt x="0" y="2701942"/>
                </a:lnTo>
                <a:lnTo>
                  <a:pt x="0" y="2602152"/>
                </a:lnTo>
                <a:lnTo>
                  <a:pt x="0" y="2512832"/>
                </a:lnTo>
                <a:lnTo>
                  <a:pt x="0" y="2510062"/>
                </a:lnTo>
                <a:lnTo>
                  <a:pt x="0" y="2472043"/>
                </a:lnTo>
                <a:lnTo>
                  <a:pt x="0" y="2472042"/>
                </a:lnTo>
                <a:lnTo>
                  <a:pt x="0" y="2467708"/>
                </a:lnTo>
                <a:lnTo>
                  <a:pt x="0" y="2467707"/>
                </a:lnTo>
                <a:lnTo>
                  <a:pt x="0" y="2449933"/>
                </a:lnTo>
                <a:lnTo>
                  <a:pt x="0" y="2427702"/>
                </a:lnTo>
                <a:lnTo>
                  <a:pt x="0" y="2299920"/>
                </a:lnTo>
                <a:lnTo>
                  <a:pt x="0" y="2235822"/>
                </a:lnTo>
                <a:lnTo>
                  <a:pt x="0" y="2197803"/>
                </a:lnTo>
                <a:lnTo>
                  <a:pt x="0" y="2197802"/>
                </a:lnTo>
                <a:lnTo>
                  <a:pt x="0" y="2180556"/>
                </a:lnTo>
                <a:lnTo>
                  <a:pt x="0" y="2180555"/>
                </a:lnTo>
                <a:lnTo>
                  <a:pt x="0" y="2175692"/>
                </a:lnTo>
                <a:lnTo>
                  <a:pt x="0" y="2088721"/>
                </a:lnTo>
                <a:lnTo>
                  <a:pt x="0" y="2070687"/>
                </a:lnTo>
                <a:lnTo>
                  <a:pt x="0" y="2025680"/>
                </a:lnTo>
                <a:lnTo>
                  <a:pt x="0" y="1906316"/>
                </a:lnTo>
                <a:lnTo>
                  <a:pt x="0" y="1906315"/>
                </a:lnTo>
                <a:lnTo>
                  <a:pt x="0" y="1866658"/>
                </a:lnTo>
                <a:lnTo>
                  <a:pt x="0" y="1866657"/>
                </a:lnTo>
                <a:lnTo>
                  <a:pt x="0" y="1821533"/>
                </a:lnTo>
                <a:lnTo>
                  <a:pt x="0" y="1814481"/>
                </a:lnTo>
                <a:lnTo>
                  <a:pt x="0" y="1796447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92417"/>
                </a:lnTo>
                <a:lnTo>
                  <a:pt x="0" y="1551628"/>
                </a:lnTo>
                <a:lnTo>
                  <a:pt x="0" y="1547293"/>
                </a:lnTo>
                <a:lnTo>
                  <a:pt x="0" y="1529519"/>
                </a:lnTo>
                <a:lnTo>
                  <a:pt x="0" y="1529518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77388"/>
                </a:lnTo>
                <a:lnTo>
                  <a:pt x="0" y="1260141"/>
                </a:lnTo>
                <a:lnTo>
                  <a:pt x="0" y="1255278"/>
                </a:lnTo>
                <a:lnTo>
                  <a:pt x="0" y="1255277"/>
                </a:lnTo>
                <a:lnTo>
                  <a:pt x="0" y="1208224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06594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0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795636"/>
            <a:ext cx="10489175" cy="44051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1048917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999866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 bwMode="gray">
          <a:xfrm>
            <a:off x="696912" y="280733"/>
            <a:ext cx="11199600" cy="5920067"/>
          </a:xfrm>
          <a:custGeom>
            <a:avLst/>
            <a:gdLst>
              <a:gd name="connsiteX0" fmla="*/ 95997 w 11199600"/>
              <a:gd name="connsiteY0" fmla="*/ 0 h 5920067"/>
              <a:gd name="connsiteX1" fmla="*/ 11103603 w 11199600"/>
              <a:gd name="connsiteY1" fmla="*/ 0 h 5920067"/>
              <a:gd name="connsiteX2" fmla="*/ 11199600 w 11199600"/>
              <a:gd name="connsiteY2" fmla="*/ 96110 h 5920067"/>
              <a:gd name="connsiteX3" fmla="*/ 11199600 w 11199600"/>
              <a:gd name="connsiteY3" fmla="*/ 335165 h 5920067"/>
              <a:gd name="connsiteX4" fmla="*/ 11199600 w 11199600"/>
              <a:gd name="connsiteY4" fmla="*/ 370350 h 5920067"/>
              <a:gd name="connsiteX5" fmla="*/ 11199600 w 11199600"/>
              <a:gd name="connsiteY5" fmla="*/ 379204 h 5920067"/>
              <a:gd name="connsiteX6" fmla="*/ 11199600 w 11199600"/>
              <a:gd name="connsiteY6" fmla="*/ 400048 h 5920067"/>
              <a:gd name="connsiteX7" fmla="*/ 11199600 w 11199600"/>
              <a:gd name="connsiteY7" fmla="*/ 400232 h 5920067"/>
              <a:gd name="connsiteX8" fmla="*/ 11199600 w 11199600"/>
              <a:gd name="connsiteY8" fmla="*/ 471202 h 5920067"/>
              <a:gd name="connsiteX9" fmla="*/ 11199600 w 11199600"/>
              <a:gd name="connsiteY9" fmla="*/ 475721 h 5920067"/>
              <a:gd name="connsiteX10" fmla="*/ 11199600 w 11199600"/>
              <a:gd name="connsiteY10" fmla="*/ 508692 h 5920067"/>
              <a:gd name="connsiteX11" fmla="*/ 11199600 w 11199600"/>
              <a:gd name="connsiteY11" fmla="*/ 554484 h 5920067"/>
              <a:gd name="connsiteX12" fmla="*/ 11199600 w 11199600"/>
              <a:gd name="connsiteY12" fmla="*/ 563015 h 5920067"/>
              <a:gd name="connsiteX13" fmla="*/ 11199600 w 11199600"/>
              <a:gd name="connsiteY13" fmla="*/ 609405 h 5920067"/>
              <a:gd name="connsiteX14" fmla="*/ 11199600 w 11199600"/>
              <a:gd name="connsiteY14" fmla="*/ 662759 h 5920067"/>
              <a:gd name="connsiteX15" fmla="*/ 11199600 w 11199600"/>
              <a:gd name="connsiteY15" fmla="*/ 674288 h 5920067"/>
              <a:gd name="connsiteX16" fmla="*/ 11199600 w 11199600"/>
              <a:gd name="connsiteY16" fmla="*/ 749961 h 5920067"/>
              <a:gd name="connsiteX17" fmla="*/ 11199600 w 11199600"/>
              <a:gd name="connsiteY17" fmla="*/ 775785 h 5920067"/>
              <a:gd name="connsiteX18" fmla="*/ 11199600 w 11199600"/>
              <a:gd name="connsiteY18" fmla="*/ 837255 h 5920067"/>
              <a:gd name="connsiteX19" fmla="*/ 11199600 w 11199600"/>
              <a:gd name="connsiteY19" fmla="*/ 902921 h 5920067"/>
              <a:gd name="connsiteX20" fmla="*/ 11199600 w 11199600"/>
              <a:gd name="connsiteY20" fmla="*/ 936999 h 5920067"/>
              <a:gd name="connsiteX21" fmla="*/ 11199600 w 11199600"/>
              <a:gd name="connsiteY21" fmla="*/ 1016524 h 5920067"/>
              <a:gd name="connsiteX22" fmla="*/ 11199600 w 11199600"/>
              <a:gd name="connsiteY22" fmla="*/ 1029131 h 5920067"/>
              <a:gd name="connsiteX23" fmla="*/ 11199600 w 11199600"/>
              <a:gd name="connsiteY23" fmla="*/ 1044999 h 5920067"/>
              <a:gd name="connsiteX24" fmla="*/ 11199600 w 11199600"/>
              <a:gd name="connsiteY24" fmla="*/ 1046406 h 5920067"/>
              <a:gd name="connsiteX25" fmla="*/ 11199600 w 11199600"/>
              <a:gd name="connsiteY25" fmla="*/ 1050025 h 5920067"/>
              <a:gd name="connsiteX26" fmla="*/ 11199600 w 11199600"/>
              <a:gd name="connsiteY26" fmla="*/ 1074887 h 5920067"/>
              <a:gd name="connsiteX27" fmla="*/ 11199600 w 11199600"/>
              <a:gd name="connsiteY27" fmla="*/ 1176672 h 5920067"/>
              <a:gd name="connsiteX28" fmla="*/ 11199600 w 11199600"/>
              <a:gd name="connsiteY28" fmla="*/ 1177161 h 5920067"/>
              <a:gd name="connsiteX29" fmla="*/ 11199600 w 11199600"/>
              <a:gd name="connsiteY29" fmla="*/ 1202847 h 5920067"/>
              <a:gd name="connsiteX30" fmla="*/ 11199600 w 11199600"/>
              <a:gd name="connsiteY30" fmla="*/ 1255579 h 5920067"/>
              <a:gd name="connsiteX31" fmla="*/ 11199600 w 11199600"/>
              <a:gd name="connsiteY31" fmla="*/ 1290764 h 5920067"/>
              <a:gd name="connsiteX32" fmla="*/ 11199600 w 11199600"/>
              <a:gd name="connsiteY32" fmla="*/ 1299618 h 5920067"/>
              <a:gd name="connsiteX33" fmla="*/ 11199600 w 11199600"/>
              <a:gd name="connsiteY33" fmla="*/ 1319239 h 5920067"/>
              <a:gd name="connsiteX34" fmla="*/ 11199600 w 11199600"/>
              <a:gd name="connsiteY34" fmla="*/ 1320462 h 5920067"/>
              <a:gd name="connsiteX35" fmla="*/ 11199600 w 11199600"/>
              <a:gd name="connsiteY35" fmla="*/ 1320646 h 5920067"/>
              <a:gd name="connsiteX36" fmla="*/ 11199600 w 11199600"/>
              <a:gd name="connsiteY36" fmla="*/ 1349128 h 5920067"/>
              <a:gd name="connsiteX37" fmla="*/ 11199600 w 11199600"/>
              <a:gd name="connsiteY37" fmla="*/ 1377296 h 5920067"/>
              <a:gd name="connsiteX38" fmla="*/ 11199600 w 11199600"/>
              <a:gd name="connsiteY38" fmla="*/ 1391616 h 5920067"/>
              <a:gd name="connsiteX39" fmla="*/ 11199600 w 11199600"/>
              <a:gd name="connsiteY39" fmla="*/ 1396135 h 5920067"/>
              <a:gd name="connsiteX40" fmla="*/ 11199600 w 11199600"/>
              <a:gd name="connsiteY40" fmla="*/ 1429106 h 5920067"/>
              <a:gd name="connsiteX41" fmla="*/ 11199600 w 11199600"/>
              <a:gd name="connsiteY41" fmla="*/ 1474898 h 5920067"/>
              <a:gd name="connsiteX42" fmla="*/ 11199600 w 11199600"/>
              <a:gd name="connsiteY42" fmla="*/ 1477087 h 5920067"/>
              <a:gd name="connsiteX43" fmla="*/ 11199600 w 11199600"/>
              <a:gd name="connsiteY43" fmla="*/ 1483429 h 5920067"/>
              <a:gd name="connsiteX44" fmla="*/ 11199600 w 11199600"/>
              <a:gd name="connsiteY44" fmla="*/ 1529819 h 5920067"/>
              <a:gd name="connsiteX45" fmla="*/ 11199600 w 11199600"/>
              <a:gd name="connsiteY45" fmla="*/ 1569177 h 5920067"/>
              <a:gd name="connsiteX46" fmla="*/ 11199600 w 11199600"/>
              <a:gd name="connsiteY46" fmla="*/ 1583173 h 5920067"/>
              <a:gd name="connsiteX47" fmla="*/ 11199600 w 11199600"/>
              <a:gd name="connsiteY47" fmla="*/ 1594702 h 5920067"/>
              <a:gd name="connsiteX48" fmla="*/ 11199600 w 11199600"/>
              <a:gd name="connsiteY48" fmla="*/ 1651536 h 5920067"/>
              <a:gd name="connsiteX49" fmla="*/ 11199600 w 11199600"/>
              <a:gd name="connsiteY49" fmla="*/ 1670375 h 5920067"/>
              <a:gd name="connsiteX50" fmla="*/ 11199600 w 11199600"/>
              <a:gd name="connsiteY50" fmla="*/ 1696199 h 5920067"/>
              <a:gd name="connsiteX51" fmla="*/ 11199600 w 11199600"/>
              <a:gd name="connsiteY51" fmla="*/ 1757669 h 5920067"/>
              <a:gd name="connsiteX52" fmla="*/ 11199600 w 11199600"/>
              <a:gd name="connsiteY52" fmla="*/ 1779318 h 5920067"/>
              <a:gd name="connsiteX53" fmla="*/ 11199600 w 11199600"/>
              <a:gd name="connsiteY53" fmla="*/ 1823335 h 5920067"/>
              <a:gd name="connsiteX54" fmla="*/ 11199600 w 11199600"/>
              <a:gd name="connsiteY54" fmla="*/ 1843417 h 5920067"/>
              <a:gd name="connsiteX55" fmla="*/ 11199600 w 11199600"/>
              <a:gd name="connsiteY55" fmla="*/ 1857413 h 5920067"/>
              <a:gd name="connsiteX56" fmla="*/ 11199600 w 11199600"/>
              <a:gd name="connsiteY56" fmla="*/ 1965413 h 5920067"/>
              <a:gd name="connsiteX57" fmla="*/ 11199600 w 11199600"/>
              <a:gd name="connsiteY57" fmla="*/ 1970439 h 5920067"/>
              <a:gd name="connsiteX58" fmla="*/ 11199600 w 11199600"/>
              <a:gd name="connsiteY58" fmla="*/ 2008551 h 5920067"/>
              <a:gd name="connsiteX59" fmla="*/ 11199600 w 11199600"/>
              <a:gd name="connsiteY59" fmla="*/ 2053558 h 5920067"/>
              <a:gd name="connsiteX60" fmla="*/ 11199600 w 11199600"/>
              <a:gd name="connsiteY60" fmla="*/ 2097575 h 5920067"/>
              <a:gd name="connsiteX61" fmla="*/ 11199600 w 11199600"/>
              <a:gd name="connsiteY61" fmla="*/ 2123261 h 5920067"/>
              <a:gd name="connsiteX62" fmla="*/ 11199600 w 11199600"/>
              <a:gd name="connsiteY62" fmla="*/ 2239653 h 5920067"/>
              <a:gd name="connsiteX63" fmla="*/ 11199600 w 11199600"/>
              <a:gd name="connsiteY63" fmla="*/ 2257705 h 5920067"/>
              <a:gd name="connsiteX64" fmla="*/ 11199600 w 11199600"/>
              <a:gd name="connsiteY64" fmla="*/ 2282791 h 5920067"/>
              <a:gd name="connsiteX65" fmla="*/ 11199600 w 11199600"/>
              <a:gd name="connsiteY65" fmla="*/ 2297710 h 5920067"/>
              <a:gd name="connsiteX66" fmla="*/ 11199600 w 11199600"/>
              <a:gd name="connsiteY66" fmla="*/ 2397501 h 5920067"/>
              <a:gd name="connsiteX67" fmla="*/ 11199600 w 11199600"/>
              <a:gd name="connsiteY67" fmla="*/ 2489591 h 5920067"/>
              <a:gd name="connsiteX68" fmla="*/ 11199600 w 11199600"/>
              <a:gd name="connsiteY68" fmla="*/ 2527610 h 5920067"/>
              <a:gd name="connsiteX69" fmla="*/ 11199600 w 11199600"/>
              <a:gd name="connsiteY69" fmla="*/ 2531945 h 5920067"/>
              <a:gd name="connsiteX70" fmla="*/ 11199600 w 11199600"/>
              <a:gd name="connsiteY70" fmla="*/ 2571950 h 5920067"/>
              <a:gd name="connsiteX71" fmla="*/ 11199600 w 11199600"/>
              <a:gd name="connsiteY71" fmla="*/ 2699732 h 5920067"/>
              <a:gd name="connsiteX72" fmla="*/ 11199600 w 11199600"/>
              <a:gd name="connsiteY72" fmla="*/ 2763831 h 5920067"/>
              <a:gd name="connsiteX73" fmla="*/ 11199600 w 11199600"/>
              <a:gd name="connsiteY73" fmla="*/ 2801851 h 5920067"/>
              <a:gd name="connsiteX74" fmla="*/ 11199600 w 11199600"/>
              <a:gd name="connsiteY74" fmla="*/ 2819097 h 5920067"/>
              <a:gd name="connsiteX75" fmla="*/ 11199600 w 11199600"/>
              <a:gd name="connsiteY75" fmla="*/ 2928965 h 5920067"/>
              <a:gd name="connsiteX76" fmla="*/ 11199600 w 11199600"/>
              <a:gd name="connsiteY76" fmla="*/ 2973972 h 5920067"/>
              <a:gd name="connsiteX77" fmla="*/ 11199600 w 11199600"/>
              <a:gd name="connsiteY77" fmla="*/ 3093337 h 5920067"/>
              <a:gd name="connsiteX78" fmla="*/ 11199600 w 11199600"/>
              <a:gd name="connsiteY78" fmla="*/ 3132995 h 5920067"/>
              <a:gd name="connsiteX79" fmla="*/ 11199600 w 11199600"/>
              <a:gd name="connsiteY79" fmla="*/ 3178119 h 5920067"/>
              <a:gd name="connsiteX80" fmla="*/ 11199600 w 11199600"/>
              <a:gd name="connsiteY80" fmla="*/ 3203205 h 5920067"/>
              <a:gd name="connsiteX81" fmla="*/ 11199600 w 11199600"/>
              <a:gd name="connsiteY81" fmla="*/ 3407236 h 5920067"/>
              <a:gd name="connsiteX82" fmla="*/ 11199600 w 11199600"/>
              <a:gd name="connsiteY82" fmla="*/ 3448024 h 5920067"/>
              <a:gd name="connsiteX83" fmla="*/ 11199600 w 11199600"/>
              <a:gd name="connsiteY83" fmla="*/ 3452359 h 5920067"/>
              <a:gd name="connsiteX84" fmla="*/ 11199600 w 11199600"/>
              <a:gd name="connsiteY84" fmla="*/ 3470135 h 5920067"/>
              <a:gd name="connsiteX85" fmla="*/ 11199600 w 11199600"/>
              <a:gd name="connsiteY85" fmla="*/ 3722265 h 5920067"/>
              <a:gd name="connsiteX86" fmla="*/ 11199600 w 11199600"/>
              <a:gd name="connsiteY86" fmla="*/ 3739511 h 5920067"/>
              <a:gd name="connsiteX87" fmla="*/ 11199600 w 11199600"/>
              <a:gd name="connsiteY87" fmla="*/ 3744375 h 5920067"/>
              <a:gd name="connsiteX88" fmla="*/ 11199600 w 11199600"/>
              <a:gd name="connsiteY88" fmla="*/ 3831346 h 5920067"/>
              <a:gd name="connsiteX89" fmla="*/ 11199600 w 11199600"/>
              <a:gd name="connsiteY89" fmla="*/ 4013751 h 5920067"/>
              <a:gd name="connsiteX90" fmla="*/ 11199600 w 11199600"/>
              <a:gd name="connsiteY90" fmla="*/ 4053409 h 5920067"/>
              <a:gd name="connsiteX91" fmla="*/ 11199600 w 11199600"/>
              <a:gd name="connsiteY91" fmla="*/ 4105586 h 5920067"/>
              <a:gd name="connsiteX92" fmla="*/ 11199600 w 11199600"/>
              <a:gd name="connsiteY92" fmla="*/ 4217459 h 5920067"/>
              <a:gd name="connsiteX93" fmla="*/ 11199600 w 11199600"/>
              <a:gd name="connsiteY93" fmla="*/ 4327650 h 5920067"/>
              <a:gd name="connsiteX94" fmla="*/ 11199600 w 11199600"/>
              <a:gd name="connsiteY94" fmla="*/ 4390549 h 5920067"/>
              <a:gd name="connsiteX95" fmla="*/ 11199600 w 11199600"/>
              <a:gd name="connsiteY95" fmla="*/ 4491699 h 5920067"/>
              <a:gd name="connsiteX96" fmla="*/ 11199600 w 11199600"/>
              <a:gd name="connsiteY96" fmla="*/ 4629303 h 5920067"/>
              <a:gd name="connsiteX97" fmla="*/ 11199600 w 11199600"/>
              <a:gd name="connsiteY97" fmla="*/ 4664789 h 5920067"/>
              <a:gd name="connsiteX98" fmla="*/ 11199600 w 11199600"/>
              <a:gd name="connsiteY98" fmla="*/ 4751760 h 5920067"/>
              <a:gd name="connsiteX99" fmla="*/ 11199600 w 11199600"/>
              <a:gd name="connsiteY99" fmla="*/ 4903543 h 5920067"/>
              <a:gd name="connsiteX100" fmla="*/ 11199600 w 11199600"/>
              <a:gd name="connsiteY100" fmla="*/ 5026000 h 5920067"/>
              <a:gd name="connsiteX101" fmla="*/ 11199600 w 11199600"/>
              <a:gd name="connsiteY101" fmla="*/ 5137873 h 5920067"/>
              <a:gd name="connsiteX102" fmla="*/ 11199600 w 11199600"/>
              <a:gd name="connsiteY102" fmla="*/ 5412113 h 5920067"/>
              <a:gd name="connsiteX103" fmla="*/ 11199600 w 11199600"/>
              <a:gd name="connsiteY103" fmla="*/ 5549717 h 5920067"/>
              <a:gd name="connsiteX104" fmla="*/ 11199600 w 11199600"/>
              <a:gd name="connsiteY104" fmla="*/ 5823957 h 5920067"/>
              <a:gd name="connsiteX105" fmla="*/ 11103603 w 11199600"/>
              <a:gd name="connsiteY105" fmla="*/ 5920067 h 5920067"/>
              <a:gd name="connsiteX106" fmla="*/ 95997 w 11199600"/>
              <a:gd name="connsiteY106" fmla="*/ 5920067 h 5920067"/>
              <a:gd name="connsiteX107" fmla="*/ 0 w 11199600"/>
              <a:gd name="connsiteY107" fmla="*/ 5823957 h 5920067"/>
              <a:gd name="connsiteX108" fmla="*/ 0 w 11199600"/>
              <a:gd name="connsiteY108" fmla="*/ 5820222 h 5920067"/>
              <a:gd name="connsiteX109" fmla="*/ 0 w 11199600"/>
              <a:gd name="connsiteY109" fmla="*/ 5811351 h 5920067"/>
              <a:gd name="connsiteX110" fmla="*/ 0 w 11199600"/>
              <a:gd name="connsiteY110" fmla="*/ 5794075 h 5920067"/>
              <a:gd name="connsiteX111" fmla="*/ 0 w 11199600"/>
              <a:gd name="connsiteY111" fmla="*/ 5765594 h 5920067"/>
              <a:gd name="connsiteX112" fmla="*/ 0 w 11199600"/>
              <a:gd name="connsiteY112" fmla="*/ 5723106 h 5920067"/>
              <a:gd name="connsiteX113" fmla="*/ 0 w 11199600"/>
              <a:gd name="connsiteY113" fmla="*/ 5663809 h 5920067"/>
              <a:gd name="connsiteX114" fmla="*/ 0 w 11199600"/>
              <a:gd name="connsiteY114" fmla="*/ 5584902 h 5920067"/>
              <a:gd name="connsiteX115" fmla="*/ 0 w 11199600"/>
              <a:gd name="connsiteY115" fmla="*/ 5549717 h 5920067"/>
              <a:gd name="connsiteX116" fmla="*/ 0 w 11199600"/>
              <a:gd name="connsiteY116" fmla="*/ 5548611 h 5920067"/>
              <a:gd name="connsiteX117" fmla="*/ 0 w 11199600"/>
              <a:gd name="connsiteY117" fmla="*/ 5540863 h 5920067"/>
              <a:gd name="connsiteX118" fmla="*/ 0 w 11199600"/>
              <a:gd name="connsiteY118" fmla="*/ 5520020 h 5920067"/>
              <a:gd name="connsiteX119" fmla="*/ 0 w 11199600"/>
              <a:gd name="connsiteY119" fmla="*/ 5519835 h 5920067"/>
              <a:gd name="connsiteX120" fmla="*/ 0 w 11199600"/>
              <a:gd name="connsiteY120" fmla="*/ 5478886 h 5920067"/>
              <a:gd name="connsiteX121" fmla="*/ 0 w 11199600"/>
              <a:gd name="connsiteY121" fmla="*/ 5448866 h 5920067"/>
              <a:gd name="connsiteX122" fmla="*/ 0 w 11199600"/>
              <a:gd name="connsiteY122" fmla="*/ 5444347 h 5920067"/>
              <a:gd name="connsiteX123" fmla="*/ 0 w 11199600"/>
              <a:gd name="connsiteY123" fmla="*/ 5411375 h 5920067"/>
              <a:gd name="connsiteX124" fmla="*/ 0 w 11199600"/>
              <a:gd name="connsiteY124" fmla="*/ 5365584 h 5920067"/>
              <a:gd name="connsiteX125" fmla="*/ 0 w 11199600"/>
              <a:gd name="connsiteY125" fmla="*/ 5357053 h 5920067"/>
              <a:gd name="connsiteX126" fmla="*/ 0 w 11199600"/>
              <a:gd name="connsiteY126" fmla="*/ 5310662 h 5920067"/>
              <a:gd name="connsiteX127" fmla="*/ 0 w 11199600"/>
              <a:gd name="connsiteY127" fmla="*/ 5257308 h 5920067"/>
              <a:gd name="connsiteX128" fmla="*/ 0 w 11199600"/>
              <a:gd name="connsiteY128" fmla="*/ 5245780 h 5920067"/>
              <a:gd name="connsiteX129" fmla="*/ 0 w 11199600"/>
              <a:gd name="connsiteY129" fmla="*/ 5170107 h 5920067"/>
              <a:gd name="connsiteX130" fmla="*/ 0 w 11199600"/>
              <a:gd name="connsiteY130" fmla="*/ 5144283 h 5920067"/>
              <a:gd name="connsiteX131" fmla="*/ 0 w 11199600"/>
              <a:gd name="connsiteY131" fmla="*/ 5082813 h 5920067"/>
              <a:gd name="connsiteX132" fmla="*/ 0 w 11199600"/>
              <a:gd name="connsiteY132" fmla="*/ 5017146 h 5920067"/>
              <a:gd name="connsiteX133" fmla="*/ 0 w 11199600"/>
              <a:gd name="connsiteY133" fmla="*/ 4983068 h 5920067"/>
              <a:gd name="connsiteX134" fmla="*/ 0 w 11199600"/>
              <a:gd name="connsiteY134" fmla="*/ 4903543 h 5920067"/>
              <a:gd name="connsiteX135" fmla="*/ 0 w 11199600"/>
              <a:gd name="connsiteY135" fmla="*/ 4899808 h 5920067"/>
              <a:gd name="connsiteX136" fmla="*/ 0 w 11199600"/>
              <a:gd name="connsiteY136" fmla="*/ 4890937 h 5920067"/>
              <a:gd name="connsiteX137" fmla="*/ 0 w 11199600"/>
              <a:gd name="connsiteY137" fmla="*/ 4875069 h 5920067"/>
              <a:gd name="connsiteX138" fmla="*/ 0 w 11199600"/>
              <a:gd name="connsiteY138" fmla="*/ 4873661 h 5920067"/>
              <a:gd name="connsiteX139" fmla="*/ 0 w 11199600"/>
              <a:gd name="connsiteY139" fmla="*/ 4870043 h 5920067"/>
              <a:gd name="connsiteX140" fmla="*/ 0 w 11199600"/>
              <a:gd name="connsiteY140" fmla="*/ 4845180 h 5920067"/>
              <a:gd name="connsiteX141" fmla="*/ 0 w 11199600"/>
              <a:gd name="connsiteY141" fmla="*/ 4802692 h 5920067"/>
              <a:gd name="connsiteX142" fmla="*/ 0 w 11199600"/>
              <a:gd name="connsiteY142" fmla="*/ 4743395 h 5920067"/>
              <a:gd name="connsiteX143" fmla="*/ 0 w 11199600"/>
              <a:gd name="connsiteY143" fmla="*/ 4742906 h 5920067"/>
              <a:gd name="connsiteX144" fmla="*/ 0 w 11199600"/>
              <a:gd name="connsiteY144" fmla="*/ 4717221 h 5920067"/>
              <a:gd name="connsiteX145" fmla="*/ 0 w 11199600"/>
              <a:gd name="connsiteY145" fmla="*/ 4664488 h 5920067"/>
              <a:gd name="connsiteX146" fmla="*/ 0 w 11199600"/>
              <a:gd name="connsiteY146" fmla="*/ 4629303 h 5920067"/>
              <a:gd name="connsiteX147" fmla="*/ 0 w 11199600"/>
              <a:gd name="connsiteY147" fmla="*/ 4628197 h 5920067"/>
              <a:gd name="connsiteX148" fmla="*/ 0 w 11199600"/>
              <a:gd name="connsiteY148" fmla="*/ 4620449 h 5920067"/>
              <a:gd name="connsiteX149" fmla="*/ 0 w 11199600"/>
              <a:gd name="connsiteY149" fmla="*/ 4600829 h 5920067"/>
              <a:gd name="connsiteX150" fmla="*/ 0 w 11199600"/>
              <a:gd name="connsiteY150" fmla="*/ 4599606 h 5920067"/>
              <a:gd name="connsiteX151" fmla="*/ 0 w 11199600"/>
              <a:gd name="connsiteY151" fmla="*/ 4599421 h 5920067"/>
              <a:gd name="connsiteX152" fmla="*/ 0 w 11199600"/>
              <a:gd name="connsiteY152" fmla="*/ 4558472 h 5920067"/>
              <a:gd name="connsiteX153" fmla="*/ 0 w 11199600"/>
              <a:gd name="connsiteY153" fmla="*/ 4542771 h 5920067"/>
              <a:gd name="connsiteX154" fmla="*/ 0 w 11199600"/>
              <a:gd name="connsiteY154" fmla="*/ 4528452 h 5920067"/>
              <a:gd name="connsiteX155" fmla="*/ 0 w 11199600"/>
              <a:gd name="connsiteY155" fmla="*/ 4523933 h 5920067"/>
              <a:gd name="connsiteX156" fmla="*/ 0 w 11199600"/>
              <a:gd name="connsiteY156" fmla="*/ 4490961 h 5920067"/>
              <a:gd name="connsiteX157" fmla="*/ 0 w 11199600"/>
              <a:gd name="connsiteY157" fmla="*/ 4445170 h 5920067"/>
              <a:gd name="connsiteX158" fmla="*/ 0 w 11199600"/>
              <a:gd name="connsiteY158" fmla="*/ 4442981 h 5920067"/>
              <a:gd name="connsiteX159" fmla="*/ 0 w 11199600"/>
              <a:gd name="connsiteY159" fmla="*/ 4436639 h 5920067"/>
              <a:gd name="connsiteX160" fmla="*/ 0 w 11199600"/>
              <a:gd name="connsiteY160" fmla="*/ 4390248 h 5920067"/>
              <a:gd name="connsiteX161" fmla="*/ 0 w 11199600"/>
              <a:gd name="connsiteY161" fmla="*/ 4350891 h 5920067"/>
              <a:gd name="connsiteX162" fmla="*/ 0 w 11199600"/>
              <a:gd name="connsiteY162" fmla="*/ 4336894 h 5920067"/>
              <a:gd name="connsiteX163" fmla="*/ 0 w 11199600"/>
              <a:gd name="connsiteY163" fmla="*/ 4325366 h 5920067"/>
              <a:gd name="connsiteX164" fmla="*/ 0 w 11199600"/>
              <a:gd name="connsiteY164" fmla="*/ 4268531 h 5920067"/>
              <a:gd name="connsiteX165" fmla="*/ 0 w 11199600"/>
              <a:gd name="connsiteY165" fmla="*/ 4249693 h 5920067"/>
              <a:gd name="connsiteX166" fmla="*/ 0 w 11199600"/>
              <a:gd name="connsiteY166" fmla="*/ 4223869 h 5920067"/>
              <a:gd name="connsiteX167" fmla="*/ 0 w 11199600"/>
              <a:gd name="connsiteY167" fmla="*/ 4162399 h 5920067"/>
              <a:gd name="connsiteX168" fmla="*/ 0 w 11199600"/>
              <a:gd name="connsiteY168" fmla="*/ 4140749 h 5920067"/>
              <a:gd name="connsiteX169" fmla="*/ 0 w 11199600"/>
              <a:gd name="connsiteY169" fmla="*/ 4096732 h 5920067"/>
              <a:gd name="connsiteX170" fmla="*/ 0 w 11199600"/>
              <a:gd name="connsiteY170" fmla="*/ 4076651 h 5920067"/>
              <a:gd name="connsiteX171" fmla="*/ 0 w 11199600"/>
              <a:gd name="connsiteY171" fmla="*/ 4062654 h 5920067"/>
              <a:gd name="connsiteX172" fmla="*/ 0 w 11199600"/>
              <a:gd name="connsiteY172" fmla="*/ 3954655 h 5920067"/>
              <a:gd name="connsiteX173" fmla="*/ 0 w 11199600"/>
              <a:gd name="connsiteY173" fmla="*/ 3949629 h 5920067"/>
              <a:gd name="connsiteX174" fmla="*/ 0 w 11199600"/>
              <a:gd name="connsiteY174" fmla="*/ 3911516 h 5920067"/>
              <a:gd name="connsiteX175" fmla="*/ 0 w 11199600"/>
              <a:gd name="connsiteY175" fmla="*/ 3866509 h 5920067"/>
              <a:gd name="connsiteX176" fmla="*/ 0 w 11199600"/>
              <a:gd name="connsiteY176" fmla="*/ 3822492 h 5920067"/>
              <a:gd name="connsiteX177" fmla="*/ 0 w 11199600"/>
              <a:gd name="connsiteY177" fmla="*/ 3796807 h 5920067"/>
              <a:gd name="connsiteX178" fmla="*/ 0 w 11199600"/>
              <a:gd name="connsiteY178" fmla="*/ 3680415 h 5920067"/>
              <a:gd name="connsiteX179" fmla="*/ 0 w 11199600"/>
              <a:gd name="connsiteY179" fmla="*/ 3662362 h 5920067"/>
              <a:gd name="connsiteX180" fmla="*/ 0 w 11199600"/>
              <a:gd name="connsiteY180" fmla="*/ 3637276 h 5920067"/>
              <a:gd name="connsiteX181" fmla="*/ 0 w 11199600"/>
              <a:gd name="connsiteY181" fmla="*/ 3622357 h 5920067"/>
              <a:gd name="connsiteX182" fmla="*/ 0 w 11199600"/>
              <a:gd name="connsiteY182" fmla="*/ 3522567 h 5920067"/>
              <a:gd name="connsiteX183" fmla="*/ 0 w 11199600"/>
              <a:gd name="connsiteY183" fmla="*/ 3430477 h 5920067"/>
              <a:gd name="connsiteX184" fmla="*/ 0 w 11199600"/>
              <a:gd name="connsiteY184" fmla="*/ 3392457 h 5920067"/>
              <a:gd name="connsiteX185" fmla="*/ 0 w 11199600"/>
              <a:gd name="connsiteY185" fmla="*/ 3388122 h 5920067"/>
              <a:gd name="connsiteX186" fmla="*/ 0 w 11199600"/>
              <a:gd name="connsiteY186" fmla="*/ 3348117 h 5920067"/>
              <a:gd name="connsiteX187" fmla="*/ 0 w 11199600"/>
              <a:gd name="connsiteY187" fmla="*/ 3220335 h 5920067"/>
              <a:gd name="connsiteX188" fmla="*/ 0 w 11199600"/>
              <a:gd name="connsiteY188" fmla="*/ 3156237 h 5920067"/>
              <a:gd name="connsiteX189" fmla="*/ 0 w 11199600"/>
              <a:gd name="connsiteY189" fmla="*/ 3118217 h 5920067"/>
              <a:gd name="connsiteX190" fmla="*/ 0 w 11199600"/>
              <a:gd name="connsiteY190" fmla="*/ 3100970 h 5920067"/>
              <a:gd name="connsiteX191" fmla="*/ 0 w 11199600"/>
              <a:gd name="connsiteY191" fmla="*/ 2991102 h 5920067"/>
              <a:gd name="connsiteX192" fmla="*/ 0 w 11199600"/>
              <a:gd name="connsiteY192" fmla="*/ 2946095 h 5920067"/>
              <a:gd name="connsiteX193" fmla="*/ 0 w 11199600"/>
              <a:gd name="connsiteY193" fmla="*/ 2826730 h 5920067"/>
              <a:gd name="connsiteX194" fmla="*/ 0 w 11199600"/>
              <a:gd name="connsiteY194" fmla="*/ 2787072 h 5920067"/>
              <a:gd name="connsiteX195" fmla="*/ 0 w 11199600"/>
              <a:gd name="connsiteY195" fmla="*/ 2741948 h 5920067"/>
              <a:gd name="connsiteX196" fmla="*/ 0 w 11199600"/>
              <a:gd name="connsiteY196" fmla="*/ 2716862 h 5920067"/>
              <a:gd name="connsiteX197" fmla="*/ 0 w 11199600"/>
              <a:gd name="connsiteY197" fmla="*/ 2512832 h 5920067"/>
              <a:gd name="connsiteX198" fmla="*/ 0 w 11199600"/>
              <a:gd name="connsiteY198" fmla="*/ 2472043 h 5920067"/>
              <a:gd name="connsiteX199" fmla="*/ 0 w 11199600"/>
              <a:gd name="connsiteY199" fmla="*/ 2467708 h 5920067"/>
              <a:gd name="connsiteX200" fmla="*/ 0 w 11199600"/>
              <a:gd name="connsiteY200" fmla="*/ 2449933 h 5920067"/>
              <a:gd name="connsiteX201" fmla="*/ 0 w 11199600"/>
              <a:gd name="connsiteY201" fmla="*/ 2197803 h 5920067"/>
              <a:gd name="connsiteX202" fmla="*/ 0 w 11199600"/>
              <a:gd name="connsiteY202" fmla="*/ 2180556 h 5920067"/>
              <a:gd name="connsiteX203" fmla="*/ 0 w 11199600"/>
              <a:gd name="connsiteY203" fmla="*/ 2175692 h 5920067"/>
              <a:gd name="connsiteX204" fmla="*/ 0 w 11199600"/>
              <a:gd name="connsiteY204" fmla="*/ 2088721 h 5920067"/>
              <a:gd name="connsiteX205" fmla="*/ 0 w 11199600"/>
              <a:gd name="connsiteY205" fmla="*/ 1906316 h 5920067"/>
              <a:gd name="connsiteX206" fmla="*/ 0 w 11199600"/>
              <a:gd name="connsiteY206" fmla="*/ 1866658 h 5920067"/>
              <a:gd name="connsiteX207" fmla="*/ 0 w 11199600"/>
              <a:gd name="connsiteY207" fmla="*/ 1814481 h 5920067"/>
              <a:gd name="connsiteX208" fmla="*/ 0 w 11199600"/>
              <a:gd name="connsiteY208" fmla="*/ 1702609 h 5920067"/>
              <a:gd name="connsiteX209" fmla="*/ 0 w 11199600"/>
              <a:gd name="connsiteY209" fmla="*/ 1592418 h 5920067"/>
              <a:gd name="connsiteX210" fmla="*/ 0 w 11199600"/>
              <a:gd name="connsiteY210" fmla="*/ 1529519 h 5920067"/>
              <a:gd name="connsiteX211" fmla="*/ 0 w 11199600"/>
              <a:gd name="connsiteY211" fmla="*/ 1428369 h 5920067"/>
              <a:gd name="connsiteX212" fmla="*/ 0 w 11199600"/>
              <a:gd name="connsiteY212" fmla="*/ 1290764 h 5920067"/>
              <a:gd name="connsiteX213" fmla="*/ 0 w 11199600"/>
              <a:gd name="connsiteY213" fmla="*/ 1255278 h 5920067"/>
              <a:gd name="connsiteX214" fmla="*/ 0 w 11199600"/>
              <a:gd name="connsiteY214" fmla="*/ 1168307 h 5920067"/>
              <a:gd name="connsiteX215" fmla="*/ 0 w 11199600"/>
              <a:gd name="connsiteY215" fmla="*/ 1016524 h 5920067"/>
              <a:gd name="connsiteX216" fmla="*/ 0 w 11199600"/>
              <a:gd name="connsiteY216" fmla="*/ 894067 h 5920067"/>
              <a:gd name="connsiteX217" fmla="*/ 0 w 11199600"/>
              <a:gd name="connsiteY217" fmla="*/ 782195 h 5920067"/>
              <a:gd name="connsiteX218" fmla="*/ 0 w 11199600"/>
              <a:gd name="connsiteY218" fmla="*/ 507955 h 5920067"/>
              <a:gd name="connsiteX219" fmla="*/ 0 w 11199600"/>
              <a:gd name="connsiteY219" fmla="*/ 370350 h 5920067"/>
              <a:gd name="connsiteX220" fmla="*/ 0 w 11199600"/>
              <a:gd name="connsiteY220" fmla="*/ 96110 h 5920067"/>
              <a:gd name="connsiteX221" fmla="*/ 95997 w 11199600"/>
              <a:gd name="connsiteY221" fmla="*/ 0 h 5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</a:cxnLst>
            <a:rect l="l" t="t" r="r" b="b"/>
            <a:pathLst>
              <a:path w="11199600" h="5920067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cubicBezTo>
                  <a:pt x="11199600" y="1328117"/>
                  <a:pt x="11199600" y="1337455"/>
                  <a:pt x="11199600" y="1349128"/>
                </a:cubicBez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239653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9591"/>
                </a:lnTo>
                <a:lnTo>
                  <a:pt x="11199600" y="2527610"/>
                </a:lnTo>
                <a:lnTo>
                  <a:pt x="11199600" y="2531945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801851"/>
                </a:lnTo>
                <a:lnTo>
                  <a:pt x="11199600" y="2819097"/>
                </a:lnTo>
                <a:lnTo>
                  <a:pt x="11199600" y="2928965"/>
                </a:lnTo>
                <a:lnTo>
                  <a:pt x="11199600" y="2973972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178119"/>
                </a:lnTo>
                <a:lnTo>
                  <a:pt x="11199600" y="3203205"/>
                </a:lnTo>
                <a:lnTo>
                  <a:pt x="11199600" y="3407236"/>
                </a:lnTo>
                <a:lnTo>
                  <a:pt x="11199600" y="3448024"/>
                </a:lnTo>
                <a:lnTo>
                  <a:pt x="11199600" y="3452359"/>
                </a:lnTo>
                <a:lnTo>
                  <a:pt x="11199600" y="3470135"/>
                </a:lnTo>
                <a:lnTo>
                  <a:pt x="11199600" y="3722265"/>
                </a:lnTo>
                <a:lnTo>
                  <a:pt x="11199600" y="3739511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013751"/>
                </a:lnTo>
                <a:lnTo>
                  <a:pt x="11199600" y="4053409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327650"/>
                </a:lnTo>
                <a:lnTo>
                  <a:pt x="11199600" y="439054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664789"/>
                </a:lnTo>
                <a:lnTo>
                  <a:pt x="11199600" y="4751760"/>
                </a:lnTo>
                <a:lnTo>
                  <a:pt x="11199600" y="4903543"/>
                </a:lnTo>
                <a:lnTo>
                  <a:pt x="11199600" y="5026000"/>
                </a:lnTo>
                <a:lnTo>
                  <a:pt x="11199600" y="5137873"/>
                </a:lnTo>
                <a:lnTo>
                  <a:pt x="11199600" y="5412113"/>
                </a:lnTo>
                <a:lnTo>
                  <a:pt x="11199600" y="5549717"/>
                </a:lnTo>
                <a:lnTo>
                  <a:pt x="11199600" y="5823957"/>
                </a:lnTo>
                <a:cubicBezTo>
                  <a:pt x="11199600" y="5920067"/>
                  <a:pt x="11103603" y="5920067"/>
                  <a:pt x="11103603" y="5920067"/>
                </a:cubicBezTo>
                <a:cubicBezTo>
                  <a:pt x="11103603" y="5920067"/>
                  <a:pt x="11103603" y="5920067"/>
                  <a:pt x="95997" y="5920067"/>
                </a:cubicBezTo>
                <a:cubicBezTo>
                  <a:pt x="0" y="5920067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79673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0660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46826" y="1270000"/>
            <a:ext cx="5058000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 bwMode="gray">
          <a:xfrm>
            <a:off x="6276750" y="1270000"/>
            <a:ext cx="5058000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8737646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DD2A080-DA64-4F5C-9131-47EB793B441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1190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/>
          <p:cNvSpPr>
            <a:spLocks noChangeAspect="1"/>
          </p:cNvSpPr>
          <p:nvPr userDrawn="1"/>
        </p:nvSpPr>
        <p:spPr bwMode="gray">
          <a:xfrm>
            <a:off x="693738" y="1695449"/>
            <a:ext cx="10641600" cy="2630915"/>
          </a:xfrm>
          <a:custGeom>
            <a:avLst/>
            <a:gdLst>
              <a:gd name="T0" fmla="*/ 2480 w 2480"/>
              <a:gd name="T1" fmla="*/ 528 h 611"/>
              <a:gd name="T2" fmla="*/ 2480 w 2480"/>
              <a:gd name="T3" fmla="*/ 32 h 611"/>
              <a:gd name="T4" fmla="*/ 2448 w 2480"/>
              <a:gd name="T5" fmla="*/ 0 h 611"/>
              <a:gd name="T6" fmla="*/ 32 w 2480"/>
              <a:gd name="T7" fmla="*/ 0 h 611"/>
              <a:gd name="T8" fmla="*/ 0 w 2480"/>
              <a:gd name="T9" fmla="*/ 32 h 611"/>
              <a:gd name="T10" fmla="*/ 0 w 2480"/>
              <a:gd name="T11" fmla="*/ 528 h 611"/>
              <a:gd name="T12" fmla="*/ 32 w 2480"/>
              <a:gd name="T13" fmla="*/ 560 h 611"/>
              <a:gd name="T14" fmla="*/ 237 w 2480"/>
              <a:gd name="T15" fmla="*/ 560 h 611"/>
              <a:gd name="T16" fmla="*/ 271 w 2480"/>
              <a:gd name="T17" fmla="*/ 604 h 611"/>
              <a:gd name="T18" fmla="*/ 289 w 2480"/>
              <a:gd name="T19" fmla="*/ 604 h 611"/>
              <a:gd name="T20" fmla="*/ 323 w 2480"/>
              <a:gd name="T21" fmla="*/ 560 h 611"/>
              <a:gd name="T22" fmla="*/ 2448 w 2480"/>
              <a:gd name="T23" fmla="*/ 560 h 611"/>
              <a:gd name="T24" fmla="*/ 2480 w 2480"/>
              <a:gd name="T25" fmla="*/ 528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80" h="611">
                <a:moveTo>
                  <a:pt x="2480" y="528"/>
                </a:moveTo>
                <a:cubicBezTo>
                  <a:pt x="2480" y="32"/>
                  <a:pt x="2480" y="32"/>
                  <a:pt x="2480" y="32"/>
                </a:cubicBezTo>
                <a:cubicBezTo>
                  <a:pt x="2480" y="32"/>
                  <a:pt x="2480" y="0"/>
                  <a:pt x="2448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0"/>
                  <a:pt x="0" y="0"/>
                  <a:pt x="0" y="32"/>
                </a:cubicBezTo>
                <a:cubicBezTo>
                  <a:pt x="0" y="528"/>
                  <a:pt x="0" y="528"/>
                  <a:pt x="0" y="528"/>
                </a:cubicBezTo>
                <a:cubicBezTo>
                  <a:pt x="0" y="528"/>
                  <a:pt x="0" y="560"/>
                  <a:pt x="32" y="560"/>
                </a:cubicBezTo>
                <a:cubicBezTo>
                  <a:pt x="237" y="560"/>
                  <a:pt x="237" y="560"/>
                  <a:pt x="237" y="560"/>
                </a:cubicBezTo>
                <a:cubicBezTo>
                  <a:pt x="271" y="604"/>
                  <a:pt x="271" y="604"/>
                  <a:pt x="271" y="604"/>
                </a:cubicBezTo>
                <a:cubicBezTo>
                  <a:pt x="276" y="611"/>
                  <a:pt x="284" y="611"/>
                  <a:pt x="289" y="604"/>
                </a:cubicBezTo>
                <a:cubicBezTo>
                  <a:pt x="323" y="560"/>
                  <a:pt x="323" y="560"/>
                  <a:pt x="323" y="560"/>
                </a:cubicBezTo>
                <a:cubicBezTo>
                  <a:pt x="2448" y="560"/>
                  <a:pt x="2448" y="560"/>
                  <a:pt x="2448" y="560"/>
                </a:cubicBezTo>
                <a:cubicBezTo>
                  <a:pt x="2448" y="560"/>
                  <a:pt x="2480" y="560"/>
                  <a:pt x="2480" y="528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1172150" y="1695451"/>
            <a:ext cx="10162600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grpSp>
        <p:nvGrpSpPr>
          <p:cNvPr id="36" name="Group 35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3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4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618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1048917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1pPr>
            <a:lvl2pPr marL="538163" indent="-268288">
              <a:buClr>
                <a:schemeClr val="accent2"/>
              </a:buClr>
              <a:buFont typeface="ING Me" pitchFamily="2" charset="0"/>
              <a:buChar char="•"/>
              <a:defRPr/>
            </a:lvl2pPr>
            <a:lvl3pPr marL="804863" indent="-266700">
              <a:buClr>
                <a:schemeClr val="accent3"/>
              </a:buClr>
              <a:defRPr/>
            </a:lvl3pPr>
            <a:lvl4pPr marL="1077913" indent="-260350">
              <a:buClr>
                <a:schemeClr val="accent4"/>
              </a:buClr>
              <a:defRPr/>
            </a:lvl4pPr>
            <a:lvl5pPr marL="1341438" indent="-252413">
              <a:buClr>
                <a:schemeClr val="accent5"/>
              </a:buCl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99510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1048917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02686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67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65" name="Picture Placeholder 64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6055200"/>
            <a:ext cx="219600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78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9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0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1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2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3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8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89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0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1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2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3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4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5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6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7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8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251056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51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5242062"/>
            <a:ext cx="2196000" cy="1317138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Min.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-426676" y="5242062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 userDrawn="1"/>
        </p:nvSpPr>
        <p:spPr>
          <a:xfrm>
            <a:off x="-1506676" y="5297118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33" name="Straight Connector 32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7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5" name="Picture 4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4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8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9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6380020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81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" name="Freeform 84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6055200"/>
            <a:ext cx="219600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5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4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7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8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  <p:sp>
        <p:nvSpPr>
          <p:cNvPr id="54" name="Picture Placeholder 53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55011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37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13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838200" y="6291857"/>
            <a:ext cx="2196000" cy="287825"/>
          </a:xfrm>
          <a:prstGeom prst="rect">
            <a:avLst/>
          </a:prstGeom>
        </p:spPr>
      </p:pic>
      <p:grpSp>
        <p:nvGrpSpPr>
          <p:cNvPr id="44" name="Group 43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45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6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7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8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4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6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189418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693738" y="6230179"/>
            <a:ext cx="11498262" cy="627821"/>
            <a:chOff x="693738" y="6230179"/>
            <a:chExt cx="11498262" cy="627821"/>
          </a:xfrm>
        </p:grpSpPr>
        <p:sp>
          <p:nvSpPr>
            <p:cNvPr id="37" name="Freeform 9"/>
            <p:cNvSpPr>
              <a:spLocks/>
            </p:cNvSpPr>
            <p:nvPr userDrawn="1"/>
          </p:nvSpPr>
          <p:spPr bwMode="auto">
            <a:xfrm>
              <a:off x="693738" y="6432353"/>
              <a:ext cx="10988675" cy="131762"/>
            </a:xfrm>
            <a:custGeom>
              <a:avLst/>
              <a:gdLst>
                <a:gd name="T0" fmla="*/ 2927 w 2927"/>
                <a:gd name="T1" fmla="*/ 0 h 32"/>
                <a:gd name="T2" fmla="*/ 32 w 2927"/>
                <a:gd name="T3" fmla="*/ 0 h 32"/>
                <a:gd name="T4" fmla="*/ 0 w 2927"/>
                <a:gd name="T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27" h="32">
                  <a:moveTo>
                    <a:pt x="2927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32"/>
                    <a:pt x="0" y="32"/>
                  </a:cubicBezTo>
                </a:path>
              </a:pathLst>
            </a:custGeom>
            <a:noFill/>
            <a:ln w="3175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Rectangle 37"/>
            <p:cNvSpPr/>
            <p:nvPr userDrawn="1"/>
          </p:nvSpPr>
          <p:spPr bwMode="white">
            <a:xfrm>
              <a:off x="10419789" y="6230179"/>
              <a:ext cx="1772211" cy="627821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GB" sz="1600" smtClean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45575" y="280733"/>
            <a:ext cx="10489175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45575" y="1278000"/>
            <a:ext cx="10489175" cy="49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8200" y="6498809"/>
            <a:ext cx="495300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2" name="Group 101"/>
          <p:cNvGrpSpPr/>
          <p:nvPr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103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4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0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0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11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-2040443" y="6362700"/>
            <a:ext cx="1872000" cy="500063"/>
            <a:chOff x="-2040443" y="6445247"/>
            <a:chExt cx="1872000" cy="417516"/>
          </a:xfrm>
        </p:grpSpPr>
        <p:sp>
          <p:nvSpPr>
            <p:cNvPr id="47" name="Rectangle 104"/>
            <p:cNvSpPr>
              <a:spLocks noChangeArrowheads="1"/>
            </p:cNvSpPr>
            <p:nvPr userDrawn="1"/>
          </p:nvSpPr>
          <p:spPr bwMode="gray">
            <a:xfrm>
              <a:off x="-2040443" y="6445247"/>
              <a:ext cx="1462593" cy="417516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lIns="72000" tIns="180000" rIns="72000" bIns="18000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1200" b="1" i="0" u="none" strike="noStrike" kern="0" cap="none" spc="0" normalizeH="0" baseline="0" dirty="0" smtClean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No content below </a:t>
              </a:r>
              <a:br>
                <a:rPr kumimoji="0" lang="en-GB" altLang="en-US" sz="1200" b="1" i="0" u="none" strike="noStrike" kern="0" cap="none" spc="0" normalizeH="0" baseline="0" dirty="0" smtClean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</a:br>
              <a:r>
                <a:rPr kumimoji="0" lang="en-GB" altLang="en-US" sz="1200" b="1" i="0" u="none" strike="noStrike" kern="0" cap="none" spc="0" normalizeH="0" baseline="0" dirty="0" smtClean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the grey line</a:t>
              </a:r>
              <a:endParaRPr kumimoji="0" lang="en-GB" altLang="en-US" sz="1200" b="1" i="0" u="none" strike="noStrike" kern="0" cap="none" spc="0" normalizeH="0" baseline="0" dirty="0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+mn-lt"/>
              </a:endParaRPr>
            </a:p>
          </p:txBody>
        </p:sp>
        <p:grpSp>
          <p:nvGrpSpPr>
            <p:cNvPr id="48" name="Group 47"/>
            <p:cNvGrpSpPr/>
            <p:nvPr userDrawn="1"/>
          </p:nvGrpSpPr>
          <p:grpSpPr bwMode="gray">
            <a:xfrm>
              <a:off x="-546100" y="6452392"/>
              <a:ext cx="377657" cy="403227"/>
              <a:chOff x="-2035174" y="6454773"/>
              <a:chExt cx="1872000" cy="403227"/>
            </a:xfrm>
          </p:grpSpPr>
          <p:cxnSp>
            <p:nvCxnSpPr>
              <p:cNvPr id="49" name="Straight Connector 48"/>
              <p:cNvCxnSpPr/>
              <p:nvPr userDrawn="1"/>
            </p:nvCxnSpPr>
            <p:spPr bwMode="gray">
              <a:xfrm>
                <a:off x="-2035174" y="6858000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  <p:cxnSp>
            <p:nvCxnSpPr>
              <p:cNvPr id="50" name="Straight Connector 49"/>
              <p:cNvCxnSpPr/>
              <p:nvPr userDrawn="1"/>
            </p:nvCxnSpPr>
            <p:spPr bwMode="gray">
              <a:xfrm>
                <a:off x="-2035174" y="6454773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</p:grp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0723433" y="6358069"/>
            <a:ext cx="1183250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6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85" r:id="rId2"/>
    <p:sldLayoutId id="2147483737" r:id="rId3"/>
    <p:sldLayoutId id="2147483729" r:id="rId4"/>
    <p:sldLayoutId id="2147483730" r:id="rId5"/>
    <p:sldLayoutId id="2147483725" r:id="rId6"/>
    <p:sldLayoutId id="2147483727" r:id="rId7"/>
    <p:sldLayoutId id="2147483728" r:id="rId8"/>
    <p:sldLayoutId id="2147483732" r:id="rId9"/>
    <p:sldLayoutId id="2147483733" r:id="rId10"/>
    <p:sldLayoutId id="2147483734" r:id="rId11"/>
    <p:sldLayoutId id="2147483735" r:id="rId12"/>
    <p:sldLayoutId id="2147483692" r:id="rId13"/>
    <p:sldLayoutId id="2147483711" r:id="rId14"/>
    <p:sldLayoutId id="2147483694" r:id="rId15"/>
    <p:sldLayoutId id="2147483695" r:id="rId16"/>
    <p:sldLayoutId id="2147483696" r:id="rId17"/>
    <p:sldLayoutId id="2147483736" r:id="rId18"/>
    <p:sldLayoutId id="2147483738" r:id="rId19"/>
    <p:sldLayoutId id="2147483739" r:id="rId20"/>
    <p:sldLayoutId id="2147483731" r:id="rId21"/>
    <p:sldLayoutId id="2147483697" r:id="rId22"/>
    <p:sldLayoutId id="2147483740" r:id="rId23"/>
    <p:sldLayoutId id="2147483716" r:id="rId24"/>
    <p:sldLayoutId id="2147483718" r:id="rId25"/>
    <p:sldLayoutId id="2147483719" r:id="rId26"/>
    <p:sldLayoutId id="2147483700" r:id="rId27"/>
    <p:sldLayoutId id="2147483743" r:id="rId28"/>
    <p:sldLayoutId id="2147483742" r:id="rId29"/>
    <p:sldLayoutId id="2147483741" r:id="rId30"/>
    <p:sldLayoutId id="2147483702" r:id="rId31"/>
    <p:sldLayoutId id="2147483721" r:id="rId32"/>
    <p:sldLayoutId id="2147483706" r:id="rId33"/>
    <p:sldLayoutId id="2147483726" r:id="rId34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800" b="1" kern="1200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1pPr>
      <a:lvl2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266700" indent="-26670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tx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512763" indent="-26035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bg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762000" indent="-252413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3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3" orient="horz" pos="721" userDrawn="1">
          <p15:clr>
            <a:srgbClr val="F26B43"/>
          </p15:clr>
        </p15:guide>
        <p15:guide id="6" pos="7140" userDrawn="1">
          <p15:clr>
            <a:srgbClr val="F26B43"/>
          </p15:clr>
        </p15:guide>
        <p15:guide id="8" pos="528" userDrawn="1">
          <p15:clr>
            <a:srgbClr val="F26B43"/>
          </p15:clr>
        </p15:guide>
        <p15:guide id="9" orient="horz" pos="173" userDrawn="1">
          <p15:clr>
            <a:srgbClr val="F26B43"/>
          </p15:clr>
        </p15:guide>
        <p15:guide id="10" orient="horz" pos="4008" userDrawn="1">
          <p15:clr>
            <a:srgbClr val="F26B43"/>
          </p15:clr>
        </p15:guide>
        <p15:guide id="11" orient="horz" pos="3906" userDrawn="1">
          <p15:clr>
            <a:srgbClr val="F26B43"/>
          </p15:clr>
        </p15:guide>
        <p15:guide id="12" orient="horz" pos="800" userDrawn="1">
          <p15:clr>
            <a:srgbClr val="F26B43"/>
          </p15:clr>
        </p15:guide>
        <p15:guide id="13" pos="7491" userDrawn="1">
          <p15:clr>
            <a:srgbClr val="F26B43"/>
          </p15:clr>
        </p15:guide>
        <p15:guide id="14" pos="437" userDrawn="1">
          <p15:clr>
            <a:srgbClr val="F26B43"/>
          </p15:clr>
        </p15:guide>
        <p15:guide id="15" pos="3834" userDrawn="1">
          <p15:clr>
            <a:srgbClr val="F26B43"/>
          </p15:clr>
        </p15:guide>
        <p15:guide id="16" orient="horz" pos="2358" userDrawn="1">
          <p15:clr>
            <a:srgbClr val="F26B43"/>
          </p15:clr>
        </p15:guide>
        <p15:guide id="17" pos="739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 smtClean="0"/>
              <a:t>Clean Code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 smtClean="0"/>
              <a:t>04/04/2017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o-RO" dirty="0" smtClean="0"/>
              <a:t>Andreea Starparu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028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 smtClean="0"/>
          </a:p>
          <a:p>
            <a:pPr marL="457200" lvl="1" indent="0">
              <a:buNone/>
            </a:pPr>
            <a:r>
              <a:rPr lang="ro-RO" sz="2800" dirty="0"/>
              <a:t>	</a:t>
            </a:r>
            <a:r>
              <a:rPr lang="en-US" sz="2800" dirty="0" smtClean="0"/>
              <a:t> </a:t>
            </a:r>
            <a:r>
              <a:rPr lang="ro-RO" sz="2800" dirty="0"/>
              <a:t>	</a:t>
            </a:r>
            <a:endParaRPr lang="en-US" sz="2800" dirty="0"/>
          </a:p>
          <a:p>
            <a:pPr marL="457200" lvl="1" indent="0">
              <a:buNone/>
            </a:pPr>
            <a:r>
              <a:rPr lang="ro-RO" sz="2800" dirty="0"/>
              <a:t>	</a:t>
            </a:r>
            <a:endParaRPr lang="ro-RO" sz="2800" dirty="0" smtClean="0"/>
          </a:p>
          <a:p>
            <a:pPr marL="457200" lvl="1" indent="0">
              <a:buNone/>
            </a:pPr>
            <a:endParaRPr lang="ro-RO" sz="2800" dirty="0" smtClean="0"/>
          </a:p>
          <a:p>
            <a:pPr marL="457200" lvl="1" indent="0">
              <a:buNone/>
            </a:pPr>
            <a:endParaRPr lang="ro-RO" sz="2800" dirty="0"/>
          </a:p>
          <a:p>
            <a:pPr marL="611188" lvl="1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void </a:t>
            </a:r>
            <a:r>
              <a:rPr lang="en-US" sz="2800" b="1" dirty="0" err="1"/>
              <a:t>load</a:t>
            </a:r>
            <a:r>
              <a:rPr lang="en-US" sz="2800" dirty="0" err="1"/>
              <a:t>Data</a:t>
            </a:r>
            <a:r>
              <a:rPr lang="en-US" sz="2800" dirty="0"/>
              <a:t>(); </a:t>
            </a:r>
          </a:p>
          <a:p>
            <a:pPr marL="611188" lvl="1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void </a:t>
            </a:r>
            <a:r>
              <a:rPr lang="en-US" sz="2800" b="1" dirty="0" err="1"/>
              <a:t>fetch</a:t>
            </a:r>
            <a:r>
              <a:rPr lang="en-US" sz="2800" dirty="0" err="1"/>
              <a:t>DataFiltered</a:t>
            </a:r>
            <a:r>
              <a:rPr lang="en-US" sz="2800" dirty="0"/>
              <a:t>();</a:t>
            </a:r>
            <a:endParaRPr lang="ro-RO" sz="2800" dirty="0" smtClean="0"/>
          </a:p>
          <a:p>
            <a:pPr marL="611188" lvl="1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void </a:t>
            </a:r>
            <a:r>
              <a:rPr lang="en-US" sz="2800" b="1" dirty="0" err="1"/>
              <a:t>get</a:t>
            </a:r>
            <a:r>
              <a:rPr lang="en-US" sz="2800" dirty="0" err="1"/>
              <a:t>AllData</a:t>
            </a:r>
            <a:r>
              <a:rPr lang="en-US" sz="2800" dirty="0"/>
              <a:t>()</a:t>
            </a:r>
            <a:r>
              <a:rPr lang="en-US" sz="2800" dirty="0" smtClean="0"/>
              <a:t>;</a:t>
            </a:r>
            <a:endParaRPr lang="ro-RO" sz="2800" dirty="0"/>
          </a:p>
          <a:p>
            <a:pPr marL="457200" lvl="1" indent="0">
              <a:buNone/>
            </a:pPr>
            <a:endParaRPr lang="ro-RO" sz="2800" dirty="0" smtClean="0"/>
          </a:p>
          <a:p>
            <a:pPr marL="457200" lvl="1" indent="0">
              <a:buNone/>
            </a:pPr>
            <a:endParaRPr lang="en-US" sz="2800" dirty="0"/>
          </a:p>
          <a:p>
            <a:r>
              <a:rPr lang="ro-RO" dirty="0" smtClean="0"/>
              <a:t>				</a:t>
            </a:r>
            <a:r>
              <a:rPr lang="ro-RO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Choose one and stick to it</a:t>
            </a:r>
            <a:endParaRPr lang="ro-RO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o-R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Naming – </a:t>
            </a:r>
            <a:r>
              <a:rPr lang="ro-RO" dirty="0" smtClean="0"/>
              <a:t>use common vocabulary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10</a:t>
            </a:fld>
            <a:endParaRPr lang="en-GB" noProof="0" dirty="0"/>
          </a:p>
        </p:txBody>
      </p:sp>
      <p:sp>
        <p:nvSpPr>
          <p:cNvPr id="5" name="Right Arrow 4"/>
          <p:cNvSpPr/>
          <p:nvPr/>
        </p:nvSpPr>
        <p:spPr>
          <a:xfrm>
            <a:off x="3672114" y="4741637"/>
            <a:ext cx="628137" cy="241300"/>
          </a:xfrm>
          <a:prstGeom prst="rightArrow">
            <a:avLst/>
          </a:prstGeom>
          <a:solidFill>
            <a:srgbClr val="FF6200"/>
          </a:solidFill>
          <a:ln w="6350">
            <a:solidFill>
              <a:srgbClr val="FF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ro-RO" sz="1600" smtClean="0"/>
          </a:p>
        </p:txBody>
      </p:sp>
      <p:pic>
        <p:nvPicPr>
          <p:cNvPr id="6146" name="Picture 2" descr="Imagini pentru consist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981" y="789559"/>
            <a:ext cx="4225960" cy="277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497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1188" lvl="1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ro-RO" sz="2800" dirty="0" smtClean="0"/>
              <a:t>S</a:t>
            </a:r>
            <a:r>
              <a:rPr lang="en-US" sz="2800" dirty="0" err="1" smtClean="0"/>
              <a:t>hould</a:t>
            </a:r>
            <a:r>
              <a:rPr lang="en-US" sz="2800" dirty="0" smtClean="0"/>
              <a:t> </a:t>
            </a:r>
            <a:r>
              <a:rPr lang="en-US" sz="2800" dirty="0"/>
              <a:t>be </a:t>
            </a:r>
            <a:r>
              <a:rPr lang="en-US" sz="2800" dirty="0" smtClean="0"/>
              <a:t>small</a:t>
            </a:r>
            <a:endParaRPr lang="ro-RO" sz="2800" dirty="0" smtClean="0"/>
          </a:p>
          <a:p>
            <a:pPr marL="611188" lvl="1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ro-RO" sz="2800" dirty="0" smtClean="0"/>
              <a:t>D</a:t>
            </a:r>
            <a:r>
              <a:rPr lang="en-US" sz="2800" dirty="0" smtClean="0"/>
              <a:t>o </a:t>
            </a:r>
            <a:r>
              <a:rPr lang="en-US" sz="2800" dirty="0"/>
              <a:t>one thing    </a:t>
            </a:r>
            <a:r>
              <a:rPr lang="en-US" sz="2800" b="1" i="1" dirty="0"/>
              <a:t>and do it </a:t>
            </a:r>
            <a:r>
              <a:rPr lang="en-US" sz="2800" b="1" i="1" dirty="0" smtClean="0"/>
              <a:t>well</a:t>
            </a:r>
            <a:endParaRPr lang="ro-RO" sz="2800" b="1" dirty="0" smtClean="0"/>
          </a:p>
          <a:p>
            <a:pPr marL="611188" lvl="1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ro-RO" sz="2800" dirty="0" smtClean="0"/>
              <a:t>I</a:t>
            </a:r>
            <a:r>
              <a:rPr lang="en-US" sz="2800" dirty="0" smtClean="0"/>
              <a:t>deal </a:t>
            </a:r>
            <a:r>
              <a:rPr lang="en-US" sz="2800" dirty="0"/>
              <a:t>number of arguments is 0   </a:t>
            </a:r>
            <a:r>
              <a:rPr lang="en-US" sz="2800" b="1" i="1" dirty="0"/>
              <a:t>max 3 is </a:t>
            </a:r>
            <a:r>
              <a:rPr lang="en-US" sz="2800" b="1" i="1" dirty="0" smtClean="0"/>
              <a:t>ok</a:t>
            </a:r>
            <a:endParaRPr lang="ro-RO" sz="2800" b="1" dirty="0" smtClean="0"/>
          </a:p>
          <a:p>
            <a:pPr marL="611188" lvl="1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ro-RO" sz="2800" dirty="0" smtClean="0"/>
              <a:t>F</a:t>
            </a:r>
            <a:r>
              <a:rPr lang="en-US" sz="2800" dirty="0" smtClean="0"/>
              <a:t>lag </a:t>
            </a:r>
            <a:r>
              <a:rPr lang="en-US" sz="2800" dirty="0"/>
              <a:t>arguments are </a:t>
            </a:r>
            <a:r>
              <a:rPr lang="en-US" sz="2800" dirty="0" smtClean="0"/>
              <a:t>ugly</a:t>
            </a:r>
            <a:endParaRPr lang="ro-RO" sz="2800" dirty="0" smtClean="0"/>
          </a:p>
          <a:p>
            <a:pPr marL="611188" lvl="1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ro-RO" sz="2800" dirty="0" smtClean="0"/>
              <a:t>S</a:t>
            </a:r>
            <a:r>
              <a:rPr lang="en-US" sz="2800" dirty="0" smtClean="0"/>
              <a:t>ide </a:t>
            </a:r>
            <a:r>
              <a:rPr lang="en-US" sz="2800" dirty="0"/>
              <a:t>effects are </a:t>
            </a:r>
            <a:r>
              <a:rPr lang="en-US" sz="2800" dirty="0" smtClean="0"/>
              <a:t>lies</a:t>
            </a:r>
            <a:endParaRPr lang="ro-RO" sz="2800" dirty="0" smtClean="0"/>
          </a:p>
          <a:p>
            <a:pPr marL="611188" lvl="1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ro-RO" sz="2800" dirty="0" smtClean="0"/>
              <a:t>A</a:t>
            </a:r>
            <a:r>
              <a:rPr lang="en-US" sz="2800" dirty="0" smtClean="0"/>
              <a:t>void </a:t>
            </a:r>
            <a:r>
              <a:rPr lang="en-US" sz="2800" dirty="0"/>
              <a:t>output </a:t>
            </a:r>
            <a:r>
              <a:rPr lang="en-US" sz="2800" dirty="0" smtClean="0"/>
              <a:t>arguments</a:t>
            </a:r>
            <a:endParaRPr lang="ro-RO" sz="2800" dirty="0" smtClean="0"/>
          </a:p>
          <a:p>
            <a:pPr marL="611188" lvl="1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ro-RO" sz="2800" dirty="0" smtClean="0"/>
              <a:t>F</a:t>
            </a:r>
            <a:r>
              <a:rPr lang="en-US" sz="2800" dirty="0" smtClean="0"/>
              <a:t>ail </a:t>
            </a:r>
            <a:r>
              <a:rPr lang="en-US" sz="2800" dirty="0"/>
              <a:t>fast and return </a:t>
            </a:r>
            <a:r>
              <a:rPr lang="en-US" sz="2800" dirty="0" smtClean="0"/>
              <a:t>early</a:t>
            </a:r>
            <a:endParaRPr lang="ro-RO" sz="2800" dirty="0" smtClean="0"/>
          </a:p>
          <a:p>
            <a:pPr marL="611188" lvl="1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endParaRPr lang="ro-RO" sz="2800" dirty="0"/>
          </a:p>
          <a:p>
            <a:endParaRPr lang="ro-RO" dirty="0" smtClean="0"/>
          </a:p>
          <a:p>
            <a:endParaRPr lang="ro-RO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Functions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11</a:t>
            </a:fld>
            <a:endParaRPr lang="en-GB" noProof="0" dirty="0"/>
          </a:p>
        </p:txBody>
      </p:sp>
      <p:pic>
        <p:nvPicPr>
          <p:cNvPr id="6" name="Picture 2" descr="Imagini pentru india tra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578" y="3509554"/>
            <a:ext cx="4146828" cy="244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06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Functions – example (1)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12</a:t>
            </a:fld>
            <a:endParaRPr lang="en-GB" noProof="0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634" y="1273628"/>
            <a:ext cx="9289863" cy="4312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1828800" y="2562497"/>
            <a:ext cx="1066800" cy="1097280"/>
          </a:xfrm>
          <a:prstGeom prst="line">
            <a:avLst/>
          </a:prstGeom>
          <a:ln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820094" y="3668486"/>
            <a:ext cx="1066800" cy="807720"/>
          </a:xfrm>
          <a:prstGeom prst="line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06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Functions </a:t>
            </a:r>
            <a:r>
              <a:rPr lang="ro-RO" dirty="0" smtClean="0"/>
              <a:t>– example (2)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13</a:t>
            </a:fld>
            <a:endParaRPr lang="en-GB" noProof="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612" y="1214844"/>
            <a:ext cx="8649790" cy="4821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606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Functions - </a:t>
            </a:r>
            <a:r>
              <a:rPr lang="en-US" dirty="0"/>
              <a:t>Make your code tell a </a:t>
            </a:r>
            <a:r>
              <a:rPr lang="en-US" dirty="0" smtClean="0"/>
              <a:t>story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14</a:t>
            </a:fld>
            <a:endParaRPr lang="en-GB" noProof="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821" y="1967366"/>
            <a:ext cx="10213294" cy="3060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508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endParaRPr lang="ro-RO" dirty="0" smtClean="0"/>
          </a:p>
          <a:p>
            <a:pPr marL="611188" lvl="1" indent="-3429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 </a:t>
            </a:r>
            <a:endParaRPr lang="ro-RO" sz="2800" b="1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611188" lvl="1" indent="-342900">
              <a:buFont typeface="Wingdings" panose="05000000000000000000" pitchFamily="2" charset="2"/>
              <a:buChar char="§"/>
            </a:pPr>
            <a:endParaRPr lang="ro-RO" sz="2800" b="1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611188" lvl="1" indent="-3429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Legal</a:t>
            </a:r>
            <a:endParaRPr lang="ro-RO" sz="2800" b="1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611188" lvl="1" indent="-342900">
              <a:buFont typeface="Wingdings" panose="05000000000000000000" pitchFamily="2" charset="2"/>
              <a:buChar char="§"/>
            </a:pPr>
            <a:endParaRPr lang="ro-RO" sz="2800" b="1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611188" lvl="1" indent="-3429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Explanation 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</a:t>
            </a:r>
            <a:r>
              <a:rPr lang="en-US" sz="28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Intent</a:t>
            </a:r>
            <a:endParaRPr lang="ro-RO" sz="2800" b="1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611188" lvl="1" indent="-342900">
              <a:buFont typeface="Wingdings" panose="05000000000000000000" pitchFamily="2" charset="2"/>
              <a:buChar char="§"/>
            </a:pPr>
            <a:endParaRPr lang="ro-RO" sz="2800" b="1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611188" lvl="1" indent="-3429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Warning 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</a:t>
            </a:r>
            <a:r>
              <a:rPr lang="en-US" sz="28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Consequence</a:t>
            </a:r>
            <a:endParaRPr lang="ro-RO" sz="2800" b="1" dirty="0" smtClean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11188" lvl="1" indent="-342900">
              <a:buFont typeface="Wingdings" panose="05000000000000000000" pitchFamily="2" charset="2"/>
              <a:buChar char="§"/>
            </a:pPr>
            <a:endParaRPr lang="ro-RO" sz="28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11188" lvl="1" indent="-342900">
              <a:buFont typeface="Wingdings" panose="05000000000000000000" pitchFamily="2" charset="2"/>
              <a:buChar char="§"/>
            </a:pPr>
            <a:endParaRPr lang="ro-RO" sz="280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11188" lvl="1" indent="-342900">
              <a:buFont typeface="Wingdings" panose="05000000000000000000" pitchFamily="2" charset="2"/>
              <a:buChar char="§"/>
            </a:pPr>
            <a:endParaRPr lang="ro-RO" sz="28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11188" lvl="1" indent="-342900">
              <a:buFont typeface="Wingdings" panose="05000000000000000000" pitchFamily="2" charset="2"/>
              <a:buChar char="§"/>
            </a:pPr>
            <a:endParaRPr lang="ro-RO" sz="280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11188" lvl="1" indent="-342900">
              <a:buFont typeface="Wingdings" panose="05000000000000000000" pitchFamily="2" charset="2"/>
              <a:buChar char="§"/>
            </a:pPr>
            <a:endParaRPr lang="ro-RO" sz="28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11188" lvl="1" indent="-342900">
              <a:buFont typeface="Wingdings" panose="05000000000000000000" pitchFamily="2" charset="2"/>
              <a:buChar char="§"/>
            </a:pPr>
            <a:endParaRPr lang="ro-RO" sz="280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11188" lvl="1" indent="-342900">
              <a:buFont typeface="Wingdings" panose="05000000000000000000" pitchFamily="2" charset="2"/>
              <a:buChar char="§"/>
            </a:pPr>
            <a:endParaRPr lang="ro-RO" sz="28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11188" lvl="1" indent="-342900">
              <a:buFont typeface="Wingdings" panose="05000000000000000000" pitchFamily="2" charset="2"/>
              <a:buChar char="§"/>
            </a:pPr>
            <a:endParaRPr lang="ro-RO" sz="280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11188" lvl="1" indent="-342900">
              <a:buFont typeface="Wingdings" panose="05000000000000000000" pitchFamily="2" charset="2"/>
              <a:buChar char="§"/>
            </a:pPr>
            <a:endParaRPr lang="ro-RO" sz="28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11188" lvl="1" indent="-342900">
              <a:buFont typeface="Wingdings" panose="05000000000000000000" pitchFamily="2" charset="2"/>
              <a:buChar char="§"/>
            </a:pPr>
            <a:r>
              <a:rPr lang="ro-RO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2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onpublic</a:t>
            </a:r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JavaDocs</a:t>
            </a:r>
            <a:endParaRPr lang="ro-RO" sz="2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11188" lvl="1" indent="-342900">
              <a:buFont typeface="Wingdings" panose="05000000000000000000" pitchFamily="2" charset="2"/>
              <a:buChar char="§"/>
            </a:pPr>
            <a:endParaRPr lang="ro-RO" sz="28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11188" lvl="1" indent="-342900">
              <a:buFont typeface="Wingdings" panose="05000000000000000000" pitchFamily="2" charset="2"/>
              <a:buChar char="§"/>
            </a:pPr>
            <a:r>
              <a:rPr lang="ro-RO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Obsolete </a:t>
            </a:r>
            <a:r>
              <a:rPr lang="ro-RO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Comments</a:t>
            </a:r>
          </a:p>
          <a:p>
            <a:pPr marL="611188" lvl="1" indent="-342900">
              <a:buFont typeface="Wingdings" panose="05000000000000000000" pitchFamily="2" charset="2"/>
              <a:buChar char="§"/>
            </a:pPr>
            <a:endParaRPr lang="ro-RO" sz="2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11188" lvl="1" indent="-342900">
              <a:buFont typeface="Wingdings" panose="05000000000000000000" pitchFamily="2" charset="2"/>
              <a:buChar char="§"/>
            </a:pPr>
            <a:r>
              <a:rPr lang="ro-RO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Noise </a:t>
            </a:r>
            <a:r>
              <a:rPr lang="ro-RO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Comments</a:t>
            </a:r>
          </a:p>
          <a:p>
            <a:pPr marL="611188" lvl="1" indent="-342900">
              <a:buFont typeface="Wingdings" panose="05000000000000000000" pitchFamily="2" charset="2"/>
              <a:buChar char="§"/>
            </a:pPr>
            <a:endParaRPr lang="ro-RO" sz="28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11188" lvl="1" indent="-3429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Redundant 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Comments</a:t>
            </a:r>
          </a:p>
          <a:p>
            <a:pPr marL="611188" lvl="1" indent="-342900">
              <a:buFont typeface="Wingdings" panose="05000000000000000000" pitchFamily="2" charset="2"/>
              <a:buChar char="§"/>
            </a:pPr>
            <a:endParaRPr lang="ro-RO" sz="2800" dirty="0" smtClean="0"/>
          </a:p>
          <a:p>
            <a:endParaRPr lang="ro-RO" dirty="0" smtClean="0"/>
          </a:p>
          <a:p>
            <a:endParaRPr lang="ro-RO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Comments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15</a:t>
            </a:fld>
            <a:endParaRPr lang="en-GB" noProof="0" dirty="0"/>
          </a:p>
        </p:txBody>
      </p:sp>
      <p:pic>
        <p:nvPicPr>
          <p:cNvPr id="6" name="Picture 2" descr="Imagini pentru commen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258" y="4062548"/>
            <a:ext cx="4419600" cy="215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06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Let’s try ... to test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16</a:t>
            </a:fld>
            <a:endParaRPr lang="en-GB" noProof="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314" y="912767"/>
            <a:ext cx="8564880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606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Is it clean?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17</a:t>
            </a:fld>
            <a:endParaRPr lang="en-GB" noProof="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846" y="1160417"/>
            <a:ext cx="492504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3"/>
          <p:cNvSpPr>
            <a:spLocks noGrp="1"/>
          </p:cNvSpPr>
          <p:nvPr>
            <p:ph idx="1"/>
          </p:nvPr>
        </p:nvSpPr>
        <p:spPr>
          <a:xfrm>
            <a:off x="1341294" y="5834742"/>
            <a:ext cx="4672148" cy="511629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1000" i="1" dirty="0" smtClean="0"/>
              <a:t>*Clean Code – Robert C. Martin </a:t>
            </a:r>
            <a:endParaRPr lang="en-US" sz="1000" i="1" dirty="0"/>
          </a:p>
        </p:txBody>
      </p:sp>
      <p:sp>
        <p:nvSpPr>
          <p:cNvPr id="9" name="7-Point Star 8"/>
          <p:cNvSpPr/>
          <p:nvPr/>
        </p:nvSpPr>
        <p:spPr>
          <a:xfrm>
            <a:off x="9235439" y="703217"/>
            <a:ext cx="1841864" cy="91440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dirty="0" smtClean="0"/>
              <a:t>eveloper</a:t>
            </a:r>
            <a:endParaRPr lang="en-US" sz="1400" dirty="0"/>
          </a:p>
        </p:txBody>
      </p:sp>
      <p:sp>
        <p:nvSpPr>
          <p:cNvPr id="10" name="7-Point Star 9"/>
          <p:cNvSpPr/>
          <p:nvPr/>
        </p:nvSpPr>
        <p:spPr>
          <a:xfrm>
            <a:off x="7243355" y="2207623"/>
            <a:ext cx="1676400" cy="91440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Code reviewer</a:t>
            </a:r>
            <a:endParaRPr lang="en-US" sz="1400" dirty="0"/>
          </a:p>
        </p:txBody>
      </p:sp>
      <p:sp>
        <p:nvSpPr>
          <p:cNvPr id="11" name="7-Point Star 10"/>
          <p:cNvSpPr/>
          <p:nvPr/>
        </p:nvSpPr>
        <p:spPr>
          <a:xfrm>
            <a:off x="9485810" y="4119154"/>
            <a:ext cx="1852749" cy="144780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Team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47606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18</a:t>
            </a:fld>
            <a:endParaRPr lang="en-GB" noProof="0" dirty="0"/>
          </a:p>
        </p:txBody>
      </p:sp>
      <p:pic>
        <p:nvPicPr>
          <p:cNvPr id="2050" name="Picture 2" descr="http://www.auburn-rose.com/auburnrose/wp-content/uploads/2015/01/questionsfry-panique-questio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142" y="1924259"/>
            <a:ext cx="3076575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in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714" y="781122"/>
            <a:ext cx="8022772" cy="520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59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 smtClean="0"/>
          </a:p>
          <a:p>
            <a:pPr marL="611188" lvl="1" indent="-342900">
              <a:buFont typeface="Wingdings" panose="05000000000000000000" pitchFamily="2" charset="2"/>
              <a:buChar char="§"/>
            </a:pPr>
            <a:r>
              <a:rPr lang="en-US" sz="2800" dirty="0"/>
              <a:t>Why clean code</a:t>
            </a:r>
            <a:r>
              <a:rPr lang="en-US" sz="2800" dirty="0" smtClean="0"/>
              <a:t>?</a:t>
            </a:r>
            <a:endParaRPr lang="ro-RO" sz="2800" dirty="0" smtClean="0"/>
          </a:p>
          <a:p>
            <a:pPr marL="611188" lvl="1" indent="-342900">
              <a:buFont typeface="Wingdings" panose="05000000000000000000" pitchFamily="2" charset="2"/>
              <a:buChar char="§"/>
            </a:pPr>
            <a:endParaRPr lang="ro-RO" sz="2800" dirty="0" smtClean="0"/>
          </a:p>
          <a:p>
            <a:pPr marL="611188" lvl="1" indent="-342900">
              <a:buFont typeface="Wingdings" panose="05000000000000000000" pitchFamily="2" charset="2"/>
              <a:buChar char="§"/>
            </a:pPr>
            <a:r>
              <a:rPr lang="ro-RO" sz="2800" dirty="0" smtClean="0"/>
              <a:t>Naming</a:t>
            </a:r>
          </a:p>
          <a:p>
            <a:pPr marL="611188" lvl="1" indent="-342900">
              <a:buFont typeface="Wingdings" panose="05000000000000000000" pitchFamily="2" charset="2"/>
              <a:buChar char="§"/>
            </a:pPr>
            <a:endParaRPr lang="ro-RO" sz="2800" dirty="0" smtClean="0"/>
          </a:p>
          <a:p>
            <a:pPr marL="611188" lvl="1" indent="-342900">
              <a:buFont typeface="Wingdings" panose="05000000000000000000" pitchFamily="2" charset="2"/>
              <a:buChar char="§"/>
            </a:pPr>
            <a:r>
              <a:rPr lang="ro-RO" sz="2800" dirty="0" smtClean="0"/>
              <a:t>Functions</a:t>
            </a:r>
          </a:p>
          <a:p>
            <a:pPr marL="611188" lvl="1" indent="-342900">
              <a:buFont typeface="Wingdings" panose="05000000000000000000" pitchFamily="2" charset="2"/>
              <a:buChar char="§"/>
            </a:pPr>
            <a:endParaRPr lang="ro-RO" sz="2800" dirty="0" smtClean="0"/>
          </a:p>
          <a:p>
            <a:pPr marL="611188" lvl="1" indent="-342900">
              <a:buFont typeface="Wingdings" panose="05000000000000000000" pitchFamily="2" charset="2"/>
              <a:buChar char="§"/>
            </a:pPr>
            <a:r>
              <a:rPr lang="ro-RO" sz="2800" dirty="0" smtClean="0"/>
              <a:t>Comments</a:t>
            </a:r>
          </a:p>
          <a:p>
            <a:pPr marL="611188" lvl="1" indent="-342900">
              <a:buFont typeface="Wingdings" panose="05000000000000000000" pitchFamily="2" charset="2"/>
              <a:buChar char="§"/>
            </a:pPr>
            <a:endParaRPr lang="ro-RO" sz="2800" dirty="0" smtClean="0"/>
          </a:p>
          <a:p>
            <a:pPr marL="611188" lvl="1" indent="-342900">
              <a:buFont typeface="Wingdings" panose="05000000000000000000" pitchFamily="2" charset="2"/>
              <a:buChar char="§"/>
            </a:pPr>
            <a:r>
              <a:rPr lang="ro-RO" sz="2800" dirty="0" smtClean="0"/>
              <a:t>Is it clean?</a:t>
            </a:r>
          </a:p>
          <a:p>
            <a:endParaRPr lang="ro-RO" dirty="0" smtClean="0"/>
          </a:p>
          <a:p>
            <a:endParaRPr lang="ro-RO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Agenda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</a:t>
            </a:fld>
            <a:endParaRPr lang="en-GB" noProof="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514" y="1787434"/>
            <a:ext cx="2952665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33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 smtClean="0"/>
          </a:p>
          <a:p>
            <a:pPr marL="611188" lvl="1" indent="-342900">
              <a:buFont typeface="Wingdings" panose="05000000000000000000" pitchFamily="2" charset="2"/>
              <a:buChar char="§"/>
            </a:pPr>
            <a:r>
              <a:rPr lang="en-US" sz="2800" dirty="0" smtClean="0"/>
              <a:t>Because </a:t>
            </a:r>
            <a:r>
              <a:rPr lang="en-US" sz="2800" dirty="0"/>
              <a:t>we want the code</a:t>
            </a:r>
            <a:r>
              <a:rPr lang="en-US" sz="2800" dirty="0" smtClean="0"/>
              <a:t>:</a:t>
            </a:r>
            <a:endParaRPr lang="ro-RO" sz="2800" dirty="0" smtClean="0"/>
          </a:p>
          <a:p>
            <a:pPr marL="611188" lvl="1" indent="-342900">
              <a:buFont typeface="Wingdings" panose="05000000000000000000" pitchFamily="2" charset="2"/>
              <a:buChar char="§"/>
            </a:pPr>
            <a:endParaRPr lang="ro-RO" sz="2800" dirty="0" smtClean="0"/>
          </a:p>
          <a:p>
            <a:pPr marL="611188" lvl="1" indent="-342900">
              <a:buFont typeface="Wingdings" panose="05000000000000000000" pitchFamily="2" charset="2"/>
              <a:buChar char="§"/>
            </a:pPr>
            <a:endParaRPr lang="ro-RO" sz="2800" dirty="0" smtClean="0"/>
          </a:p>
          <a:p>
            <a:pPr marL="611188" lvl="1" indent="-342900">
              <a:buFont typeface="Wingdings" panose="05000000000000000000" pitchFamily="2" charset="2"/>
              <a:buChar char="§"/>
            </a:pPr>
            <a:endParaRPr lang="ro-RO" sz="2800" dirty="0"/>
          </a:p>
          <a:p>
            <a:pPr marL="611188" lvl="1" indent="-342900">
              <a:buFont typeface="Wingdings" panose="05000000000000000000" pitchFamily="2" charset="2"/>
              <a:buChar char="§"/>
            </a:pPr>
            <a:endParaRPr lang="ro-RO" sz="2800" dirty="0" smtClean="0"/>
          </a:p>
          <a:p>
            <a:pPr marL="611188" lvl="1" indent="-342900">
              <a:buFont typeface="Wingdings" panose="05000000000000000000" pitchFamily="2" charset="2"/>
              <a:buChar char="§"/>
            </a:pPr>
            <a:endParaRPr lang="ro-RO" sz="2800" dirty="0"/>
          </a:p>
          <a:p>
            <a:pPr marL="611188" lvl="1" indent="-342900">
              <a:buFont typeface="Wingdings" panose="05000000000000000000" pitchFamily="2" charset="2"/>
              <a:buChar char="§"/>
            </a:pPr>
            <a:endParaRPr lang="ro-RO" sz="2800" dirty="0" smtClean="0"/>
          </a:p>
          <a:p>
            <a:pPr marL="611188" lvl="1" indent="-342900">
              <a:buFont typeface="Wingdings" panose="05000000000000000000" pitchFamily="2" charset="2"/>
              <a:buChar char="§"/>
            </a:pPr>
            <a:endParaRPr lang="ro-RO" sz="2800" dirty="0" smtClean="0"/>
          </a:p>
          <a:p>
            <a:pPr marL="611188" lvl="1" indent="-342900">
              <a:buFont typeface="Wingdings" panose="05000000000000000000" pitchFamily="2" charset="2"/>
              <a:buChar char="§"/>
            </a:pPr>
            <a:endParaRPr lang="ro-RO" sz="2800" dirty="0"/>
          </a:p>
          <a:p>
            <a:pPr marL="611188" lvl="1" indent="-342900">
              <a:buFont typeface="Wingdings" panose="05000000000000000000" pitchFamily="2" charset="2"/>
              <a:buChar char="§"/>
            </a:pPr>
            <a:endParaRPr lang="ro-RO" sz="2800" dirty="0" smtClean="0"/>
          </a:p>
          <a:p>
            <a:pPr marL="611188" lvl="1" indent="-342900">
              <a:buFont typeface="Wingdings" panose="05000000000000000000" pitchFamily="2" charset="2"/>
              <a:buChar char="§"/>
            </a:pPr>
            <a:r>
              <a:rPr lang="en-US" sz="2800" dirty="0" smtClean="0"/>
              <a:t>Because </a:t>
            </a:r>
            <a:r>
              <a:rPr lang="en-US" sz="2800" dirty="0"/>
              <a:t>our manager </a:t>
            </a:r>
            <a:r>
              <a:rPr lang="en-US" sz="2800" dirty="0" smtClean="0"/>
              <a:t>wants</a:t>
            </a:r>
            <a:endParaRPr lang="ro-RO" sz="2800" dirty="0" smtClean="0"/>
          </a:p>
          <a:p>
            <a:pPr marL="611188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ro-RO" sz="1000" dirty="0" smtClean="0"/>
          </a:p>
          <a:p>
            <a:pPr lvl="4" indent="0">
              <a:buNone/>
            </a:pPr>
            <a:r>
              <a:rPr lang="ro-RO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</a:t>
            </a: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fast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delivery and high standards</a:t>
            </a:r>
            <a:endParaRPr lang="en-US" b="1" i="1" dirty="0"/>
          </a:p>
          <a:p>
            <a:pPr marL="611188" lvl="1" indent="-342900">
              <a:buFont typeface="Wingdings" panose="05000000000000000000" pitchFamily="2" charset="2"/>
              <a:buChar char="§"/>
            </a:pPr>
            <a:endParaRPr lang="ro-RO" sz="2800" dirty="0" smtClean="0"/>
          </a:p>
          <a:p>
            <a:endParaRPr lang="ro-RO" dirty="0" smtClean="0"/>
          </a:p>
          <a:p>
            <a:endParaRPr lang="ro-RO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ro-RO" dirty="0" smtClean="0"/>
              <a:t>is </a:t>
            </a:r>
            <a:r>
              <a:rPr lang="en-US" dirty="0" smtClean="0"/>
              <a:t>Clean Code</a:t>
            </a:r>
            <a:r>
              <a:rPr lang="ro-RO" dirty="0" smtClean="0"/>
              <a:t> so important</a:t>
            </a:r>
            <a:r>
              <a:rPr lang="en-US" dirty="0" smtClean="0"/>
              <a:t>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</a:t>
            </a:fld>
            <a:endParaRPr lang="en-GB" noProof="0" dirty="0"/>
          </a:p>
        </p:txBody>
      </p:sp>
      <p:sp>
        <p:nvSpPr>
          <p:cNvPr id="6" name="Cloud Callout 5"/>
          <p:cNvSpPr/>
          <p:nvPr/>
        </p:nvSpPr>
        <p:spPr>
          <a:xfrm>
            <a:off x="6988628" y="951411"/>
            <a:ext cx="2286000" cy="9144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Easy to </a:t>
            </a:r>
            <a:r>
              <a:rPr lang="en-US" sz="2000" b="1" dirty="0" smtClean="0"/>
              <a:t>read</a:t>
            </a:r>
            <a:endParaRPr lang="en-US" sz="2000" b="1" dirty="0"/>
          </a:p>
        </p:txBody>
      </p:sp>
      <p:sp>
        <p:nvSpPr>
          <p:cNvPr id="7" name="Cloud Callout 6"/>
          <p:cNvSpPr/>
          <p:nvPr/>
        </p:nvSpPr>
        <p:spPr>
          <a:xfrm>
            <a:off x="1186542" y="1926771"/>
            <a:ext cx="2286000" cy="10668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Easy to </a:t>
            </a:r>
            <a:r>
              <a:rPr lang="en-US" b="1" dirty="0" smtClean="0"/>
              <a:t>understand</a:t>
            </a:r>
            <a:endParaRPr lang="en-US" b="1" dirty="0"/>
          </a:p>
        </p:txBody>
      </p:sp>
      <p:sp>
        <p:nvSpPr>
          <p:cNvPr id="8" name="Cloud Callout 7"/>
          <p:cNvSpPr/>
          <p:nvPr/>
        </p:nvSpPr>
        <p:spPr>
          <a:xfrm>
            <a:off x="7246620" y="2460171"/>
            <a:ext cx="2407920" cy="149352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Easy to </a:t>
            </a:r>
            <a:r>
              <a:rPr lang="en-US" sz="2000" b="1" dirty="0" smtClean="0"/>
              <a:t>test</a:t>
            </a:r>
            <a:endParaRPr lang="en-US" sz="2000" b="1" dirty="0"/>
          </a:p>
        </p:txBody>
      </p:sp>
      <p:sp>
        <p:nvSpPr>
          <p:cNvPr id="9" name="Cloud Callout 8"/>
          <p:cNvSpPr/>
          <p:nvPr/>
        </p:nvSpPr>
        <p:spPr>
          <a:xfrm>
            <a:off x="3236323" y="3206931"/>
            <a:ext cx="2057400" cy="10668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000" dirty="0" smtClean="0"/>
              <a:t>Cheap </a:t>
            </a:r>
            <a:r>
              <a:rPr lang="en-US" sz="2000" dirty="0" smtClean="0"/>
              <a:t>to </a:t>
            </a:r>
            <a:r>
              <a:rPr lang="en-US" sz="2000" b="1" dirty="0" smtClean="0"/>
              <a:t>maintain</a:t>
            </a:r>
            <a:endParaRPr lang="en-US" sz="2000" b="1" dirty="0"/>
          </a:p>
        </p:txBody>
      </p:sp>
      <p:sp>
        <p:nvSpPr>
          <p:cNvPr id="10" name="Cloud Callout 9"/>
          <p:cNvSpPr/>
          <p:nvPr/>
        </p:nvSpPr>
        <p:spPr>
          <a:xfrm>
            <a:off x="5070928" y="2126342"/>
            <a:ext cx="2057400" cy="10668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Easy to </a:t>
            </a:r>
            <a:r>
              <a:rPr lang="ro-RO" sz="2000" b="1" dirty="0" smtClean="0"/>
              <a:t>change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7606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we writing code for?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4</a:t>
            </a:fld>
            <a:endParaRPr lang="en-GB" noProof="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448" y="543345"/>
            <a:ext cx="2397238" cy="2382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Imagini pentru developer angry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13"/>
          <a:stretch/>
        </p:blipFill>
        <p:spPr bwMode="auto">
          <a:xfrm>
            <a:off x="591002" y="1574969"/>
            <a:ext cx="2500541" cy="261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ini pentru boss 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889" y="3378426"/>
            <a:ext cx="491490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502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 smtClean="0"/>
          </a:p>
          <a:p>
            <a:pPr marL="611188" lvl="1" indent="-342900">
              <a:buFont typeface="Wingdings" panose="05000000000000000000" pitchFamily="2" charset="2"/>
              <a:buChar char="§"/>
            </a:pPr>
            <a:r>
              <a:rPr lang="ro-RO" sz="2800" dirty="0" smtClean="0"/>
              <a:t>M</a:t>
            </a:r>
            <a:r>
              <a:rPr lang="en-US" sz="2800" dirty="0" err="1" smtClean="0"/>
              <a:t>eaningful</a:t>
            </a:r>
            <a:r>
              <a:rPr lang="en-US" sz="2800" dirty="0" smtClean="0"/>
              <a:t> </a:t>
            </a:r>
            <a:r>
              <a:rPr lang="en-US" sz="2800" dirty="0"/>
              <a:t>names</a:t>
            </a:r>
            <a:r>
              <a:rPr lang="en-US" sz="2800" dirty="0" smtClean="0"/>
              <a:t>:</a:t>
            </a:r>
            <a:endParaRPr lang="ro-RO" sz="2800" dirty="0" smtClean="0"/>
          </a:p>
          <a:p>
            <a:pPr marL="611188" lvl="1" indent="-342900">
              <a:buFont typeface="Wingdings" panose="05000000000000000000" pitchFamily="2" charset="2"/>
              <a:buChar char="§"/>
            </a:pPr>
            <a:endParaRPr lang="ro-RO" sz="2800" dirty="0" smtClean="0"/>
          </a:p>
          <a:p>
            <a:pPr marL="611188" lvl="1" indent="-342900">
              <a:buFont typeface="Wingdings" panose="05000000000000000000" pitchFamily="2" charset="2"/>
              <a:buChar char="§"/>
            </a:pPr>
            <a:endParaRPr lang="ro-RO" sz="2800" dirty="0"/>
          </a:p>
          <a:p>
            <a:pPr marL="879475" lvl="2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o-RO" sz="2400" dirty="0" smtClean="0"/>
              <a:t>Why does it exist?</a:t>
            </a:r>
          </a:p>
          <a:p>
            <a:pPr marL="879475" lvl="2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ro-RO" sz="1200" dirty="0" smtClean="0"/>
          </a:p>
          <a:p>
            <a:pPr marL="879475" lvl="2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o-RO" sz="2400" dirty="0" smtClean="0"/>
              <a:t>What it does?</a:t>
            </a:r>
          </a:p>
          <a:p>
            <a:pPr marL="611188" lvl="1" indent="-342900">
              <a:buFont typeface="Wingdings" panose="05000000000000000000" pitchFamily="2" charset="2"/>
              <a:buChar char="§"/>
            </a:pPr>
            <a:endParaRPr lang="ro-RO" sz="2800" dirty="0" smtClean="0"/>
          </a:p>
          <a:p>
            <a:pPr marL="611188" lvl="1" indent="-342900">
              <a:buFont typeface="Wingdings" panose="05000000000000000000" pitchFamily="2" charset="2"/>
              <a:buChar char="§"/>
            </a:pPr>
            <a:endParaRPr lang="ro-RO" sz="2800" dirty="0" smtClean="0"/>
          </a:p>
          <a:p>
            <a:endParaRPr lang="ro-RO" dirty="0" smtClean="0"/>
          </a:p>
          <a:p>
            <a:endParaRPr lang="ro-RO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Naming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5</a:t>
            </a:fld>
            <a:endParaRPr lang="en-GB" noProof="0" dirty="0"/>
          </a:p>
        </p:txBody>
      </p:sp>
      <p:pic>
        <p:nvPicPr>
          <p:cNvPr id="6" name="Picture 2" descr="Imagini pentru nam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314" y="3335383"/>
            <a:ext cx="4832350" cy="280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06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00612" y="1278384"/>
            <a:ext cx="10489175" cy="4922391"/>
          </a:xfrm>
        </p:spPr>
        <p:txBody>
          <a:bodyPr/>
          <a:lstStyle/>
          <a:p>
            <a:endParaRPr lang="ro-RO" dirty="0" smtClean="0"/>
          </a:p>
          <a:p>
            <a:pPr marL="611188" lvl="1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ro-RO" sz="2800" dirty="0" smtClean="0"/>
              <a:t>Customer[] </a:t>
            </a:r>
            <a:r>
              <a:rPr lang="en-US" sz="2800" dirty="0" err="1"/>
              <a:t>customerList</a:t>
            </a:r>
            <a:r>
              <a:rPr lang="en-US" sz="2800" dirty="0"/>
              <a:t>;</a:t>
            </a:r>
            <a:r>
              <a:rPr lang="ro-RO" sz="2800" dirty="0" smtClean="0"/>
              <a:t> </a:t>
            </a:r>
          </a:p>
          <a:p>
            <a:pPr marL="611188" lvl="1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ro-RO" sz="2800" dirty="0" smtClean="0"/>
              <a:t>List&lt;</a:t>
            </a:r>
            <a:r>
              <a:rPr lang="en-US" sz="2800" dirty="0"/>
              <a:t>User&gt; list;</a:t>
            </a:r>
            <a:endParaRPr lang="ro-RO" sz="2800" dirty="0" smtClean="0"/>
          </a:p>
          <a:p>
            <a:pPr marL="611188" lvl="1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ro-RO" sz="2400" dirty="0" smtClean="0"/>
              <a:t>List&lt;T&gt; </a:t>
            </a:r>
            <a:r>
              <a:rPr lang="en-US" sz="2400" dirty="0" err="1" smtClean="0"/>
              <a:t>theCustomersListWithAllCustomersIncludedWithoutFilter</a:t>
            </a:r>
            <a:r>
              <a:rPr lang="ro-RO" sz="2400" dirty="0" smtClean="0"/>
              <a:t>;</a:t>
            </a:r>
            <a:endParaRPr lang="ro-RO" sz="2800" dirty="0" smtClean="0"/>
          </a:p>
          <a:p>
            <a:pPr marL="611188" lvl="1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ro-RO" sz="2800" dirty="0" smtClean="0"/>
              <a:t>private </a:t>
            </a:r>
            <a:r>
              <a:rPr lang="en-US" sz="2800" dirty="0"/>
              <a:t>string NAME;</a:t>
            </a:r>
            <a:endParaRPr lang="ro-RO" sz="2800" dirty="0" smtClean="0"/>
          </a:p>
          <a:p>
            <a:pPr marL="611188" lvl="1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ro-RO" sz="2800" dirty="0"/>
              <a:t>p</a:t>
            </a:r>
            <a:r>
              <a:rPr lang="ro-RO" sz="2800" dirty="0" smtClean="0"/>
              <a:t>ublic </a:t>
            </a:r>
            <a:r>
              <a:rPr lang="en-US" sz="2800" dirty="0"/>
              <a:t>static final 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maxCount</a:t>
            </a:r>
            <a:r>
              <a:rPr lang="en-US" sz="2800" dirty="0"/>
              <a:t>;</a:t>
            </a:r>
            <a:endParaRPr lang="ro-RO" sz="2800" dirty="0" smtClean="0"/>
          </a:p>
          <a:p>
            <a:pPr marL="611188" lvl="1" indent="-342900">
              <a:buFont typeface="Wingdings" panose="05000000000000000000" pitchFamily="2" charset="2"/>
              <a:buChar char="§"/>
            </a:pPr>
            <a:endParaRPr lang="ro-RO" sz="2800" dirty="0" smtClean="0"/>
          </a:p>
          <a:p>
            <a:pPr marL="611188" lvl="1" indent="-342900">
              <a:buFont typeface="Wingdings" panose="05000000000000000000" pitchFamily="2" charset="2"/>
              <a:buChar char="§"/>
            </a:pPr>
            <a:endParaRPr lang="ro-RO" sz="2800" dirty="0" smtClean="0"/>
          </a:p>
          <a:p>
            <a:pPr marL="611188" lvl="1" indent="-342900">
              <a:buFont typeface="Wingdings" panose="05000000000000000000" pitchFamily="2" charset="2"/>
              <a:buChar char="§"/>
            </a:pPr>
            <a:endParaRPr lang="ro-RO" sz="2800" dirty="0"/>
          </a:p>
          <a:p>
            <a:pPr marL="457200" lvl="1" indent="0">
              <a:buNone/>
            </a:pPr>
            <a:r>
              <a:rPr lang="ro-RO" sz="2800" dirty="0" smtClean="0"/>
              <a:t>	</a:t>
            </a:r>
            <a:r>
              <a:rPr lang="en-US" sz="2800" dirty="0" smtClean="0"/>
              <a:t>void </a:t>
            </a:r>
            <a:r>
              <a:rPr lang="en-US" sz="2800" b="1" dirty="0" err="1"/>
              <a:t>load</a:t>
            </a:r>
            <a:r>
              <a:rPr lang="en-US" sz="2800" dirty="0" err="1"/>
              <a:t>Data</a:t>
            </a:r>
            <a:r>
              <a:rPr lang="en-US" sz="2800" dirty="0"/>
              <a:t>(); </a:t>
            </a:r>
          </a:p>
          <a:p>
            <a:pPr marL="457200" lvl="1" indent="0">
              <a:buNone/>
            </a:pPr>
            <a:r>
              <a:rPr lang="ro-RO" sz="2800" dirty="0" smtClean="0"/>
              <a:t>	</a:t>
            </a:r>
            <a:r>
              <a:rPr lang="en-US" sz="2800" dirty="0" smtClean="0"/>
              <a:t>void </a:t>
            </a:r>
            <a:r>
              <a:rPr lang="en-US" sz="2800" b="1" dirty="0" err="1"/>
              <a:t>fetch</a:t>
            </a:r>
            <a:r>
              <a:rPr lang="en-US" sz="2800" dirty="0" err="1"/>
              <a:t>DataFiltered</a:t>
            </a:r>
            <a:r>
              <a:rPr lang="en-US" sz="2800" dirty="0"/>
              <a:t>(); </a:t>
            </a:r>
            <a:r>
              <a:rPr lang="ro-RO" sz="2800" dirty="0" smtClean="0"/>
              <a:t>	</a:t>
            </a:r>
            <a:endParaRPr lang="en-US" sz="2800" dirty="0"/>
          </a:p>
          <a:p>
            <a:pPr marL="457200" lvl="1" indent="0">
              <a:buNone/>
            </a:pPr>
            <a:r>
              <a:rPr lang="ro-RO" sz="2800" dirty="0" smtClean="0"/>
              <a:t>	</a:t>
            </a:r>
            <a:r>
              <a:rPr lang="en-US" sz="2800" dirty="0" smtClean="0"/>
              <a:t>void </a:t>
            </a:r>
            <a:r>
              <a:rPr lang="en-US" sz="2800" b="1" dirty="0" err="1"/>
              <a:t>get</a:t>
            </a:r>
            <a:r>
              <a:rPr lang="en-US" sz="2800" dirty="0" err="1"/>
              <a:t>AllData</a:t>
            </a:r>
            <a:r>
              <a:rPr lang="en-US" sz="2800" dirty="0"/>
              <a:t>()</a:t>
            </a:r>
          </a:p>
          <a:p>
            <a:pPr lvl="8" indent="0">
              <a:buNone/>
            </a:pPr>
            <a:r>
              <a:rPr lang="ro-RO" sz="2600" dirty="0"/>
              <a:t>use common vocabulary</a:t>
            </a:r>
            <a:endParaRPr lang="ro-RO" sz="2600" dirty="0" smtClean="0"/>
          </a:p>
          <a:p>
            <a:endParaRPr lang="ro-RO" dirty="0" smtClean="0"/>
          </a:p>
          <a:p>
            <a:endParaRPr lang="ro-RO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Naming - examples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6</a:t>
            </a:fld>
            <a:endParaRPr lang="en-GB" noProof="0" dirty="0"/>
          </a:p>
        </p:txBody>
      </p:sp>
      <p:sp>
        <p:nvSpPr>
          <p:cNvPr id="7" name="Right Arrow 6"/>
          <p:cNvSpPr/>
          <p:nvPr/>
        </p:nvSpPr>
        <p:spPr>
          <a:xfrm>
            <a:off x="4095237" y="5829300"/>
            <a:ext cx="381000" cy="241300"/>
          </a:xfrm>
          <a:prstGeom prst="rightArrow">
            <a:avLst/>
          </a:prstGeom>
          <a:solidFill>
            <a:srgbClr val="FF6200"/>
          </a:solidFill>
          <a:ln w="6350">
            <a:solidFill>
              <a:srgbClr val="FF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ro-RO" sz="1600" smtClean="0"/>
          </a:p>
        </p:txBody>
      </p:sp>
    </p:spTree>
    <p:extLst>
      <p:ext uri="{BB962C8B-B14F-4D97-AF65-F5344CB8AC3E}">
        <p14:creationId xmlns:p14="http://schemas.microsoft.com/office/powerpoint/2010/main" val="1476061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dirty="0"/>
              <a:t>i</a:t>
            </a:r>
            <a:r>
              <a:rPr lang="ro-RO" dirty="0" smtClean="0"/>
              <a:t>nt days;</a:t>
            </a:r>
          </a:p>
          <a:p>
            <a:r>
              <a:rPr lang="ro-RO" dirty="0" smtClean="0"/>
              <a:t>		</a:t>
            </a:r>
          </a:p>
          <a:p>
            <a:r>
              <a:rPr lang="ro-RO" dirty="0"/>
              <a:t>	</a:t>
            </a:r>
            <a:r>
              <a:rPr lang="ro-RO" dirty="0" smtClean="0"/>
              <a:t>	</a:t>
            </a:r>
          </a:p>
          <a:p>
            <a:r>
              <a:rPr lang="ro-RO" dirty="0"/>
              <a:t>	</a:t>
            </a:r>
            <a:r>
              <a:rPr lang="ro-RO" dirty="0" smtClean="0"/>
              <a:t>	What does this represent?</a:t>
            </a:r>
            <a:endParaRPr lang="ro-RO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dirty="0"/>
          </a:p>
          <a:p>
            <a:endParaRPr lang="ro-RO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dirty="0" smtClean="0"/>
              <a:t>int daysSinceLastModification;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dirty="0" smtClean="0"/>
              <a:t>int durationInDays;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dirty="0" smtClean="0"/>
              <a:t>int daysSinceCreation;</a:t>
            </a:r>
            <a:endParaRPr lang="ro-R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Naming – meaningful names</a:t>
            </a:r>
            <a:endParaRPr lang="ro-RO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7</a:t>
            </a:fld>
            <a:endParaRPr lang="en-GB" noProof="0" dirty="0"/>
          </a:p>
        </p:txBody>
      </p:sp>
      <p:sp>
        <p:nvSpPr>
          <p:cNvPr id="6" name="Right Arrow 5"/>
          <p:cNvSpPr/>
          <p:nvPr/>
        </p:nvSpPr>
        <p:spPr>
          <a:xfrm rot="2241139">
            <a:off x="2204253" y="1937351"/>
            <a:ext cx="731282" cy="239440"/>
          </a:xfrm>
          <a:prstGeom prst="rightArrow">
            <a:avLst/>
          </a:prstGeom>
          <a:solidFill>
            <a:srgbClr val="FF6200"/>
          </a:solidFill>
          <a:ln w="6350">
            <a:solidFill>
              <a:srgbClr val="FF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ro-RO" sz="160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757" y="1962150"/>
            <a:ext cx="3184072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539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ClrTx/>
            </a:pPr>
            <a:endParaRPr lang="ro-RO" sz="2800" dirty="0" smtClean="0"/>
          </a:p>
          <a:p>
            <a:pPr marL="611188" lvl="1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ro-RO" sz="2800" dirty="0" smtClean="0"/>
              <a:t>List&lt;</a:t>
            </a:r>
            <a:r>
              <a:rPr lang="en-US" sz="2800" dirty="0"/>
              <a:t>User&gt; list</a:t>
            </a:r>
            <a:r>
              <a:rPr lang="en-US" sz="2800" dirty="0" smtClean="0"/>
              <a:t>;</a:t>
            </a:r>
            <a:endParaRPr lang="ro-RO" sz="2800" dirty="0" smtClean="0"/>
          </a:p>
          <a:p>
            <a:pPr marL="611188" lvl="1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ro-RO" sz="2800" dirty="0"/>
              <a:t>List&lt;</a:t>
            </a:r>
            <a:r>
              <a:rPr lang="en-US" sz="2800" dirty="0"/>
              <a:t>User&gt; </a:t>
            </a:r>
            <a:r>
              <a:rPr lang="ro-RO" sz="2800" dirty="0" smtClean="0"/>
              <a:t>userL</a:t>
            </a:r>
            <a:r>
              <a:rPr lang="en-US" sz="2800" dirty="0" err="1" smtClean="0"/>
              <a:t>ist</a:t>
            </a:r>
            <a:r>
              <a:rPr lang="en-US" sz="2800" dirty="0" smtClean="0"/>
              <a:t>;</a:t>
            </a:r>
            <a:endParaRPr lang="ro-RO" sz="2800" dirty="0" smtClean="0"/>
          </a:p>
          <a:p>
            <a:pPr marL="611188" lvl="1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ro-RO" sz="2800" dirty="0"/>
              <a:t>List&lt;T&gt; </a:t>
            </a:r>
            <a:r>
              <a:rPr lang="en-US" sz="2400" dirty="0" err="1"/>
              <a:t>theCustomersListWithAllCustomersIncludedWithoutFilter</a:t>
            </a:r>
            <a:r>
              <a:rPr lang="ro-RO" sz="2800" dirty="0"/>
              <a:t>;</a:t>
            </a:r>
          </a:p>
          <a:p>
            <a:pPr lvl="1">
              <a:buClrTx/>
            </a:pPr>
            <a:endParaRPr lang="ro-RO" sz="2800" dirty="0"/>
          </a:p>
          <a:p>
            <a:endParaRPr lang="ro-R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Naming – </a:t>
            </a:r>
            <a:r>
              <a:rPr lang="ro-RO" dirty="0" smtClean="0"/>
              <a:t>don’t state to obvious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8</a:t>
            </a:fld>
            <a:endParaRPr lang="en-GB" noProof="0" dirty="0"/>
          </a:p>
        </p:txBody>
      </p:sp>
      <p:pic>
        <p:nvPicPr>
          <p:cNvPr id="5122" name="Picture 2" descr="Imagini pentru obvio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117" y="2975654"/>
            <a:ext cx="3560082" cy="2765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187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ClrTx/>
              <a:buNone/>
            </a:pPr>
            <a:endParaRPr lang="ro-RO" sz="2800" dirty="0" smtClean="0"/>
          </a:p>
          <a:p>
            <a:pPr marL="611188" lvl="1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endParaRPr lang="ro-RO" sz="2800" dirty="0" smtClean="0"/>
          </a:p>
          <a:p>
            <a:pPr marL="611188" lvl="1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ro-RO" sz="2800" dirty="0"/>
              <a:t>Customer[] </a:t>
            </a:r>
            <a:r>
              <a:rPr lang="en-US" sz="2800" dirty="0" err="1"/>
              <a:t>customerList</a:t>
            </a:r>
            <a:r>
              <a:rPr lang="en-US" sz="2800" dirty="0"/>
              <a:t> </a:t>
            </a:r>
            <a:r>
              <a:rPr lang="ro-RO" sz="2800" dirty="0" smtClean="0"/>
              <a:t>;</a:t>
            </a:r>
          </a:p>
          <a:p>
            <a:pPr marL="611188" lvl="1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ro-RO" sz="2800" dirty="0" smtClean="0"/>
              <a:t>private </a:t>
            </a:r>
            <a:r>
              <a:rPr lang="en-US" sz="2800" dirty="0"/>
              <a:t>string NAME;</a:t>
            </a:r>
            <a:endParaRPr lang="ro-RO" sz="2800" dirty="0"/>
          </a:p>
          <a:p>
            <a:pPr marL="611188" lvl="1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ro-RO" sz="2800" dirty="0"/>
              <a:t>public </a:t>
            </a:r>
            <a:r>
              <a:rPr lang="en-US" sz="2800" dirty="0"/>
              <a:t>static final 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maxCount</a:t>
            </a:r>
            <a:r>
              <a:rPr lang="en-US" sz="2800" dirty="0"/>
              <a:t>;</a:t>
            </a:r>
            <a:endParaRPr lang="ro-RO" sz="2800" dirty="0"/>
          </a:p>
          <a:p>
            <a:pPr marL="0" lvl="1" indent="0">
              <a:buClrTx/>
              <a:buNone/>
            </a:pPr>
            <a:r>
              <a:rPr lang="ro-RO" sz="2800" dirty="0" smtClean="0"/>
              <a:t> </a:t>
            </a:r>
            <a:endParaRPr lang="ro-RO" sz="2800" dirty="0"/>
          </a:p>
          <a:p>
            <a:endParaRPr lang="ro-R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Naming – don’t </a:t>
            </a:r>
            <a:r>
              <a:rPr lang="ro-RO" dirty="0" smtClean="0"/>
              <a:t>lie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9</a:t>
            </a:fld>
            <a:endParaRPr lang="en-GB" noProof="0" dirty="0"/>
          </a:p>
        </p:txBody>
      </p:sp>
      <p:pic>
        <p:nvPicPr>
          <p:cNvPr id="4098" name="Picture 2" descr="Imagini pentru li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775" y="3136900"/>
            <a:ext cx="28575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254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8755fb961bcb85c763cf62196f86d8244fc"/>
</p:tagLst>
</file>

<file path=ppt/theme/theme1.xml><?xml version="1.0" encoding="utf-8"?>
<a:theme xmlns:a="http://schemas.openxmlformats.org/drawingml/2006/main" name="ING_PP_Template_16x9_June2015">
  <a:themeElements>
    <a:clrScheme name="ING APRIL 2015">
      <a:dk1>
        <a:srgbClr val="333333"/>
      </a:dk1>
      <a:lt1>
        <a:sysClr val="window" lastClr="FFFFFF"/>
      </a:lt1>
      <a:dk2>
        <a:srgbClr val="FF6200"/>
      </a:dk2>
      <a:lt2>
        <a:srgbClr val="767676"/>
      </a:lt2>
      <a:accent1>
        <a:srgbClr val="FF6200"/>
      </a:accent1>
      <a:accent2>
        <a:srgbClr val="A8A8A8"/>
      </a:accent2>
      <a:accent3>
        <a:srgbClr val="525199"/>
      </a:accent3>
      <a:accent4>
        <a:srgbClr val="60A6DA"/>
      </a:accent4>
      <a:accent5>
        <a:srgbClr val="AB0066"/>
      </a:accent5>
      <a:accent6>
        <a:srgbClr val="D0D93C"/>
      </a:accent6>
      <a:hlink>
        <a:srgbClr val="525199"/>
      </a:hlink>
      <a:folHlink>
        <a:srgbClr val="AB0066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6200"/>
        </a:solidFill>
        <a:ln w="6350">
          <a:solidFill>
            <a:srgbClr val="FF6200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90000"/>
          </a:lnSpc>
          <a:defRPr sz="16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ING_PP_Template_16x9_08042015.potx" id="{6D084BF0-9966-4FDC-A0E8-0296637E5E37}" vid="{40DDC393-4B6B-4664-98B0-883141C8FD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12F2291583B443B95EA8EF9A105E33" ma:contentTypeVersion="0" ma:contentTypeDescription="Create a new document." ma:contentTypeScope="" ma:versionID="9b7aaf0ce942750e06d9499836ad0f8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6BAD22DE-37A7-423E-B4CE-B51818BC1129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http://www.w3.org/XML/1998/namespace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649D9FA-143E-418E-90EC-74A3CE19A3C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12E708-E2CF-4AA0-927E-901E0C28B7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745</Words>
  <Application>Microsoft Office PowerPoint</Application>
  <PresentationFormat>Custom</PresentationFormat>
  <Paragraphs>240</Paragraphs>
  <Slides>18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ING Me</vt:lpstr>
      <vt:lpstr>Wingdings</vt:lpstr>
      <vt:lpstr>ING_PP_Template_16x9_June2015</vt:lpstr>
      <vt:lpstr>Clean Code</vt:lpstr>
      <vt:lpstr>Agenda</vt:lpstr>
      <vt:lpstr>Why is Clean Code so important?</vt:lpstr>
      <vt:lpstr>Who are we writing code for?</vt:lpstr>
      <vt:lpstr>Naming</vt:lpstr>
      <vt:lpstr>Naming - examples</vt:lpstr>
      <vt:lpstr>Naming – meaningful names</vt:lpstr>
      <vt:lpstr>Naming – don’t state to obvious</vt:lpstr>
      <vt:lpstr>Naming – don’t lie</vt:lpstr>
      <vt:lpstr>Naming – use common vocabulary</vt:lpstr>
      <vt:lpstr>Functions</vt:lpstr>
      <vt:lpstr>Functions – example (1)</vt:lpstr>
      <vt:lpstr>Functions – example (2)</vt:lpstr>
      <vt:lpstr>Functions - Make your code tell a story</vt:lpstr>
      <vt:lpstr>Comments</vt:lpstr>
      <vt:lpstr>Let’s try ... to test</vt:lpstr>
      <vt:lpstr>Is it clean?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 PP Template 16x9 - June 2015</dc:title>
  <dc:creator>CAV.nl</dc:creator>
  <cp:keywords>ING Me Embedded, Template 16x9</cp:keywords>
  <cp:lastModifiedBy>Starparu, A. (Andreea)</cp:lastModifiedBy>
  <cp:revision>290</cp:revision>
  <cp:lastPrinted>2016-11-10T14:40:46Z</cp:lastPrinted>
  <dcterms:created xsi:type="dcterms:W3CDTF">2015-04-09T14:12:58Z</dcterms:created>
  <dcterms:modified xsi:type="dcterms:W3CDTF">2017-04-04T10:54:39Z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0x010100C712F2291583B443B95EA8EF9A105E33</vt:lpwstr>
  </property>
</Properties>
</file>