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C55261-D00D-4531-85F2-7815D4272C20}" type="datetime1">
              <a:rPr lang="ro-RO" smtClean="0"/>
              <a:t>19.12.2023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97A191-F9ED-44AA-AEE4-9E7ED26D0F78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539446-6953-447E-A4E3-E7CFBF870046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7501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pă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5" name="cer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pic>
        <p:nvPicPr>
          <p:cNvPr id="6" name="apă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pă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reptunghi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noProof="0"/>
              <a:t>Click to edit Master subtitle style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0E6F7-DBC8-44CA-A21F-7876F2AEC1C8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C643B-5485-403E-8EBD-16244D488590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B0413-3825-4517-84C4-BC4D0AB13719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er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ro-RO" noProof="0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057804-296C-404E-AB5A-AECE13AB895F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2983A4-6813-4B72-A61A-A17CFCC7D384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u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E1F3A-7531-4910-B6EB-58549CF60FD5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5A7078-7B7F-48B7-8822-93D7DA5E9327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er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ro-RO" noProof="0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67F5C-FACA-46A7-A8EA-9CDEA26B0827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C185D-BB37-4190-AD07-0A9F79920DF0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ro-RO" noProof="0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ro-RO" noProof="0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CB56C-2BA1-4215-B6A3-04C489B091CB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o-RO" noProof="0" smtClean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er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ro-RO" noProof="0" dirty="0"/>
          </a:p>
        </p:txBody>
      </p:sp>
      <p:sp>
        <p:nvSpPr>
          <p:cNvPr id="8" name="apă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 dirty="0"/>
          </a:p>
        </p:txBody>
      </p:sp>
      <p:pic>
        <p:nvPicPr>
          <p:cNvPr id="9" name="apă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pă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o-RO" noProof="0" dirty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o-RO" noProof="0" dirty="0"/>
              <a:t>Adăugați un subsol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5EF10CAA-0CF2-43FB-B8EE-A41EE9E83454}" type="datetime1">
              <a:rPr lang="ro-RO" noProof="0" smtClean="0"/>
              <a:t>19.12.2023</a:t>
            </a:fld>
            <a:endParaRPr lang="ro-RO" noProof="0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ro-RO" noProof="0" smtClean="0"/>
              <a:pPr rtl="0"/>
              <a:t>‹#›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examenul</a:t>
            </a:r>
            <a:r>
              <a:rPr lang="en-US" dirty="0"/>
              <a:t> </a:t>
            </a:r>
            <a:r>
              <a:rPr lang="en-US" dirty="0" err="1"/>
              <a:t>practic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o-RO" dirty="0"/>
              <a:t>Seminar 6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7E58-E44E-56F9-A54A-C2A89D44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Varianta</a:t>
            </a:r>
            <a:r>
              <a:rPr lang="en-US" dirty="0">
                <a:latin typeface="+mn-lt"/>
              </a:rPr>
              <a:t> 1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FE52-4C88-23FA-07D3-8BF64746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bază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gestiunea</a:t>
            </a:r>
            <a:r>
              <a:rPr lang="en-US" dirty="0"/>
              <a:t> </a:t>
            </a:r>
            <a:r>
              <a:rPr lang="en-US" dirty="0" err="1"/>
              <a:t>mersului</a:t>
            </a:r>
            <a:r>
              <a:rPr lang="en-US" dirty="0"/>
              <a:t> </a:t>
            </a:r>
            <a:r>
              <a:rPr lang="en-US" dirty="0" err="1"/>
              <a:t>trenurilor</a:t>
            </a:r>
            <a:r>
              <a:rPr lang="en-US" dirty="0"/>
              <a:t>.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rutele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trenurilor</a:t>
            </a:r>
            <a:r>
              <a:rPr lang="en-US" dirty="0"/>
              <a:t>. </a:t>
            </a:r>
            <a:endParaRPr lang="ro-RO" dirty="0"/>
          </a:p>
          <a:p>
            <a:r>
              <a:rPr lang="ro-RO" dirty="0"/>
              <a:t>E</a:t>
            </a:r>
            <a:r>
              <a:rPr lang="en-US" dirty="0" err="1"/>
              <a:t>ntitățile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sunt: </a:t>
            </a:r>
            <a:r>
              <a:rPr lang="en-US" dirty="0" err="1"/>
              <a:t>trenuri</a:t>
            </a:r>
            <a:r>
              <a:rPr lang="en-US" dirty="0"/>
              <a:t>,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tren</a:t>
            </a:r>
            <a:r>
              <a:rPr lang="en-US" dirty="0"/>
              <a:t>, </a:t>
            </a:r>
            <a:r>
              <a:rPr lang="en-US" dirty="0" err="1"/>
              <a:t>stații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ro-RO" dirty="0"/>
              <a:t>.</a:t>
            </a:r>
            <a:r>
              <a:rPr lang="en-US" dirty="0"/>
              <a:t> </a:t>
            </a:r>
            <a:endParaRPr lang="ro-RO" dirty="0"/>
          </a:p>
          <a:p>
            <a:r>
              <a:rPr lang="ro-RO" dirty="0"/>
              <a:t>F</a:t>
            </a:r>
            <a:r>
              <a:rPr lang="en-US" dirty="0" err="1"/>
              <a:t>iecare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are un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aparține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tip</a:t>
            </a:r>
            <a:r>
              <a:rPr lang="ro-RO" dirty="0"/>
              <a:t>.</a:t>
            </a:r>
            <a:r>
              <a:rPr lang="en-US" dirty="0"/>
              <a:t> </a:t>
            </a:r>
            <a:r>
              <a:rPr lang="ro-RO" dirty="0"/>
              <a:t>T</a:t>
            </a:r>
            <a:r>
              <a:rPr lang="en-US" dirty="0" err="1"/>
              <a:t>ipul</a:t>
            </a:r>
            <a:r>
              <a:rPr lang="en-US" dirty="0"/>
              <a:t> </a:t>
            </a:r>
            <a:r>
              <a:rPr lang="en-US" dirty="0" err="1"/>
              <a:t>trenului</a:t>
            </a:r>
            <a:r>
              <a:rPr lang="en-US" dirty="0"/>
              <a:t> are o </a:t>
            </a:r>
            <a:r>
              <a:rPr lang="en-US" dirty="0" err="1"/>
              <a:t>descriere</a:t>
            </a:r>
            <a:r>
              <a:rPr lang="ro-RO" dirty="0"/>
              <a:t>.</a:t>
            </a:r>
          </a:p>
          <a:p>
            <a:r>
              <a:rPr lang="ro-RO" dirty="0"/>
              <a:t>F</a:t>
            </a:r>
            <a:r>
              <a:rPr lang="en-US" dirty="0" err="1"/>
              <a:t>iecare</a:t>
            </a:r>
            <a:r>
              <a:rPr lang="en-US" dirty="0"/>
              <a:t> </a:t>
            </a:r>
            <a:r>
              <a:rPr lang="en-US" dirty="0" err="1"/>
              <a:t>rută</a:t>
            </a:r>
            <a:r>
              <a:rPr lang="en-US" dirty="0"/>
              <a:t> are un </a:t>
            </a:r>
            <a:r>
              <a:rPr lang="en-US" dirty="0" err="1"/>
              <a:t>nume</a:t>
            </a:r>
            <a:r>
              <a:rPr lang="en-US" dirty="0"/>
              <a:t>, un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asociat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dirty="0" err="1"/>
              <a:t>stații</a:t>
            </a:r>
            <a:r>
              <a:rPr lang="en-US" dirty="0"/>
              <a:t> cu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sosirii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plecării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stație</a:t>
            </a:r>
            <a:r>
              <a:rPr lang="ro-RO" dirty="0"/>
              <a:t>.</a:t>
            </a:r>
            <a:r>
              <a:rPr lang="en-US" dirty="0"/>
              <a:t> </a:t>
            </a:r>
            <a:r>
              <a:rPr lang="ro-RO" dirty="0"/>
              <a:t>O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sosirii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plecării</a:t>
            </a:r>
            <a:r>
              <a:rPr lang="en-US" dirty="0"/>
              <a:t> sunt </a:t>
            </a:r>
            <a:r>
              <a:rPr lang="en-US" dirty="0" err="1"/>
              <a:t>reprezentate</a:t>
            </a:r>
            <a:r>
              <a:rPr lang="en-US" dirty="0"/>
              <a:t> ca </a:t>
            </a:r>
            <a:r>
              <a:rPr lang="en-US" dirty="0" err="1"/>
              <a:t>perechi</a:t>
            </a:r>
            <a:r>
              <a:rPr lang="en-US" dirty="0"/>
              <a:t> </a:t>
            </a:r>
            <a:r>
              <a:rPr lang="en-US" dirty="0" err="1"/>
              <a:t>oră</a:t>
            </a:r>
            <a:r>
              <a:rPr lang="en-US" dirty="0"/>
              <a:t>/</a:t>
            </a:r>
            <a:r>
              <a:rPr lang="en-US" dirty="0" err="1"/>
              <a:t>minut</a:t>
            </a:r>
            <a:r>
              <a:rPr lang="en-US" dirty="0"/>
              <a:t> (</a:t>
            </a:r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trenul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la 5 PM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pleacă</a:t>
            </a:r>
            <a:r>
              <a:rPr lang="en-US" dirty="0"/>
              <a:t> la 5:10 PM). Sta</a:t>
            </a:r>
            <a:r>
              <a:rPr lang="ro-RO" dirty="0"/>
              <a:t>ția are un nume.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866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DD80-FD06-E7FD-564F-50F1FA3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n-lt"/>
              </a:rPr>
              <a:t>Cerințe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295A-B7BA-9380-D4E3-AE28873B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Scrieți</a:t>
            </a:r>
            <a:r>
              <a:rPr lang="en-US" dirty="0"/>
              <a:t> un script SQL care </a:t>
            </a:r>
            <a:r>
              <a:rPr lang="en-US" dirty="0" err="1"/>
              <a:t>creează</a:t>
            </a:r>
            <a:r>
              <a:rPr lang="en-US" dirty="0"/>
              <a:t> un model </a:t>
            </a:r>
            <a:r>
              <a:rPr lang="en-US" dirty="0" err="1"/>
              <a:t>relațional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. </a:t>
            </a:r>
            <a:r>
              <a:rPr lang="ro-RO" dirty="0"/>
              <a:t>(</a:t>
            </a:r>
            <a:r>
              <a:rPr lang="en-US" dirty="0"/>
              <a:t>4</a:t>
            </a:r>
            <a:r>
              <a:rPr lang="ro-RO" dirty="0"/>
              <a:t> puncte)</a:t>
            </a:r>
          </a:p>
          <a:p>
            <a:r>
              <a:rPr lang="en-US" dirty="0"/>
              <a:t>2) </a:t>
            </a:r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procedură</a:t>
            </a:r>
            <a:r>
              <a:rPr lang="en-US" dirty="0"/>
              <a:t> </a:t>
            </a:r>
            <a:r>
              <a:rPr lang="en-US" dirty="0" err="1"/>
              <a:t>stocată</a:t>
            </a:r>
            <a:r>
              <a:rPr lang="en-US" dirty="0"/>
              <a:t> care </a:t>
            </a:r>
            <a:r>
              <a:rPr lang="en-US" dirty="0" err="1"/>
              <a:t>primește</a:t>
            </a:r>
            <a:r>
              <a:rPr lang="en-US" dirty="0"/>
              <a:t> o </a:t>
            </a:r>
            <a:r>
              <a:rPr lang="en-US" dirty="0" err="1"/>
              <a:t>rută</a:t>
            </a:r>
            <a:r>
              <a:rPr lang="en-US" dirty="0"/>
              <a:t>, o </a:t>
            </a:r>
            <a:r>
              <a:rPr lang="en-US" dirty="0" err="1"/>
              <a:t>stație</a:t>
            </a:r>
            <a:r>
              <a:rPr lang="en-US" dirty="0"/>
              <a:t>,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sosirii</a:t>
            </a:r>
            <a:r>
              <a:rPr lang="en-US" dirty="0"/>
              <a:t>,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plecării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adaugă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stație</a:t>
            </a:r>
            <a:r>
              <a:rPr lang="en-US" dirty="0"/>
              <a:t> </a:t>
            </a:r>
            <a:r>
              <a:rPr lang="en-US" dirty="0" err="1"/>
              <a:t>rutei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stația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, se </a:t>
            </a:r>
            <a:r>
              <a:rPr lang="en-US" dirty="0" err="1"/>
              <a:t>actualizează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sosirii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plecării</a:t>
            </a:r>
            <a:r>
              <a:rPr lang="en-US" dirty="0"/>
              <a:t>. </a:t>
            </a:r>
            <a:r>
              <a:rPr lang="ro-RO" dirty="0"/>
              <a:t>(</a:t>
            </a:r>
            <a:r>
              <a:rPr lang="en-US" dirty="0"/>
              <a:t>3</a:t>
            </a:r>
            <a:r>
              <a:rPr lang="ro-RO" dirty="0"/>
              <a:t> puncte)</a:t>
            </a:r>
            <a:r>
              <a:rPr lang="en-US" dirty="0"/>
              <a:t> </a:t>
            </a:r>
            <a:endParaRPr lang="ro-RO" dirty="0"/>
          </a:p>
          <a:p>
            <a:r>
              <a:rPr lang="en-US" b="1" dirty="0"/>
              <a:t>3) </a:t>
            </a:r>
            <a:r>
              <a:rPr lang="en-US" b="1" dirty="0" err="1"/>
              <a:t>Creați</a:t>
            </a:r>
            <a:r>
              <a:rPr lang="en-US" b="1" dirty="0"/>
              <a:t> un view care </a:t>
            </a:r>
            <a:r>
              <a:rPr lang="en-US" b="1" dirty="0" err="1"/>
              <a:t>afișează</a:t>
            </a:r>
            <a:r>
              <a:rPr lang="en-US" b="1" dirty="0"/>
              <a:t> </a:t>
            </a:r>
            <a:r>
              <a:rPr lang="en-US" b="1" dirty="0" err="1"/>
              <a:t>numele</a:t>
            </a:r>
            <a:r>
              <a:rPr lang="en-US" b="1" dirty="0"/>
              <a:t> </a:t>
            </a:r>
            <a:r>
              <a:rPr lang="en-US" b="1" dirty="0" err="1"/>
              <a:t>rutelor</a:t>
            </a:r>
            <a:r>
              <a:rPr lang="en-US" b="1" dirty="0"/>
              <a:t> care </a:t>
            </a:r>
            <a:r>
              <a:rPr lang="en-US" b="1" dirty="0" err="1"/>
              <a:t>conțin</a:t>
            </a:r>
            <a:r>
              <a:rPr lang="en-US" b="1" dirty="0"/>
              <a:t> </a:t>
            </a:r>
            <a:r>
              <a:rPr lang="en-US" b="1" dirty="0" err="1"/>
              <a:t>toate</a:t>
            </a:r>
            <a:r>
              <a:rPr lang="en-US" b="1" dirty="0"/>
              <a:t> </a:t>
            </a:r>
            <a:r>
              <a:rPr lang="en-US" b="1" dirty="0" err="1"/>
              <a:t>stațiile</a:t>
            </a:r>
            <a:r>
              <a:rPr lang="en-US" b="1" dirty="0"/>
              <a:t>. </a:t>
            </a:r>
            <a:r>
              <a:rPr lang="ro-RO" b="1" dirty="0"/>
              <a:t>(</a:t>
            </a:r>
            <a:r>
              <a:rPr lang="en-US" b="1" dirty="0"/>
              <a:t>2</a:t>
            </a:r>
            <a:r>
              <a:rPr lang="ro-RO" b="1" dirty="0"/>
              <a:t> punct</a:t>
            </a:r>
            <a:r>
              <a:rPr lang="en-US" b="1" dirty="0"/>
              <a:t>e</a:t>
            </a:r>
            <a:r>
              <a:rPr lang="ro-RO" b="1" dirty="0"/>
              <a:t>)</a:t>
            </a:r>
          </a:p>
          <a:p>
            <a:r>
              <a:rPr lang="ro-RO" dirty="0"/>
              <a:t>Oficiu - </a:t>
            </a:r>
            <a:r>
              <a:rPr lang="en-US" dirty="0"/>
              <a:t>1</a:t>
            </a:r>
            <a:r>
              <a:rPr lang="ro-RO" dirty="0"/>
              <a:t> punct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3359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91CA-D388-5715-7D5E-8258B9EA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Varianta</a:t>
            </a:r>
            <a:r>
              <a:rPr lang="en-US" dirty="0">
                <a:latin typeface="+mn-lt"/>
              </a:rPr>
              <a:t> 2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04C0-EFCC-45AB-98A3-4B95E2CD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19" y="1572767"/>
            <a:ext cx="10501693" cy="4899053"/>
          </a:xfrm>
        </p:spPr>
        <p:txBody>
          <a:bodyPr>
            <a:normAutofit/>
          </a:bodyPr>
          <a:lstStyle/>
          <a:p>
            <a:r>
              <a:rPr lang="ro-RO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Să se creeze baza de date a unei aplicații care gestionează notele date de utilizatori restaurantelor pe care le-au frecventat. </a:t>
            </a:r>
            <a:endParaRPr lang="en-US" dirty="0">
              <a:effectLst/>
              <a:latin typeface="Georgia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Entitățile de interes pentru domeniul problemei sunt: </a:t>
            </a:r>
            <a:r>
              <a:rPr lang="ro-RO" b="1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tipuri de restaurante</a:t>
            </a:r>
            <a:r>
              <a:rPr lang="ro-RO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b="1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restaurante</a:t>
            </a:r>
            <a:r>
              <a:rPr lang="ro-RO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b="1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orașe</a:t>
            </a:r>
            <a:r>
              <a:rPr lang="ro-RO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 și </a:t>
            </a:r>
            <a:r>
              <a:rPr lang="ro-RO" b="1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ro-RO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effectLst/>
              <a:latin typeface="Georgia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Fiecare tip de restaurant are un nume și o descriere.</a:t>
            </a:r>
            <a:r>
              <a:rPr lang="en-US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Un restaurant are un nume, o adresă, un număr de telefon, aparține unui singur oraș și unui singur tip de restaurant. Un tip de restaurant poate conține mai multe restaurante, dar fiecare restaurant are doar un singur tip. </a:t>
            </a:r>
            <a:endParaRPr lang="en-US" dirty="0">
              <a:effectLst/>
              <a:latin typeface="Georgia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Fiecare oraș are un nume. Un oraș are mai multe restaurante, dar fiecare restaurant aparține unui singur oraș. </a:t>
            </a:r>
            <a:endParaRPr lang="en-US" dirty="0">
              <a:effectLst/>
              <a:latin typeface="Georgia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effectLst/>
                <a:latin typeface="Georgia (Body)"/>
                <a:ea typeface="Calibri" panose="020F0502020204030204" pitchFamily="34" charset="0"/>
                <a:cs typeface="Times New Roman" panose="02020603050405020304" pitchFamily="18" charset="0"/>
              </a:rPr>
              <a:t>Un utilizator are un nume de utilizator, o adresă de email și o parolă. Fiecare utilizator poate da note mai multor restaurante, iar fiecare restaurant poate primi mai multe note. Un utilizator poate da o singură notă fiecărui restaurant. Nota este un număr real.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157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BD3E-B578-F3BC-7EA0-0A2B111B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+mn-lt"/>
              </a:rPr>
              <a:t>Cerințe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2AA6-ACD9-5A30-674A-3BBA019C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19" y="1572768"/>
            <a:ext cx="9509759" cy="4142232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Scrieți</a:t>
            </a:r>
            <a:r>
              <a:rPr lang="en-US" dirty="0"/>
              <a:t> un script SQL care </a:t>
            </a:r>
            <a:r>
              <a:rPr lang="en-US" dirty="0" err="1"/>
              <a:t>creează</a:t>
            </a:r>
            <a:r>
              <a:rPr lang="en-US" dirty="0"/>
              <a:t> un model </a:t>
            </a:r>
            <a:r>
              <a:rPr lang="en-US" dirty="0" err="1"/>
              <a:t>relațional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. </a:t>
            </a:r>
            <a:r>
              <a:rPr lang="ro-RO" dirty="0"/>
              <a:t>(</a:t>
            </a:r>
            <a:r>
              <a:rPr lang="en-US" dirty="0"/>
              <a:t>4</a:t>
            </a:r>
            <a:r>
              <a:rPr lang="ro-RO" dirty="0"/>
              <a:t> puncte)</a:t>
            </a:r>
          </a:p>
          <a:p>
            <a:r>
              <a:rPr lang="en-US" dirty="0"/>
              <a:t>2) </a:t>
            </a:r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procedură</a:t>
            </a:r>
            <a:r>
              <a:rPr lang="en-US" dirty="0"/>
              <a:t> </a:t>
            </a:r>
            <a:r>
              <a:rPr lang="en-US" dirty="0" err="1"/>
              <a:t>stocată</a:t>
            </a:r>
            <a:r>
              <a:rPr lang="en-US" dirty="0"/>
              <a:t> care </a:t>
            </a:r>
            <a:r>
              <a:rPr lang="en-US" dirty="0" err="1"/>
              <a:t>primește</a:t>
            </a:r>
            <a:r>
              <a:rPr lang="en-US" dirty="0"/>
              <a:t> un restaurant, un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notă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adaugă</a:t>
            </a:r>
            <a:r>
              <a:rPr lang="en-US" dirty="0"/>
              <a:t> nota </a:t>
            </a:r>
            <a:r>
              <a:rPr lang="en-US" dirty="0" err="1"/>
              <a:t>dată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restaurantului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a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o </a:t>
            </a:r>
            <a:r>
              <a:rPr lang="en-US" dirty="0" err="1"/>
              <a:t>notă</a:t>
            </a:r>
            <a:r>
              <a:rPr lang="en-US" dirty="0"/>
              <a:t> </a:t>
            </a:r>
            <a:r>
              <a:rPr lang="en-US" dirty="0" err="1"/>
              <a:t>acelui</a:t>
            </a:r>
            <a:r>
              <a:rPr lang="en-US" dirty="0"/>
              <a:t> restaurant,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notei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actualizată</a:t>
            </a:r>
            <a:r>
              <a:rPr lang="en-US" dirty="0"/>
              <a:t>. </a:t>
            </a:r>
            <a:r>
              <a:rPr lang="ro-RO" dirty="0"/>
              <a:t>(</a:t>
            </a:r>
            <a:r>
              <a:rPr lang="en-US" dirty="0"/>
              <a:t>3</a:t>
            </a:r>
            <a:r>
              <a:rPr lang="ro-RO" dirty="0"/>
              <a:t> puncte)</a:t>
            </a:r>
            <a:r>
              <a:rPr lang="en-US" dirty="0"/>
              <a:t> </a:t>
            </a:r>
            <a:endParaRPr lang="ro-RO" dirty="0"/>
          </a:p>
          <a:p>
            <a:r>
              <a:rPr lang="en-US" b="1" dirty="0"/>
              <a:t>3) </a:t>
            </a:r>
            <a:r>
              <a:rPr lang="en-US" b="1" dirty="0" err="1"/>
              <a:t>Creați</a:t>
            </a:r>
            <a:r>
              <a:rPr lang="en-US" b="1" dirty="0"/>
              <a:t> o </a:t>
            </a:r>
            <a:r>
              <a:rPr lang="en-US" b="1" dirty="0" err="1"/>
              <a:t>funcție</a:t>
            </a:r>
            <a:r>
              <a:rPr lang="en-US" b="1" dirty="0"/>
              <a:t> care </a:t>
            </a:r>
            <a:r>
              <a:rPr lang="ro-RO" b="1" dirty="0"/>
              <a:t>primește ca parametru de intrare adresa de email a unui utilizator și </a:t>
            </a:r>
            <a:r>
              <a:rPr lang="en-US" b="1" dirty="0" err="1"/>
              <a:t>afișează</a:t>
            </a:r>
            <a:r>
              <a:rPr lang="ro-RO" b="1" dirty="0"/>
              <a:t> numele tipului de restaurant, </a:t>
            </a:r>
            <a:r>
              <a:rPr lang="en-US" b="1" dirty="0" err="1"/>
              <a:t>numele</a:t>
            </a:r>
            <a:r>
              <a:rPr lang="en-US" b="1" dirty="0"/>
              <a:t> </a:t>
            </a:r>
            <a:r>
              <a:rPr lang="ro-RO" b="1" dirty="0"/>
              <a:t>și numărul de telefon al </a:t>
            </a:r>
            <a:r>
              <a:rPr lang="en-US" b="1" dirty="0" err="1"/>
              <a:t>restaurantului</a:t>
            </a:r>
            <a:r>
              <a:rPr lang="ro-RO" b="1" dirty="0"/>
              <a:t>, orașul, nota, numele și adresa de email a utilizatorului pentru toate evaluările utilizatorului care are adresa de email egală cu cea transmisă prin intermediul parametrului de intrare</a:t>
            </a:r>
            <a:r>
              <a:rPr lang="en-US" b="1" dirty="0"/>
              <a:t>. </a:t>
            </a:r>
            <a:r>
              <a:rPr lang="ro-RO" b="1" dirty="0"/>
              <a:t>(</a:t>
            </a:r>
            <a:r>
              <a:rPr lang="en-US" b="1" dirty="0"/>
              <a:t>2</a:t>
            </a:r>
            <a:r>
              <a:rPr lang="ro-RO" b="1" dirty="0"/>
              <a:t> puncte)</a:t>
            </a:r>
          </a:p>
          <a:p>
            <a:r>
              <a:rPr lang="ro-RO" dirty="0"/>
              <a:t>Oficiu - </a:t>
            </a:r>
            <a:r>
              <a:rPr lang="en-US" dirty="0"/>
              <a:t>1</a:t>
            </a:r>
            <a:r>
              <a:rPr lang="ro-RO" dirty="0"/>
              <a:t> punct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149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57_TF02895256" id="{3618AF2C-E955-4D87-AA77-A632EB049885}" vid="{2F1D0CFD-78FA-41B2-9059-A58E1373FFEB}"/>
    </a:ext>
  </a:extLst>
</a:theme>
</file>

<file path=ppt/theme/theme2.xml><?xml version="1.0" encoding="utf-8"?>
<a:theme xmlns:a="http://schemas.openxmlformats.org/drawingml/2006/main" name="Temă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01163C1BC6940801194AA313782C4" ma:contentTypeVersion="4" ma:contentTypeDescription="Create a new document." ma:contentTypeScope="" ma:versionID="efc9737769a28c7b2ff93be857e5bc81">
  <xsd:schema xmlns:xsd="http://www.w3.org/2001/XMLSchema" xmlns:xs="http://www.w3.org/2001/XMLSchema" xmlns:p="http://schemas.microsoft.com/office/2006/metadata/properties" xmlns:ns2="6adafaae-f201-4563-992b-5e0336ff15c5" targetNamespace="http://schemas.microsoft.com/office/2006/metadata/properties" ma:root="true" ma:fieldsID="22ce991d44cb29a94ae38b73a559ffe2" ns2:_="">
    <xsd:import namespace="6adafaae-f201-4563-992b-5e0336ff15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afaae-f201-4563-992b-5e0336ff15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4F6844-E89E-4C12-806F-B4FED27F480B}"/>
</file>

<file path=customXml/itemProps2.xml><?xml version="1.0" encoding="utf-8"?>
<ds:datastoreItem xmlns:ds="http://schemas.openxmlformats.org/officeDocument/2006/customXml" ds:itemID="{EEC47F99-5960-4922-9D05-72F7176B3793}"/>
</file>

<file path=customXml/itemProps3.xml><?xml version="1.0" encoding="utf-8"?>
<ds:datastoreItem xmlns:ds="http://schemas.openxmlformats.org/officeDocument/2006/customXml" ds:itemID="{3450538E-A4CC-473F-974D-7EB11BA456B0}"/>
</file>

<file path=docProps/app.xml><?xml version="1.0" encoding="utf-8"?>
<Properties xmlns="http://schemas.openxmlformats.org/officeDocument/2006/extended-properties" xmlns:vt="http://schemas.openxmlformats.org/officeDocument/2006/docPropsVTypes">
  <Template>Prezentare cu pictură Ocean (ecran lat)</Template>
  <TotalTime>221</TotalTime>
  <Words>516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Georgia</vt:lpstr>
      <vt:lpstr>Georgia (Body)</vt:lpstr>
      <vt:lpstr>Ocean 16x9</vt:lpstr>
      <vt:lpstr>Exemple de probleme pentru examenul practic</vt:lpstr>
      <vt:lpstr>Varianta 1</vt:lpstr>
      <vt:lpstr>Cerințe</vt:lpstr>
      <vt:lpstr>Varianta 2</vt:lpstr>
      <vt:lpstr>Cerințe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de probleme pentru examenul practic</dc:title>
  <dc:creator>Camelia Andor</dc:creator>
  <cp:lastModifiedBy>Camelia Andor</cp:lastModifiedBy>
  <cp:revision>9</cp:revision>
  <dcterms:created xsi:type="dcterms:W3CDTF">2023-12-08T18:55:08Z</dcterms:created>
  <dcterms:modified xsi:type="dcterms:W3CDTF">2023-12-19T13:44:15Z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0x01010048601163C1BC6940801194AA313782C4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