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D2686C7-3565-4CD4-B49F-7D4B9A1F188F}" type="datetimeFigureOut">
              <a:rPr lang="en-GB" smtClean="0"/>
              <a:t>01/06/2022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4FD680B-842F-4E8A-BC21-26E9A178A5B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Detectarea</a:t>
            </a:r>
            <a:r>
              <a:rPr lang="en-GB" dirty="0" smtClean="0"/>
              <a:t> </a:t>
            </a:r>
            <a:r>
              <a:rPr lang="en-GB" dirty="0" err="1" smtClean="0"/>
              <a:t>liniei</a:t>
            </a:r>
            <a:r>
              <a:rPr lang="en-GB" dirty="0" smtClean="0"/>
              <a:t> </a:t>
            </a:r>
            <a:r>
              <a:rPr lang="en-GB" dirty="0" err="1" smtClean="0"/>
              <a:t>orizontului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Olah</a:t>
            </a:r>
            <a:r>
              <a:rPr lang="en-GB" dirty="0" smtClean="0"/>
              <a:t> </a:t>
            </a:r>
            <a:r>
              <a:rPr lang="en-GB" dirty="0" err="1" smtClean="0"/>
              <a:t>Mihai</a:t>
            </a:r>
            <a:r>
              <a:rPr lang="en-GB" dirty="0" smtClean="0"/>
              <a:t>-Christian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Utilitatea</a:t>
            </a:r>
            <a:r>
              <a:rPr lang="en-GB" dirty="0" smtClean="0"/>
              <a:t> </a:t>
            </a:r>
            <a:r>
              <a:rPr lang="en-GB" dirty="0" err="1" smtClean="0"/>
              <a:t>detectării</a:t>
            </a:r>
            <a:r>
              <a:rPr lang="en-GB" dirty="0" smtClean="0"/>
              <a:t> </a:t>
            </a:r>
            <a:r>
              <a:rPr lang="en-GB" dirty="0" err="1" smtClean="0"/>
              <a:t>liniei</a:t>
            </a:r>
            <a:r>
              <a:rPr lang="en-GB" dirty="0" smtClean="0"/>
              <a:t> </a:t>
            </a:r>
            <a:r>
              <a:rPr lang="en-GB" dirty="0" err="1" smtClean="0"/>
              <a:t>orizontului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Reper</a:t>
            </a:r>
            <a:endParaRPr lang="en-GB" dirty="0" smtClean="0"/>
          </a:p>
          <a:p>
            <a:r>
              <a:rPr lang="en-GB" dirty="0" err="1" smtClean="0"/>
              <a:t>Delimitarea</a:t>
            </a:r>
            <a:r>
              <a:rPr lang="en-GB" dirty="0" smtClean="0"/>
              <a:t> </a:t>
            </a:r>
            <a:r>
              <a:rPr lang="en-GB" dirty="0" err="1" smtClean="0"/>
              <a:t>regiunii</a:t>
            </a:r>
            <a:r>
              <a:rPr lang="en-GB" dirty="0" smtClean="0"/>
              <a:t> </a:t>
            </a:r>
            <a:r>
              <a:rPr lang="en-GB" dirty="0" err="1" smtClean="0"/>
              <a:t>terestre</a:t>
            </a:r>
            <a:r>
              <a:rPr lang="en-GB" dirty="0" smtClean="0"/>
              <a:t> de </a:t>
            </a:r>
            <a:r>
              <a:rPr lang="en-GB" dirty="0" err="1" smtClean="0"/>
              <a:t>cea</a:t>
            </a:r>
            <a:r>
              <a:rPr lang="en-GB" dirty="0" smtClean="0"/>
              <a:t> a </a:t>
            </a:r>
            <a:r>
              <a:rPr lang="en-GB" dirty="0" err="1" smtClean="0"/>
              <a:t>cerului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Algoritm</a:t>
            </a:r>
            <a:r>
              <a:rPr lang="en-GB" dirty="0" smtClean="0"/>
              <a:t> </a:t>
            </a:r>
            <a:r>
              <a:rPr lang="en-GB" dirty="0" err="1" smtClean="0"/>
              <a:t>propus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Găsirea</a:t>
            </a:r>
            <a:r>
              <a:rPr lang="en-GB" dirty="0" smtClean="0"/>
              <a:t> </a:t>
            </a:r>
            <a:r>
              <a:rPr lang="en-GB" dirty="0" err="1" smtClean="0"/>
              <a:t>liniilor</a:t>
            </a:r>
            <a:r>
              <a:rPr lang="en-GB" dirty="0" smtClean="0"/>
              <a:t> de </a:t>
            </a:r>
            <a:r>
              <a:rPr lang="en-GB" dirty="0" err="1" smtClean="0"/>
              <a:t>pe</a:t>
            </a:r>
            <a:r>
              <a:rPr lang="en-GB" dirty="0" smtClean="0"/>
              <a:t> </a:t>
            </a:r>
            <a:r>
              <a:rPr lang="en-GB" dirty="0" err="1" smtClean="0"/>
              <a:t>marginea</a:t>
            </a:r>
            <a:r>
              <a:rPr lang="en-GB" dirty="0" smtClean="0"/>
              <a:t> </a:t>
            </a:r>
            <a:r>
              <a:rPr lang="en-GB" dirty="0" err="1" smtClean="0"/>
              <a:t>drumului</a:t>
            </a:r>
            <a:endParaRPr lang="en-GB" dirty="0" smtClean="0"/>
          </a:p>
          <a:p>
            <a:r>
              <a:rPr lang="en-GB" dirty="0" err="1" smtClean="0"/>
              <a:t>Crearea</a:t>
            </a:r>
            <a:r>
              <a:rPr lang="en-GB" dirty="0" smtClean="0"/>
              <a:t> </a:t>
            </a:r>
            <a:r>
              <a:rPr lang="en-GB" dirty="0" err="1" smtClean="0"/>
              <a:t>unei</a:t>
            </a:r>
            <a:r>
              <a:rPr lang="en-GB" dirty="0" smtClean="0"/>
              <a:t> </a:t>
            </a:r>
            <a:r>
              <a:rPr lang="en-GB" dirty="0" err="1" smtClean="0"/>
              <a:t>imagini</a:t>
            </a:r>
            <a:r>
              <a:rPr lang="en-GB" dirty="0" smtClean="0"/>
              <a:t> alb-</a:t>
            </a:r>
            <a:r>
              <a:rPr lang="en-GB" dirty="0" err="1" smtClean="0"/>
              <a:t>negru</a:t>
            </a:r>
            <a:r>
              <a:rPr lang="en-GB" dirty="0" smtClean="0"/>
              <a:t> cu </a:t>
            </a:r>
            <a:r>
              <a:rPr lang="en-GB" dirty="0" err="1" smtClean="0"/>
              <a:t>pixelii</a:t>
            </a:r>
            <a:r>
              <a:rPr lang="en-GB" dirty="0" smtClean="0"/>
              <a:t> care pot </a:t>
            </a:r>
            <a:r>
              <a:rPr lang="en-GB" dirty="0" err="1" smtClean="0"/>
              <a:t>compune</a:t>
            </a:r>
            <a:r>
              <a:rPr lang="en-GB" dirty="0" smtClean="0"/>
              <a:t> </a:t>
            </a:r>
            <a:r>
              <a:rPr lang="en-GB" dirty="0" err="1" smtClean="0"/>
              <a:t>liniile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err="1" smtClean="0"/>
              <a:t>Eliminarea</a:t>
            </a:r>
            <a:r>
              <a:rPr lang="en-GB" dirty="0" smtClean="0"/>
              <a:t> </a:t>
            </a:r>
            <a:r>
              <a:rPr lang="en-GB" dirty="0" err="1" smtClean="0"/>
              <a:t>zgomotului</a:t>
            </a:r>
            <a:endParaRPr lang="en-GB" dirty="0" smtClean="0"/>
          </a:p>
          <a:p>
            <a:r>
              <a:rPr lang="en-GB" dirty="0" err="1" smtClean="0"/>
              <a:t>Găsirea</a:t>
            </a:r>
            <a:r>
              <a:rPr lang="en-GB" dirty="0" smtClean="0"/>
              <a:t> </a:t>
            </a:r>
            <a:r>
              <a:rPr lang="en-GB" dirty="0" err="1" smtClean="0"/>
              <a:t>ecuaţilor</a:t>
            </a:r>
            <a:r>
              <a:rPr lang="en-GB" dirty="0" smtClean="0"/>
              <a:t> </a:t>
            </a:r>
            <a:r>
              <a:rPr lang="en-GB" dirty="0" err="1" smtClean="0"/>
              <a:t>dreptelor</a:t>
            </a:r>
            <a:r>
              <a:rPr lang="en-GB" dirty="0" smtClean="0"/>
              <a:t> care </a:t>
            </a:r>
            <a:r>
              <a:rPr lang="en-GB" dirty="0" err="1" smtClean="0"/>
              <a:t>unesc</a:t>
            </a:r>
            <a:r>
              <a:rPr lang="en-GB" dirty="0" smtClean="0"/>
              <a:t> </a:t>
            </a:r>
            <a:r>
              <a:rPr lang="en-GB" dirty="0" err="1" smtClean="0"/>
              <a:t>cei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mulţi</a:t>
            </a:r>
            <a:r>
              <a:rPr lang="en-GB" dirty="0" smtClean="0"/>
              <a:t> </a:t>
            </a:r>
            <a:r>
              <a:rPr lang="en-GB" dirty="0" err="1" smtClean="0"/>
              <a:t>pixeli</a:t>
            </a:r>
            <a:r>
              <a:rPr lang="en-GB" dirty="0" smtClean="0"/>
              <a:t> </a:t>
            </a:r>
            <a:r>
              <a:rPr lang="en-GB" dirty="0" err="1" smtClean="0"/>
              <a:t>albi</a:t>
            </a:r>
            <a:endParaRPr lang="en-GB" dirty="0" smtClean="0"/>
          </a:p>
          <a:p>
            <a:r>
              <a:rPr lang="en-GB" dirty="0" err="1" smtClean="0"/>
              <a:t>Calcularea</a:t>
            </a:r>
            <a:r>
              <a:rPr lang="en-GB" dirty="0" smtClean="0"/>
              <a:t> </a:t>
            </a:r>
            <a:r>
              <a:rPr lang="en-GB" dirty="0" err="1" smtClean="0"/>
              <a:t>punctului</a:t>
            </a:r>
            <a:r>
              <a:rPr lang="en-GB" dirty="0" smtClean="0"/>
              <a:t> de </a:t>
            </a:r>
            <a:r>
              <a:rPr lang="en-GB" dirty="0" err="1" smtClean="0"/>
              <a:t>intersecţie</a:t>
            </a:r>
            <a:r>
              <a:rPr lang="en-GB" dirty="0" smtClean="0"/>
              <a:t> (vanishing point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Trasarea</a:t>
            </a:r>
            <a:r>
              <a:rPr lang="en-GB" dirty="0" smtClean="0"/>
              <a:t> </a:t>
            </a:r>
            <a:r>
              <a:rPr lang="en-GB" dirty="0" err="1" smtClean="0"/>
              <a:t>liniei</a:t>
            </a:r>
            <a:r>
              <a:rPr lang="en-GB" dirty="0" smtClean="0"/>
              <a:t> </a:t>
            </a:r>
            <a:r>
              <a:rPr lang="en-GB" dirty="0" err="1" smtClean="0"/>
              <a:t>orizontului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Exemplu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76672"/>
            <a:ext cx="43355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996952"/>
            <a:ext cx="435879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64088" y="112474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Imaginea</a:t>
            </a:r>
            <a:r>
              <a:rPr lang="en-GB" dirty="0"/>
              <a:t> cu </a:t>
            </a:r>
            <a:r>
              <a:rPr lang="en-GB" dirty="0" err="1"/>
              <a:t>potenţialii</a:t>
            </a:r>
            <a:r>
              <a:rPr lang="en-GB" dirty="0"/>
              <a:t> </a:t>
            </a:r>
            <a:r>
              <a:rPr lang="en-GB" dirty="0" err="1"/>
              <a:t>pixeli</a:t>
            </a:r>
            <a:r>
              <a:rPr lang="en-GB" dirty="0"/>
              <a:t> de </a:t>
            </a:r>
            <a:r>
              <a:rPr lang="en-GB" dirty="0" err="1"/>
              <a:t>interes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86104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găsirea</a:t>
            </a:r>
            <a:r>
              <a:rPr lang="en-GB" dirty="0"/>
              <a:t> </a:t>
            </a:r>
            <a:r>
              <a:rPr lang="en-GB" dirty="0" err="1"/>
              <a:t>liniei</a:t>
            </a:r>
            <a:r>
              <a:rPr lang="en-GB" dirty="0"/>
              <a:t> </a:t>
            </a:r>
            <a:r>
              <a:rPr lang="en-GB" dirty="0" err="1"/>
              <a:t>orizontului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Indicator de </a:t>
            </a:r>
            <a:r>
              <a:rPr lang="en-GB" dirty="0" err="1" smtClean="0"/>
              <a:t>performanţă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Testarea</a:t>
            </a:r>
            <a:r>
              <a:rPr lang="en-GB" dirty="0" smtClean="0"/>
              <a:t> </a:t>
            </a:r>
            <a:r>
              <a:rPr lang="en-GB" dirty="0" err="1" smtClean="0"/>
              <a:t>preciziei</a:t>
            </a:r>
            <a:r>
              <a:rPr lang="en-GB" dirty="0" smtClean="0"/>
              <a:t> s-a </a:t>
            </a:r>
            <a:r>
              <a:rPr lang="en-GB" dirty="0" err="1" smtClean="0"/>
              <a:t>făcut</a:t>
            </a:r>
            <a:r>
              <a:rPr lang="en-GB" dirty="0" smtClean="0"/>
              <a:t> </a:t>
            </a:r>
            <a:r>
              <a:rPr lang="en-GB" dirty="0" err="1" smtClean="0"/>
              <a:t>pe</a:t>
            </a:r>
            <a:r>
              <a:rPr lang="en-GB" dirty="0" smtClean="0"/>
              <a:t> un set de 50 de </a:t>
            </a:r>
            <a:r>
              <a:rPr lang="en-GB" dirty="0" err="1" smtClean="0"/>
              <a:t>poze</a:t>
            </a:r>
            <a:r>
              <a:rPr lang="en-GB" dirty="0" smtClean="0"/>
              <a:t>. Mai </a:t>
            </a:r>
            <a:r>
              <a:rPr lang="en-GB" dirty="0" err="1" smtClean="0"/>
              <a:t>jos</a:t>
            </a:r>
            <a:r>
              <a:rPr lang="en-GB" dirty="0" smtClean="0"/>
              <a:t> e </a:t>
            </a:r>
            <a:r>
              <a:rPr lang="en-GB" dirty="0" err="1" smtClean="0"/>
              <a:t>prezentat</a:t>
            </a:r>
            <a:r>
              <a:rPr lang="en-GB" dirty="0" smtClean="0"/>
              <a:t> </a:t>
            </a:r>
            <a:r>
              <a:rPr lang="en-GB" dirty="0" err="1" smtClean="0"/>
              <a:t>rezultatul</a:t>
            </a:r>
            <a:r>
              <a:rPr lang="en-GB" dirty="0" smtClean="0"/>
              <a:t> </a:t>
            </a:r>
            <a:r>
              <a:rPr lang="en-GB" dirty="0" err="1" smtClean="0"/>
              <a:t>atât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varianta</a:t>
            </a:r>
            <a:r>
              <a:rPr lang="en-GB" dirty="0" smtClean="0"/>
              <a:t> </a:t>
            </a:r>
            <a:r>
              <a:rPr lang="en-GB" dirty="0" err="1" smtClean="0"/>
              <a:t>mai</a:t>
            </a:r>
            <a:r>
              <a:rPr lang="en-GB" dirty="0" smtClean="0"/>
              <a:t> </a:t>
            </a:r>
            <a:r>
              <a:rPr lang="en-GB" dirty="0" err="1" smtClean="0"/>
              <a:t>lentă</a:t>
            </a:r>
            <a:r>
              <a:rPr lang="en-GB" dirty="0" smtClean="0"/>
              <a:t>, </a:t>
            </a:r>
            <a:r>
              <a:rPr lang="en-GB" dirty="0" err="1" smtClean="0"/>
              <a:t>cât</a:t>
            </a:r>
            <a:r>
              <a:rPr lang="en-GB" dirty="0" smtClean="0"/>
              <a:t> </a:t>
            </a:r>
            <a:r>
              <a:rPr lang="en-GB" dirty="0" err="1" smtClean="0"/>
              <a:t>şi</a:t>
            </a:r>
            <a:r>
              <a:rPr lang="en-GB" dirty="0" smtClean="0"/>
              <a:t> </a:t>
            </a:r>
            <a:r>
              <a:rPr lang="en-GB" dirty="0" err="1" smtClean="0"/>
              <a:t>pentru</a:t>
            </a:r>
            <a:r>
              <a:rPr lang="en-GB" dirty="0" smtClean="0"/>
              <a:t> </a:t>
            </a:r>
            <a:r>
              <a:rPr lang="en-GB" dirty="0" err="1" smtClean="0"/>
              <a:t>cea</a:t>
            </a:r>
            <a:r>
              <a:rPr lang="en-GB" dirty="0" smtClean="0"/>
              <a:t> </a:t>
            </a:r>
            <a:r>
              <a:rPr lang="en-GB" dirty="0" err="1" smtClean="0"/>
              <a:t>rapidă</a:t>
            </a:r>
            <a:r>
              <a:rPr lang="en-GB" dirty="0" smtClean="0"/>
              <a:t>. </a:t>
            </a:r>
          </a:p>
          <a:p>
            <a:r>
              <a:rPr lang="en-GB" b="1" dirty="0" err="1" smtClean="0"/>
              <a:t>Varianta</a:t>
            </a:r>
            <a:r>
              <a:rPr lang="en-GB" b="1" dirty="0" smtClean="0"/>
              <a:t> </a:t>
            </a:r>
            <a:r>
              <a:rPr lang="en-GB" b="1" dirty="0" err="1" smtClean="0"/>
              <a:t>lentă</a:t>
            </a:r>
            <a:r>
              <a:rPr lang="en-GB" b="1" dirty="0" smtClean="0"/>
              <a:t> </a:t>
            </a:r>
            <a:r>
              <a:rPr lang="en-GB" dirty="0" smtClean="0"/>
              <a:t>un </a:t>
            </a:r>
            <a:r>
              <a:rPr lang="en-GB" dirty="0" err="1" smtClean="0"/>
              <a:t>procentaj</a:t>
            </a:r>
            <a:r>
              <a:rPr lang="en-GB" dirty="0" smtClean="0"/>
              <a:t> de </a:t>
            </a:r>
            <a:r>
              <a:rPr lang="en-GB" dirty="0" err="1" smtClean="0"/>
              <a:t>reuşită</a:t>
            </a:r>
            <a:r>
              <a:rPr lang="en-GB" dirty="0" smtClean="0"/>
              <a:t> de 52%. </a:t>
            </a:r>
            <a:endParaRPr lang="en-GB" dirty="0" smtClean="0"/>
          </a:p>
          <a:p>
            <a:r>
              <a:rPr lang="en-GB" b="1" dirty="0" err="1" smtClean="0"/>
              <a:t>Varianta</a:t>
            </a:r>
            <a:r>
              <a:rPr lang="en-GB" b="1" dirty="0" smtClean="0"/>
              <a:t> </a:t>
            </a:r>
            <a:r>
              <a:rPr lang="en-GB" b="1" dirty="0" err="1" smtClean="0"/>
              <a:t>rapidă</a:t>
            </a:r>
            <a:r>
              <a:rPr lang="en-GB" b="1" dirty="0" smtClean="0"/>
              <a:t> </a:t>
            </a:r>
            <a:r>
              <a:rPr lang="en-GB" dirty="0" smtClean="0"/>
              <a:t>un </a:t>
            </a:r>
            <a:r>
              <a:rPr lang="en-GB" dirty="0" err="1" smtClean="0"/>
              <a:t>procentaj</a:t>
            </a:r>
            <a:r>
              <a:rPr lang="en-GB" dirty="0" smtClean="0"/>
              <a:t> de </a:t>
            </a:r>
            <a:r>
              <a:rPr lang="en-GB" dirty="0" err="1" smtClean="0"/>
              <a:t>reuşită</a:t>
            </a:r>
            <a:r>
              <a:rPr lang="en-GB" dirty="0" smtClean="0"/>
              <a:t> de 30%. 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/>
              <a:t>Întrebări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73</TotalTime>
  <Words>121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Detectarea liniei orizontului</vt:lpstr>
      <vt:lpstr>Utilitatea detectării liniei orizontului</vt:lpstr>
      <vt:lpstr>Algoritm propus</vt:lpstr>
      <vt:lpstr>Exemplu</vt:lpstr>
      <vt:lpstr>Indicator de performanţă</vt:lpstr>
      <vt:lpstr>Întrebări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Mihai</dc:creator>
  <cp:lastModifiedBy>Mihai</cp:lastModifiedBy>
  <cp:revision>12</cp:revision>
  <dcterms:created xsi:type="dcterms:W3CDTF">2022-06-01T06:35:01Z</dcterms:created>
  <dcterms:modified xsi:type="dcterms:W3CDTF">2022-06-01T07:48:31Z</dcterms:modified>
</cp:coreProperties>
</file>