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5976"/>
  </p:normalViewPr>
  <p:slideViewPr>
    <p:cSldViewPr snapToGrid="0" snapToObjects="1">
      <p:cViewPr varScale="1">
        <p:scale>
          <a:sx n="157" d="100"/>
          <a:sy n="15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ik.org/docs/overview" TargetMode="External"/><Relationship Id="rId2" Type="http://schemas.openxmlformats.org/officeDocument/2006/relationships/hyperlink" Target="https://www.youtube.com/watch?v=a94FOvaBomQ&amp;list=PLC3y8-rFHvwiPmFbtzEWjESkqBVDbdgGu&amp;index=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C1BD-0D93-4EBF-31B5-97089CACD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Formik</a:t>
            </a:r>
          </a:p>
        </p:txBody>
      </p:sp>
    </p:spTree>
    <p:extLst>
      <p:ext uri="{BB962C8B-B14F-4D97-AF65-F5344CB8AC3E}">
        <p14:creationId xmlns:p14="http://schemas.microsoft.com/office/powerpoint/2010/main" val="23962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0C43-C44A-3824-C9BD-A6AB9738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146E-7E4C-5503-39FF-39F2F40C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RO" sz="3000" dirty="0"/>
              <a:t>What?</a:t>
            </a:r>
          </a:p>
          <a:p>
            <a:pPr lvl="1"/>
            <a:r>
              <a:rPr lang="en-RO" sz="3000" dirty="0"/>
              <a:t>Formik is a small library that helps you deal with forms in React</a:t>
            </a:r>
          </a:p>
          <a:p>
            <a:pPr marL="457200" lvl="1" indent="0">
              <a:buNone/>
            </a:pPr>
            <a:endParaRPr lang="en-RO" sz="2600" dirty="0"/>
          </a:p>
          <a:p>
            <a:r>
              <a:rPr lang="en-RO" sz="3000" dirty="0"/>
              <a:t>Why?</a:t>
            </a:r>
          </a:p>
          <a:p>
            <a:pPr lvl="1"/>
            <a:r>
              <a:rPr lang="en-RO" sz="3000" dirty="0"/>
              <a:t>Managing form data</a:t>
            </a:r>
          </a:p>
          <a:p>
            <a:pPr lvl="1"/>
            <a:r>
              <a:rPr lang="en-RO" sz="3000" dirty="0"/>
              <a:t>Form submission</a:t>
            </a:r>
          </a:p>
          <a:p>
            <a:pPr lvl="1"/>
            <a:r>
              <a:rPr lang="en-RO" sz="3000" dirty="0"/>
              <a:t>Form validation and displaying error messages</a:t>
            </a:r>
          </a:p>
          <a:p>
            <a:pPr lvl="2"/>
            <a:r>
              <a:rPr lang="en-RO" sz="3100" dirty="0"/>
              <a:t>Formik helps you deal with forms in a scalable, performant and easy way.</a:t>
            </a:r>
          </a:p>
          <a:p>
            <a:pPr marL="457200" lvl="1" indent="0">
              <a:buNone/>
            </a:pPr>
            <a:r>
              <a:rPr lang="en-RO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52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A3E8-B167-EF56-CBD7-8F0CE403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Example with formik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2E8716-19D0-C2EE-EAA0-EEADB53CE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430" y="2286000"/>
            <a:ext cx="5474090" cy="3594100"/>
          </a:xfrm>
        </p:spPr>
      </p:pic>
    </p:spTree>
    <p:extLst>
      <p:ext uri="{BB962C8B-B14F-4D97-AF65-F5344CB8AC3E}">
        <p14:creationId xmlns:p14="http://schemas.microsoft.com/office/powerpoint/2010/main" val="348927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FF79-F341-C7FF-B1A3-6B23663E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RO" dirty="0"/>
              <a:t>seformik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BC5C-090F-4F8E-D8C1-04E9E6F0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745" y="1434278"/>
            <a:ext cx="10178322" cy="5041337"/>
          </a:xfrm>
        </p:spPr>
        <p:txBody>
          <a:bodyPr>
            <a:normAutofit/>
          </a:bodyPr>
          <a:lstStyle/>
          <a:p>
            <a:r>
              <a:rPr lang="en-GB" sz="1600" dirty="0" err="1"/>
              <a:t>npm</a:t>
            </a:r>
            <a:r>
              <a:rPr lang="en-GB" sz="1600" dirty="0"/>
              <a:t> install </a:t>
            </a:r>
            <a:r>
              <a:rPr lang="en-GB" sz="1600" dirty="0" err="1"/>
              <a:t>formik</a:t>
            </a:r>
            <a:r>
              <a:rPr lang="en-GB" sz="1600" dirty="0"/>
              <a:t> </a:t>
            </a:r>
            <a:r>
              <a:rPr lang="en-GB" sz="1600" dirty="0">
                <a:sym typeface="Wingdings" pitchFamily="2" charset="2"/>
              </a:rPr>
              <a:t> </a:t>
            </a:r>
            <a:r>
              <a:rPr lang="en-GB" sz="1600" dirty="0"/>
              <a:t>import { </a:t>
            </a:r>
            <a:r>
              <a:rPr lang="en-GB" sz="1600" dirty="0" err="1"/>
              <a:t>useFormik</a:t>
            </a:r>
            <a:r>
              <a:rPr lang="en-GB" sz="1600" dirty="0"/>
              <a:t> } from "</a:t>
            </a:r>
            <a:r>
              <a:rPr lang="en-GB" sz="1600" dirty="0" err="1"/>
              <a:t>formik</a:t>
            </a:r>
            <a:r>
              <a:rPr lang="en-GB" sz="1600" dirty="0"/>
              <a:t>";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 err="1"/>
              <a:t>useFormik</a:t>
            </a:r>
            <a:r>
              <a:rPr lang="en-GB" sz="1600" dirty="0"/>
              <a:t>() is a custom React hook that will return all </a:t>
            </a:r>
            <a:r>
              <a:rPr lang="en-GB" sz="1600" dirty="0" err="1"/>
              <a:t>Formik</a:t>
            </a:r>
            <a:r>
              <a:rPr lang="en-GB" sz="1600" dirty="0"/>
              <a:t> state and helpers directly.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With </a:t>
            </a:r>
            <a:r>
              <a:rPr lang="en-GB" sz="1600" dirty="0" err="1"/>
              <a:t>useFormik</a:t>
            </a:r>
            <a:r>
              <a:rPr lang="en-GB" sz="1600" dirty="0"/>
              <a:t> hook you can define your </a:t>
            </a:r>
            <a:r>
              <a:rPr lang="en-GB" sz="1600" dirty="0" err="1"/>
              <a:t>initialValues</a:t>
            </a:r>
            <a:r>
              <a:rPr lang="en-GB" sz="1600" dirty="0"/>
              <a:t> in it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RO" sz="1600" dirty="0"/>
              <a:t>onSubmit property from useFormik gets the form’s state as its arguments</a:t>
            </a:r>
          </a:p>
          <a:p>
            <a:pPr marL="0" indent="0">
              <a:buNone/>
            </a:pPr>
            <a:endParaRPr lang="en-RO" sz="1600" dirty="0"/>
          </a:p>
          <a:p>
            <a:r>
              <a:rPr lang="en-GB" sz="1600" dirty="0"/>
              <a:t>V</a:t>
            </a:r>
            <a:r>
              <a:rPr lang="en-RO" sz="1600" dirty="0"/>
              <a:t>alidate function from useFormik must return an error object</a:t>
            </a:r>
          </a:p>
          <a:p>
            <a:pPr marL="0" indent="0">
              <a:buNone/>
            </a:pPr>
            <a:endParaRPr lang="en-RO" sz="1600" dirty="0"/>
          </a:p>
          <a:p>
            <a:r>
              <a:rPr lang="en-GB" sz="1600" dirty="0" err="1"/>
              <a:t>handleChange</a:t>
            </a:r>
            <a:r>
              <a:rPr lang="en-GB" sz="1600" dirty="0"/>
              <a:t> is a general input change event handler that will update the values[key] where key is the event-emitting input’s name attribute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 err="1"/>
              <a:t>handleSubmit</a:t>
            </a:r>
            <a:r>
              <a:rPr lang="en-GB" sz="1600" dirty="0"/>
              <a:t> is the submit handler</a:t>
            </a:r>
            <a:endParaRPr lang="en-RO" sz="1600" dirty="0"/>
          </a:p>
        </p:txBody>
      </p:sp>
    </p:spTree>
    <p:extLst>
      <p:ext uri="{BB962C8B-B14F-4D97-AF65-F5344CB8AC3E}">
        <p14:creationId xmlns:p14="http://schemas.microsoft.com/office/powerpoint/2010/main" val="421769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AB97-66D1-AEB6-5621-8B33BF07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AEA6-FBDD-3ED5-3C98-F8FE87FF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hlinkClick r:id="rId2"/>
              </a:rPr>
              <a:t>https://www.youtube.com/watch?v=a94FOvaBomQ&amp;list=PLC3y8-rFHvwiPmFbtzEWjESkqBVDbdgGu&amp;index=2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>
                <a:hlinkClick r:id="rId3"/>
              </a:rPr>
              <a:t>https://formik.org/docs/overview</a:t>
            </a:r>
            <a:endParaRPr lang="en-GB" sz="2800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8920364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60</TotalTime>
  <Words>173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Formik</vt:lpstr>
      <vt:lpstr>Formik</vt:lpstr>
      <vt:lpstr>Example with formik</vt:lpstr>
      <vt:lpstr>Useformik hook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Formik</dc:title>
  <dc:creator>Tanca Adela-Maria</dc:creator>
  <cp:lastModifiedBy>Tanca Adela-Maria</cp:lastModifiedBy>
  <cp:revision>14</cp:revision>
  <dcterms:created xsi:type="dcterms:W3CDTF">2022-08-11T19:36:40Z</dcterms:created>
  <dcterms:modified xsi:type="dcterms:W3CDTF">2022-08-11T20:37:20Z</dcterms:modified>
</cp:coreProperties>
</file>