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65" r:id="rId4"/>
    <p:sldId id="282" r:id="rId5"/>
    <p:sldId id="283" r:id="rId6"/>
    <p:sldId id="257" r:id="rId7"/>
    <p:sldId id="258" r:id="rId8"/>
    <p:sldId id="259" r:id="rId9"/>
    <p:sldId id="260" r:id="rId10"/>
    <p:sldId id="261" r:id="rId11"/>
    <p:sldId id="292" r:id="rId12"/>
    <p:sldId id="293" r:id="rId13"/>
    <p:sldId id="294" r:id="rId14"/>
    <p:sldId id="262" r:id="rId15"/>
    <p:sldId id="295" r:id="rId16"/>
    <p:sldId id="263" r:id="rId17"/>
    <p:sldId id="264" r:id="rId18"/>
    <p:sldId id="284" r:id="rId19"/>
    <p:sldId id="266" r:id="rId20"/>
    <p:sldId id="289" r:id="rId21"/>
    <p:sldId id="268" r:id="rId22"/>
    <p:sldId id="269" r:id="rId23"/>
    <p:sldId id="270" r:id="rId24"/>
    <p:sldId id="271" r:id="rId25"/>
    <p:sldId id="285" r:id="rId26"/>
    <p:sldId id="272" r:id="rId27"/>
    <p:sldId id="291" r:id="rId28"/>
    <p:sldId id="275" r:id="rId29"/>
    <p:sldId id="274" r:id="rId30"/>
    <p:sldId id="278" r:id="rId31"/>
    <p:sldId id="290" r:id="rId32"/>
    <p:sldId id="279" r:id="rId33"/>
    <p:sldId id="276" r:id="rId34"/>
    <p:sldId id="280" r:id="rId35"/>
    <p:sldId id="277" r:id="rId36"/>
    <p:sldId id="281" r:id="rId37"/>
    <p:sldId id="286" r:id="rId38"/>
    <p:sldId id="287" r:id="rId39"/>
    <p:sldId id="297" r:id="rId40"/>
    <p:sldId id="298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D0ADC-E6AD-482B-98BD-8FC27421AEB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43C7B9-59FD-4DEC-BE35-8B93F8963E39}">
      <dgm:prSet/>
      <dgm:spPr/>
      <dgm:t>
        <a:bodyPr/>
        <a:lstStyle/>
        <a:p>
          <a:r>
            <a:rPr lang="en-US"/>
            <a:t>Define</a:t>
          </a:r>
        </a:p>
      </dgm:t>
    </dgm:pt>
    <dgm:pt modelId="{2F6B8077-4982-4C19-AFEA-40C90830E71F}" type="parTrans" cxnId="{8D9CE9FC-240D-48B3-B0D6-E198F8BAC58B}">
      <dgm:prSet/>
      <dgm:spPr/>
      <dgm:t>
        <a:bodyPr/>
        <a:lstStyle/>
        <a:p>
          <a:endParaRPr lang="en-US"/>
        </a:p>
      </dgm:t>
    </dgm:pt>
    <dgm:pt modelId="{92C80D99-384E-40B1-A3FD-FC45DD9D44FC}" type="sibTrans" cxnId="{8D9CE9FC-240D-48B3-B0D6-E198F8BAC58B}">
      <dgm:prSet/>
      <dgm:spPr/>
      <dgm:t>
        <a:bodyPr/>
        <a:lstStyle/>
        <a:p>
          <a:endParaRPr lang="en-US"/>
        </a:p>
      </dgm:t>
    </dgm:pt>
    <dgm:pt modelId="{6EA06D5A-F148-44CF-9EE4-2D854B566A68}">
      <dgm:prSet/>
      <dgm:spPr/>
      <dgm:t>
        <a:bodyPr/>
        <a:lstStyle/>
        <a:p>
          <a:r>
            <a:rPr lang="en-US"/>
            <a:t>Define the relationships between commands and events using declarative programming</a:t>
          </a:r>
        </a:p>
      </dgm:t>
    </dgm:pt>
    <dgm:pt modelId="{60247C46-E728-4833-9AC4-086449109BFD}" type="parTrans" cxnId="{EC618EB3-BC8D-44C7-AD22-F4CF6DA1A25C}">
      <dgm:prSet/>
      <dgm:spPr/>
      <dgm:t>
        <a:bodyPr/>
        <a:lstStyle/>
        <a:p>
          <a:endParaRPr lang="en-US"/>
        </a:p>
      </dgm:t>
    </dgm:pt>
    <dgm:pt modelId="{692917D1-A082-48E3-8462-4644C28ACF3E}" type="sibTrans" cxnId="{EC618EB3-BC8D-44C7-AD22-F4CF6DA1A25C}">
      <dgm:prSet/>
      <dgm:spPr/>
      <dgm:t>
        <a:bodyPr/>
        <a:lstStyle/>
        <a:p>
          <a:endParaRPr lang="en-US"/>
        </a:p>
      </dgm:t>
    </dgm:pt>
    <dgm:pt modelId="{0B5E576E-CC7B-484B-BF37-D47D30DF71BB}">
      <dgm:prSet/>
      <dgm:spPr/>
      <dgm:t>
        <a:bodyPr/>
        <a:lstStyle/>
        <a:p>
          <a:r>
            <a:rPr lang="en-US"/>
            <a:t>Prefer</a:t>
          </a:r>
        </a:p>
      </dgm:t>
    </dgm:pt>
    <dgm:pt modelId="{969ED983-01F9-42C6-AE18-9F7CBEE24FDD}" type="parTrans" cxnId="{46217621-F49E-4905-B403-C27E95CBBB6C}">
      <dgm:prSet/>
      <dgm:spPr/>
      <dgm:t>
        <a:bodyPr/>
        <a:lstStyle/>
        <a:p>
          <a:endParaRPr lang="en-US"/>
        </a:p>
      </dgm:t>
    </dgm:pt>
    <dgm:pt modelId="{B5377B64-F019-42EC-A1CD-D1BE0078FF2F}" type="sibTrans" cxnId="{46217621-F49E-4905-B403-C27E95CBBB6C}">
      <dgm:prSet/>
      <dgm:spPr/>
      <dgm:t>
        <a:bodyPr/>
        <a:lstStyle/>
        <a:p>
          <a:endParaRPr lang="en-US"/>
        </a:p>
      </dgm:t>
    </dgm:pt>
    <dgm:pt modelId="{C58AD610-9008-409D-B070-DB73AC37964C}">
      <dgm:prSet/>
      <dgm:spPr/>
      <dgm:t>
        <a:bodyPr/>
        <a:lstStyle/>
        <a:p>
          <a:r>
            <a:rPr lang="en-US" dirty="0"/>
            <a:t>Prefer returning Observables instead of invoking a method that raises events</a:t>
          </a:r>
        </a:p>
      </dgm:t>
    </dgm:pt>
    <dgm:pt modelId="{3384905D-B0D5-4347-A4B9-7B7ECFB44D0B}" type="parTrans" cxnId="{77535A33-A716-4B07-930C-4F2AC019E708}">
      <dgm:prSet/>
      <dgm:spPr/>
      <dgm:t>
        <a:bodyPr/>
        <a:lstStyle/>
        <a:p>
          <a:endParaRPr lang="en-US"/>
        </a:p>
      </dgm:t>
    </dgm:pt>
    <dgm:pt modelId="{B361E462-7C34-4452-9617-B16D8F632C35}" type="sibTrans" cxnId="{77535A33-A716-4B07-930C-4F2AC019E708}">
      <dgm:prSet/>
      <dgm:spPr/>
      <dgm:t>
        <a:bodyPr/>
        <a:lstStyle/>
        <a:p>
          <a:endParaRPr lang="en-US"/>
        </a:p>
      </dgm:t>
    </dgm:pt>
    <dgm:pt modelId="{1A9B37D6-3EAB-43BE-8DC3-C5F05891FC9D}">
      <dgm:prSet/>
      <dgm:spPr/>
      <dgm:t>
        <a:bodyPr/>
        <a:lstStyle/>
        <a:p>
          <a:r>
            <a:rPr lang="en-US"/>
            <a:t>Don’t inject</a:t>
          </a:r>
        </a:p>
      </dgm:t>
    </dgm:pt>
    <dgm:pt modelId="{5E2B02A5-06E5-4189-948A-1E7E2C44B562}" type="parTrans" cxnId="{D4D5033F-3C9A-4EA0-BBF7-1DB562749E6A}">
      <dgm:prSet/>
      <dgm:spPr/>
      <dgm:t>
        <a:bodyPr/>
        <a:lstStyle/>
        <a:p>
          <a:endParaRPr lang="en-US"/>
        </a:p>
      </dgm:t>
    </dgm:pt>
    <dgm:pt modelId="{F9487867-EEC3-48A0-8669-49F8FDD1F576}" type="sibTrans" cxnId="{D4D5033F-3C9A-4EA0-BBF7-1DB562749E6A}">
      <dgm:prSet/>
      <dgm:spPr/>
      <dgm:t>
        <a:bodyPr/>
        <a:lstStyle/>
        <a:p>
          <a:endParaRPr lang="en-US"/>
        </a:p>
      </dgm:t>
    </dgm:pt>
    <dgm:pt modelId="{EB45E260-41E4-4E4A-B553-A0B39116893B}">
      <dgm:prSet/>
      <dgm:spPr/>
      <dgm:t>
        <a:bodyPr/>
        <a:lstStyle/>
        <a:p>
          <a:r>
            <a:rPr lang="en-US" dirty="0"/>
            <a:t>Don’t inject events directly into commands</a:t>
          </a:r>
        </a:p>
      </dgm:t>
    </dgm:pt>
    <dgm:pt modelId="{4BD23A49-F0B3-4884-B8F1-FFFCA169049C}" type="parTrans" cxnId="{8EE37D76-CDFE-4B0A-AFD6-62EBEF8C671C}">
      <dgm:prSet/>
      <dgm:spPr/>
      <dgm:t>
        <a:bodyPr/>
        <a:lstStyle/>
        <a:p>
          <a:endParaRPr lang="en-US"/>
        </a:p>
      </dgm:t>
    </dgm:pt>
    <dgm:pt modelId="{C1A1D035-4CD5-4FE2-AF8C-A8CB966CCD9C}" type="sibTrans" cxnId="{8EE37D76-CDFE-4B0A-AFD6-62EBEF8C671C}">
      <dgm:prSet/>
      <dgm:spPr/>
      <dgm:t>
        <a:bodyPr/>
        <a:lstStyle/>
        <a:p>
          <a:endParaRPr lang="en-US"/>
        </a:p>
      </dgm:t>
    </dgm:pt>
    <dgm:pt modelId="{5EEE759F-FDE3-4CC4-875A-22326E6F4A5D}">
      <dgm:prSet/>
      <dgm:spPr/>
      <dgm:t>
        <a:bodyPr/>
        <a:lstStyle/>
        <a:p>
          <a:r>
            <a:rPr lang="en-US"/>
            <a:t>Allow</a:t>
          </a:r>
        </a:p>
      </dgm:t>
    </dgm:pt>
    <dgm:pt modelId="{363552C2-E8FB-473B-8562-38B57621884A}" type="parTrans" cxnId="{3C095EBF-E374-48A3-A852-C7FA8AACDC97}">
      <dgm:prSet/>
      <dgm:spPr/>
      <dgm:t>
        <a:bodyPr/>
        <a:lstStyle/>
        <a:p>
          <a:endParaRPr lang="en-US"/>
        </a:p>
      </dgm:t>
    </dgm:pt>
    <dgm:pt modelId="{71B61CA1-E176-46CD-9AA2-D9A588DBF503}" type="sibTrans" cxnId="{3C095EBF-E374-48A3-A852-C7FA8AACDC97}">
      <dgm:prSet/>
      <dgm:spPr/>
      <dgm:t>
        <a:bodyPr/>
        <a:lstStyle/>
        <a:p>
          <a:endParaRPr lang="en-US"/>
        </a:p>
      </dgm:t>
    </dgm:pt>
    <dgm:pt modelId="{000F3A0A-B270-4428-9A38-459760252E83}">
      <dgm:prSet/>
      <dgm:spPr/>
      <dgm:t>
        <a:bodyPr/>
        <a:lstStyle/>
        <a:p>
          <a:r>
            <a:rPr lang="en-US"/>
            <a:t>Allow the registration of commands with specific names</a:t>
          </a:r>
        </a:p>
      </dgm:t>
    </dgm:pt>
    <dgm:pt modelId="{D18B1968-529A-459F-8461-E237B2505C4D}" type="parTrans" cxnId="{1F102F88-1FFA-4EAB-8399-C6D2A2E3E26A}">
      <dgm:prSet/>
      <dgm:spPr/>
      <dgm:t>
        <a:bodyPr/>
        <a:lstStyle/>
        <a:p>
          <a:endParaRPr lang="en-US"/>
        </a:p>
      </dgm:t>
    </dgm:pt>
    <dgm:pt modelId="{70328B0B-8493-471F-A857-DDEF4C9EE6CB}" type="sibTrans" cxnId="{1F102F88-1FFA-4EAB-8399-C6D2A2E3E26A}">
      <dgm:prSet/>
      <dgm:spPr/>
      <dgm:t>
        <a:bodyPr/>
        <a:lstStyle/>
        <a:p>
          <a:endParaRPr lang="en-US"/>
        </a:p>
      </dgm:t>
    </dgm:pt>
    <dgm:pt modelId="{2FC26169-369C-4960-9CCC-C09FA3009FF6}">
      <dgm:prSet/>
      <dgm:spPr/>
      <dgm:t>
        <a:bodyPr/>
        <a:lstStyle/>
        <a:p>
          <a:r>
            <a:rPr lang="en-US"/>
            <a:t>Allow</a:t>
          </a:r>
        </a:p>
      </dgm:t>
    </dgm:pt>
    <dgm:pt modelId="{6BD614F7-A90B-4A2A-B9D5-BCB81559D8C4}" type="parTrans" cxnId="{BDCDB7E9-BA4C-491B-A57F-D920C13BAF64}">
      <dgm:prSet/>
      <dgm:spPr/>
      <dgm:t>
        <a:bodyPr/>
        <a:lstStyle/>
        <a:p>
          <a:endParaRPr lang="en-US"/>
        </a:p>
      </dgm:t>
    </dgm:pt>
    <dgm:pt modelId="{FF6D58DC-0D5E-42B3-BE84-2DFB97BB04BC}" type="sibTrans" cxnId="{BDCDB7E9-BA4C-491B-A57F-D920C13BAF64}">
      <dgm:prSet/>
      <dgm:spPr/>
      <dgm:t>
        <a:bodyPr/>
        <a:lstStyle/>
        <a:p>
          <a:endParaRPr lang="en-US"/>
        </a:p>
      </dgm:t>
    </dgm:pt>
    <dgm:pt modelId="{576393ED-DDEB-4B25-8870-3DAA8231758F}">
      <dgm:prSet/>
      <dgm:spPr/>
      <dgm:t>
        <a:bodyPr/>
        <a:lstStyle/>
        <a:p>
          <a:r>
            <a:rPr lang="en-US"/>
            <a:t>Allow the creation of aggregate commands for easier reuse</a:t>
          </a:r>
        </a:p>
      </dgm:t>
    </dgm:pt>
    <dgm:pt modelId="{C5636828-D1EA-4407-A730-16369EF807E3}" type="parTrans" cxnId="{A4DDC574-33DD-40D9-A939-272D04320688}">
      <dgm:prSet/>
      <dgm:spPr/>
      <dgm:t>
        <a:bodyPr/>
        <a:lstStyle/>
        <a:p>
          <a:endParaRPr lang="en-US"/>
        </a:p>
      </dgm:t>
    </dgm:pt>
    <dgm:pt modelId="{9CC643F6-D82D-42AC-A48B-E12CF936B799}" type="sibTrans" cxnId="{A4DDC574-33DD-40D9-A939-272D04320688}">
      <dgm:prSet/>
      <dgm:spPr/>
      <dgm:t>
        <a:bodyPr/>
        <a:lstStyle/>
        <a:p>
          <a:endParaRPr lang="en-US"/>
        </a:p>
      </dgm:t>
    </dgm:pt>
    <dgm:pt modelId="{5ED0821A-49B8-4464-BE5C-A4CC20968701}">
      <dgm:prSet/>
      <dgm:spPr/>
      <dgm:t>
        <a:bodyPr/>
        <a:lstStyle/>
        <a:p>
          <a:r>
            <a:rPr lang="en-US"/>
            <a:t>Make</a:t>
          </a:r>
        </a:p>
      </dgm:t>
    </dgm:pt>
    <dgm:pt modelId="{FBB8921D-1F5B-49C0-9A0F-F65E9453FEC4}" type="parTrans" cxnId="{5D5DDC58-8701-42A0-9D9F-3AABC0811AE1}">
      <dgm:prSet/>
      <dgm:spPr/>
      <dgm:t>
        <a:bodyPr/>
        <a:lstStyle/>
        <a:p>
          <a:endParaRPr lang="en-US"/>
        </a:p>
      </dgm:t>
    </dgm:pt>
    <dgm:pt modelId="{AA5A655F-E7BC-4D0A-8A3F-7ED30F32DBBC}" type="sibTrans" cxnId="{5D5DDC58-8701-42A0-9D9F-3AABC0811AE1}">
      <dgm:prSet/>
      <dgm:spPr/>
      <dgm:t>
        <a:bodyPr/>
        <a:lstStyle/>
        <a:p>
          <a:endParaRPr lang="en-US"/>
        </a:p>
      </dgm:t>
    </dgm:pt>
    <dgm:pt modelId="{9AE7EAA4-1F99-41B1-BE39-4C620E186F05}">
      <dgm:prSet/>
      <dgm:spPr/>
      <dgm:t>
        <a:bodyPr/>
        <a:lstStyle/>
        <a:p>
          <a:r>
            <a:rPr lang="en-US"/>
            <a:t>Make Abstract commands for specific situations (SingleEventCommand)</a:t>
          </a:r>
        </a:p>
      </dgm:t>
    </dgm:pt>
    <dgm:pt modelId="{51C2CA6C-A21F-4DEC-A9E7-4197DBDC5A5B}" type="parTrans" cxnId="{5D5EA017-4E87-4DF4-9EA2-9DE6516A3EC7}">
      <dgm:prSet/>
      <dgm:spPr/>
      <dgm:t>
        <a:bodyPr/>
        <a:lstStyle/>
        <a:p>
          <a:endParaRPr lang="en-US"/>
        </a:p>
      </dgm:t>
    </dgm:pt>
    <dgm:pt modelId="{F290FC2B-5026-4DA3-9ED4-7F5337A62239}" type="sibTrans" cxnId="{5D5EA017-4E87-4DF4-9EA2-9DE6516A3EC7}">
      <dgm:prSet/>
      <dgm:spPr/>
      <dgm:t>
        <a:bodyPr/>
        <a:lstStyle/>
        <a:p>
          <a:endParaRPr lang="en-US"/>
        </a:p>
      </dgm:t>
    </dgm:pt>
    <dgm:pt modelId="{C792BD51-102A-47FD-BC1B-BB6275A9388E}" type="pres">
      <dgm:prSet presAssocID="{111D0ADC-E6AD-482B-98BD-8FC27421AEB3}" presName="Name0" presStyleCnt="0">
        <dgm:presLayoutVars>
          <dgm:dir/>
          <dgm:animLvl val="lvl"/>
          <dgm:resizeHandles val="exact"/>
        </dgm:presLayoutVars>
      </dgm:prSet>
      <dgm:spPr/>
    </dgm:pt>
    <dgm:pt modelId="{F2DF9B81-6307-4F0C-84BC-FC8107544B96}" type="pres">
      <dgm:prSet presAssocID="{C143C7B9-59FD-4DEC-BE35-8B93F8963E39}" presName="linNode" presStyleCnt="0"/>
      <dgm:spPr/>
    </dgm:pt>
    <dgm:pt modelId="{1014B0E1-8BD5-489D-A26A-EC6D18CC6A79}" type="pres">
      <dgm:prSet presAssocID="{C143C7B9-59FD-4DEC-BE35-8B93F8963E39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DA89CC0B-1D25-45E1-B520-C00B43B1ED74}" type="pres">
      <dgm:prSet presAssocID="{C143C7B9-59FD-4DEC-BE35-8B93F8963E39}" presName="descendantText" presStyleLbl="alignNode1" presStyleIdx="0" presStyleCnt="6">
        <dgm:presLayoutVars>
          <dgm:bulletEnabled/>
        </dgm:presLayoutVars>
      </dgm:prSet>
      <dgm:spPr/>
    </dgm:pt>
    <dgm:pt modelId="{73346B38-6F51-4218-B0A1-88F6C9AB49C5}" type="pres">
      <dgm:prSet presAssocID="{92C80D99-384E-40B1-A3FD-FC45DD9D44FC}" presName="sp" presStyleCnt="0"/>
      <dgm:spPr/>
    </dgm:pt>
    <dgm:pt modelId="{85CCF0AD-6EC3-4144-9CF8-C5FEBBE97D0D}" type="pres">
      <dgm:prSet presAssocID="{0B5E576E-CC7B-484B-BF37-D47D30DF71BB}" presName="linNode" presStyleCnt="0"/>
      <dgm:spPr/>
    </dgm:pt>
    <dgm:pt modelId="{89F76288-3793-4A34-AC29-A9AA8A267FDB}" type="pres">
      <dgm:prSet presAssocID="{0B5E576E-CC7B-484B-BF37-D47D30DF71BB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416FFB76-C555-4E4A-AE84-B2DEFA8F28F2}" type="pres">
      <dgm:prSet presAssocID="{0B5E576E-CC7B-484B-BF37-D47D30DF71BB}" presName="descendantText" presStyleLbl="alignNode1" presStyleIdx="1" presStyleCnt="6">
        <dgm:presLayoutVars>
          <dgm:bulletEnabled/>
        </dgm:presLayoutVars>
      </dgm:prSet>
      <dgm:spPr/>
    </dgm:pt>
    <dgm:pt modelId="{86F518A7-FAE1-49AD-BA2B-42EDBB5FEECB}" type="pres">
      <dgm:prSet presAssocID="{B5377B64-F019-42EC-A1CD-D1BE0078FF2F}" presName="sp" presStyleCnt="0"/>
      <dgm:spPr/>
    </dgm:pt>
    <dgm:pt modelId="{E6A7E65E-7E88-44C4-9D24-2989CD3E6F34}" type="pres">
      <dgm:prSet presAssocID="{1A9B37D6-3EAB-43BE-8DC3-C5F05891FC9D}" presName="linNode" presStyleCnt="0"/>
      <dgm:spPr/>
    </dgm:pt>
    <dgm:pt modelId="{C3C60FA1-6B3F-471F-97B6-13DE0AABF6A5}" type="pres">
      <dgm:prSet presAssocID="{1A9B37D6-3EAB-43BE-8DC3-C5F05891FC9D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0E5B2C0E-EB7D-49C6-B5E4-45B28F1B3AC7}" type="pres">
      <dgm:prSet presAssocID="{1A9B37D6-3EAB-43BE-8DC3-C5F05891FC9D}" presName="descendantText" presStyleLbl="alignNode1" presStyleIdx="2" presStyleCnt="6">
        <dgm:presLayoutVars>
          <dgm:bulletEnabled/>
        </dgm:presLayoutVars>
      </dgm:prSet>
      <dgm:spPr/>
    </dgm:pt>
    <dgm:pt modelId="{84E21F77-1058-45B1-9FE3-F3F8F3A813CA}" type="pres">
      <dgm:prSet presAssocID="{F9487867-EEC3-48A0-8669-49F8FDD1F576}" presName="sp" presStyleCnt="0"/>
      <dgm:spPr/>
    </dgm:pt>
    <dgm:pt modelId="{8B76FCD5-FE4E-4733-829D-943A023EB8FE}" type="pres">
      <dgm:prSet presAssocID="{5EEE759F-FDE3-4CC4-875A-22326E6F4A5D}" presName="linNode" presStyleCnt="0"/>
      <dgm:spPr/>
    </dgm:pt>
    <dgm:pt modelId="{52E4DF43-0BCF-4E2D-87A3-D5AED9C2DAED}" type="pres">
      <dgm:prSet presAssocID="{5EEE759F-FDE3-4CC4-875A-22326E6F4A5D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AE95AAB3-EA95-4113-A3B6-B8F578E2299A}" type="pres">
      <dgm:prSet presAssocID="{5EEE759F-FDE3-4CC4-875A-22326E6F4A5D}" presName="descendantText" presStyleLbl="alignNode1" presStyleIdx="3" presStyleCnt="6">
        <dgm:presLayoutVars>
          <dgm:bulletEnabled/>
        </dgm:presLayoutVars>
      </dgm:prSet>
      <dgm:spPr/>
    </dgm:pt>
    <dgm:pt modelId="{164E31BD-4C45-4793-B1FC-75FBBEA389E5}" type="pres">
      <dgm:prSet presAssocID="{71B61CA1-E176-46CD-9AA2-D9A588DBF503}" presName="sp" presStyleCnt="0"/>
      <dgm:spPr/>
    </dgm:pt>
    <dgm:pt modelId="{9CBA4532-A5D9-44FD-ADDA-EEEE68944AE7}" type="pres">
      <dgm:prSet presAssocID="{2FC26169-369C-4960-9CCC-C09FA3009FF6}" presName="linNode" presStyleCnt="0"/>
      <dgm:spPr/>
    </dgm:pt>
    <dgm:pt modelId="{4A155D48-D66F-446E-A3EB-A371855C78DD}" type="pres">
      <dgm:prSet presAssocID="{2FC26169-369C-4960-9CCC-C09FA3009FF6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B155FC08-06C0-40DB-B6A7-CF5FCC896370}" type="pres">
      <dgm:prSet presAssocID="{2FC26169-369C-4960-9CCC-C09FA3009FF6}" presName="descendantText" presStyleLbl="alignNode1" presStyleIdx="4" presStyleCnt="6">
        <dgm:presLayoutVars>
          <dgm:bulletEnabled/>
        </dgm:presLayoutVars>
      </dgm:prSet>
      <dgm:spPr/>
    </dgm:pt>
    <dgm:pt modelId="{F8BB84E7-4F49-4285-87AB-D5B17D413D7A}" type="pres">
      <dgm:prSet presAssocID="{FF6D58DC-0D5E-42B3-BE84-2DFB97BB04BC}" presName="sp" presStyleCnt="0"/>
      <dgm:spPr/>
    </dgm:pt>
    <dgm:pt modelId="{0C8A9340-161A-4167-B557-9EE110CB450C}" type="pres">
      <dgm:prSet presAssocID="{5ED0821A-49B8-4464-BE5C-A4CC20968701}" presName="linNode" presStyleCnt="0"/>
      <dgm:spPr/>
    </dgm:pt>
    <dgm:pt modelId="{BBD63FE6-9F47-4663-880F-F785B03E4E26}" type="pres">
      <dgm:prSet presAssocID="{5ED0821A-49B8-4464-BE5C-A4CC2096870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C90F4B7-C419-476D-88A7-A45C4CC4A42E}" type="pres">
      <dgm:prSet presAssocID="{5ED0821A-49B8-4464-BE5C-A4CC2096870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C2464D0B-6E06-45B2-B273-E8C4DB4BE4CF}" type="presOf" srcId="{6EA06D5A-F148-44CF-9EE4-2D854B566A68}" destId="{DA89CC0B-1D25-45E1-B520-C00B43B1ED74}" srcOrd="0" destOrd="0" presId="urn:microsoft.com/office/officeart/2016/7/layout/VerticalHollowActionList"/>
    <dgm:cxn modelId="{5D5EA017-4E87-4DF4-9EA2-9DE6516A3EC7}" srcId="{5ED0821A-49B8-4464-BE5C-A4CC20968701}" destId="{9AE7EAA4-1F99-41B1-BE39-4C620E186F05}" srcOrd="0" destOrd="0" parTransId="{51C2CA6C-A21F-4DEC-A9E7-4197DBDC5A5B}" sibTransId="{F290FC2B-5026-4DA3-9ED4-7F5337A62239}"/>
    <dgm:cxn modelId="{56D4541F-663F-45C5-B6ED-E75AE22989FF}" type="presOf" srcId="{C58AD610-9008-409D-B070-DB73AC37964C}" destId="{416FFB76-C555-4E4A-AE84-B2DEFA8F28F2}" srcOrd="0" destOrd="0" presId="urn:microsoft.com/office/officeart/2016/7/layout/VerticalHollowActionList"/>
    <dgm:cxn modelId="{46217621-F49E-4905-B403-C27E95CBBB6C}" srcId="{111D0ADC-E6AD-482B-98BD-8FC27421AEB3}" destId="{0B5E576E-CC7B-484B-BF37-D47D30DF71BB}" srcOrd="1" destOrd="0" parTransId="{969ED983-01F9-42C6-AE18-9F7CBEE24FDD}" sibTransId="{B5377B64-F019-42EC-A1CD-D1BE0078FF2F}"/>
    <dgm:cxn modelId="{77535A33-A716-4B07-930C-4F2AC019E708}" srcId="{0B5E576E-CC7B-484B-BF37-D47D30DF71BB}" destId="{C58AD610-9008-409D-B070-DB73AC37964C}" srcOrd="0" destOrd="0" parTransId="{3384905D-B0D5-4347-A4B9-7B7ECFB44D0B}" sibTransId="{B361E462-7C34-4452-9617-B16D8F632C35}"/>
    <dgm:cxn modelId="{D4D5033F-3C9A-4EA0-BBF7-1DB562749E6A}" srcId="{111D0ADC-E6AD-482B-98BD-8FC27421AEB3}" destId="{1A9B37D6-3EAB-43BE-8DC3-C5F05891FC9D}" srcOrd="2" destOrd="0" parTransId="{5E2B02A5-06E5-4189-948A-1E7E2C44B562}" sibTransId="{F9487867-EEC3-48A0-8669-49F8FDD1F576}"/>
    <dgm:cxn modelId="{E8DB425F-055B-4AC7-98B8-2B5E07616D9D}" type="presOf" srcId="{5ED0821A-49B8-4464-BE5C-A4CC20968701}" destId="{BBD63FE6-9F47-4663-880F-F785B03E4E26}" srcOrd="0" destOrd="0" presId="urn:microsoft.com/office/officeart/2016/7/layout/VerticalHollowActionList"/>
    <dgm:cxn modelId="{E2842F65-5302-40D8-9663-3E481B83281F}" type="presOf" srcId="{2FC26169-369C-4960-9CCC-C09FA3009FF6}" destId="{4A155D48-D66F-446E-A3EB-A371855C78DD}" srcOrd="0" destOrd="0" presId="urn:microsoft.com/office/officeart/2016/7/layout/VerticalHollowActionList"/>
    <dgm:cxn modelId="{5FCCFD48-D739-4DE0-BCCB-E5497403947E}" type="presOf" srcId="{1A9B37D6-3EAB-43BE-8DC3-C5F05891FC9D}" destId="{C3C60FA1-6B3F-471F-97B6-13DE0AABF6A5}" srcOrd="0" destOrd="0" presId="urn:microsoft.com/office/officeart/2016/7/layout/VerticalHollowActionList"/>
    <dgm:cxn modelId="{380A8E71-BC1B-4486-961F-37ADAFF9F18E}" type="presOf" srcId="{111D0ADC-E6AD-482B-98BD-8FC27421AEB3}" destId="{C792BD51-102A-47FD-BC1B-BB6275A9388E}" srcOrd="0" destOrd="0" presId="urn:microsoft.com/office/officeart/2016/7/layout/VerticalHollowActionList"/>
    <dgm:cxn modelId="{A4DDC574-33DD-40D9-A939-272D04320688}" srcId="{2FC26169-369C-4960-9CCC-C09FA3009FF6}" destId="{576393ED-DDEB-4B25-8870-3DAA8231758F}" srcOrd="0" destOrd="0" parTransId="{C5636828-D1EA-4407-A730-16369EF807E3}" sibTransId="{9CC643F6-D82D-42AC-A48B-E12CF936B799}"/>
    <dgm:cxn modelId="{8EE37D76-CDFE-4B0A-AFD6-62EBEF8C671C}" srcId="{1A9B37D6-3EAB-43BE-8DC3-C5F05891FC9D}" destId="{EB45E260-41E4-4E4A-B553-A0B39116893B}" srcOrd="0" destOrd="0" parTransId="{4BD23A49-F0B3-4884-B8F1-FFFCA169049C}" sibTransId="{C1A1D035-4CD5-4FE2-AF8C-A8CB966CCD9C}"/>
    <dgm:cxn modelId="{D9DD6F77-7C5F-4B82-97E1-15A3D928C72A}" type="presOf" srcId="{EB45E260-41E4-4E4A-B553-A0B39116893B}" destId="{0E5B2C0E-EB7D-49C6-B5E4-45B28F1B3AC7}" srcOrd="0" destOrd="0" presId="urn:microsoft.com/office/officeart/2016/7/layout/VerticalHollowActionList"/>
    <dgm:cxn modelId="{5D5DDC58-8701-42A0-9D9F-3AABC0811AE1}" srcId="{111D0ADC-E6AD-482B-98BD-8FC27421AEB3}" destId="{5ED0821A-49B8-4464-BE5C-A4CC20968701}" srcOrd="5" destOrd="0" parTransId="{FBB8921D-1F5B-49C0-9A0F-F65E9453FEC4}" sibTransId="{AA5A655F-E7BC-4D0A-8A3F-7ED30F32DBBC}"/>
    <dgm:cxn modelId="{1F102F88-1FFA-4EAB-8399-C6D2A2E3E26A}" srcId="{5EEE759F-FDE3-4CC4-875A-22326E6F4A5D}" destId="{000F3A0A-B270-4428-9A38-459760252E83}" srcOrd="0" destOrd="0" parTransId="{D18B1968-529A-459F-8461-E237B2505C4D}" sibTransId="{70328B0B-8493-471F-A857-DDEF4C9EE6CB}"/>
    <dgm:cxn modelId="{540CD48A-622F-4DE0-9464-44EB704C8C57}" type="presOf" srcId="{0B5E576E-CC7B-484B-BF37-D47D30DF71BB}" destId="{89F76288-3793-4A34-AC29-A9AA8A267FDB}" srcOrd="0" destOrd="0" presId="urn:microsoft.com/office/officeart/2016/7/layout/VerticalHollowActionList"/>
    <dgm:cxn modelId="{2D477F92-E237-4409-8CF8-46A3F6F7F682}" type="presOf" srcId="{5EEE759F-FDE3-4CC4-875A-22326E6F4A5D}" destId="{52E4DF43-0BCF-4E2D-87A3-D5AED9C2DAED}" srcOrd="0" destOrd="0" presId="urn:microsoft.com/office/officeart/2016/7/layout/VerticalHollowActionList"/>
    <dgm:cxn modelId="{BED22893-27D2-4C3D-A45C-565BA9550FD4}" type="presOf" srcId="{C143C7B9-59FD-4DEC-BE35-8B93F8963E39}" destId="{1014B0E1-8BD5-489D-A26A-EC6D18CC6A79}" srcOrd="0" destOrd="0" presId="urn:microsoft.com/office/officeart/2016/7/layout/VerticalHollowActionList"/>
    <dgm:cxn modelId="{1EBB1B9D-3D91-4D30-8422-377A1FE9069E}" type="presOf" srcId="{000F3A0A-B270-4428-9A38-459760252E83}" destId="{AE95AAB3-EA95-4113-A3B6-B8F578E2299A}" srcOrd="0" destOrd="0" presId="urn:microsoft.com/office/officeart/2016/7/layout/VerticalHollowActionList"/>
    <dgm:cxn modelId="{EC618EB3-BC8D-44C7-AD22-F4CF6DA1A25C}" srcId="{C143C7B9-59FD-4DEC-BE35-8B93F8963E39}" destId="{6EA06D5A-F148-44CF-9EE4-2D854B566A68}" srcOrd="0" destOrd="0" parTransId="{60247C46-E728-4833-9AC4-086449109BFD}" sibTransId="{692917D1-A082-48E3-8462-4644C28ACF3E}"/>
    <dgm:cxn modelId="{3C095EBF-E374-48A3-A852-C7FA8AACDC97}" srcId="{111D0ADC-E6AD-482B-98BD-8FC27421AEB3}" destId="{5EEE759F-FDE3-4CC4-875A-22326E6F4A5D}" srcOrd="3" destOrd="0" parTransId="{363552C2-E8FB-473B-8562-38B57621884A}" sibTransId="{71B61CA1-E176-46CD-9AA2-D9A588DBF503}"/>
    <dgm:cxn modelId="{23E4B0D9-9D94-4C63-9BE8-E3DC8029E2A5}" type="presOf" srcId="{9AE7EAA4-1F99-41B1-BE39-4C620E186F05}" destId="{5C90F4B7-C419-476D-88A7-A45C4CC4A42E}" srcOrd="0" destOrd="0" presId="urn:microsoft.com/office/officeart/2016/7/layout/VerticalHollowActionList"/>
    <dgm:cxn modelId="{BDCDB7E9-BA4C-491B-A57F-D920C13BAF64}" srcId="{111D0ADC-E6AD-482B-98BD-8FC27421AEB3}" destId="{2FC26169-369C-4960-9CCC-C09FA3009FF6}" srcOrd="4" destOrd="0" parTransId="{6BD614F7-A90B-4A2A-B9D5-BCB81559D8C4}" sibTransId="{FF6D58DC-0D5E-42B3-BE84-2DFB97BB04BC}"/>
    <dgm:cxn modelId="{59D20EF8-988C-42A9-BF82-FBB1D3FD9C77}" type="presOf" srcId="{576393ED-DDEB-4B25-8870-3DAA8231758F}" destId="{B155FC08-06C0-40DB-B6A7-CF5FCC896370}" srcOrd="0" destOrd="0" presId="urn:microsoft.com/office/officeart/2016/7/layout/VerticalHollowActionList"/>
    <dgm:cxn modelId="{8D9CE9FC-240D-48B3-B0D6-E198F8BAC58B}" srcId="{111D0ADC-E6AD-482B-98BD-8FC27421AEB3}" destId="{C143C7B9-59FD-4DEC-BE35-8B93F8963E39}" srcOrd="0" destOrd="0" parTransId="{2F6B8077-4982-4C19-AFEA-40C90830E71F}" sibTransId="{92C80D99-384E-40B1-A3FD-FC45DD9D44FC}"/>
    <dgm:cxn modelId="{C180617B-E402-4E66-B9E0-F3CC6B75F429}" type="presParOf" srcId="{C792BD51-102A-47FD-BC1B-BB6275A9388E}" destId="{F2DF9B81-6307-4F0C-84BC-FC8107544B96}" srcOrd="0" destOrd="0" presId="urn:microsoft.com/office/officeart/2016/7/layout/VerticalHollowActionList"/>
    <dgm:cxn modelId="{A8423F65-2F46-4FD3-A6EC-8CBFB56A29DB}" type="presParOf" srcId="{F2DF9B81-6307-4F0C-84BC-FC8107544B96}" destId="{1014B0E1-8BD5-489D-A26A-EC6D18CC6A79}" srcOrd="0" destOrd="0" presId="urn:microsoft.com/office/officeart/2016/7/layout/VerticalHollowActionList"/>
    <dgm:cxn modelId="{81382FFC-5AB8-4824-B25E-38917714411D}" type="presParOf" srcId="{F2DF9B81-6307-4F0C-84BC-FC8107544B96}" destId="{DA89CC0B-1D25-45E1-B520-C00B43B1ED74}" srcOrd="1" destOrd="0" presId="urn:microsoft.com/office/officeart/2016/7/layout/VerticalHollowActionList"/>
    <dgm:cxn modelId="{49DAA684-B5E5-4DC3-91A7-1F1AA127DBA6}" type="presParOf" srcId="{C792BD51-102A-47FD-BC1B-BB6275A9388E}" destId="{73346B38-6F51-4218-B0A1-88F6C9AB49C5}" srcOrd="1" destOrd="0" presId="urn:microsoft.com/office/officeart/2016/7/layout/VerticalHollowActionList"/>
    <dgm:cxn modelId="{0DE380D9-A67C-4D8D-AB79-1EE06A0A430B}" type="presParOf" srcId="{C792BD51-102A-47FD-BC1B-BB6275A9388E}" destId="{85CCF0AD-6EC3-4144-9CF8-C5FEBBE97D0D}" srcOrd="2" destOrd="0" presId="urn:microsoft.com/office/officeart/2016/7/layout/VerticalHollowActionList"/>
    <dgm:cxn modelId="{83001B17-57B6-4966-A61D-A8D0039241B6}" type="presParOf" srcId="{85CCF0AD-6EC3-4144-9CF8-C5FEBBE97D0D}" destId="{89F76288-3793-4A34-AC29-A9AA8A267FDB}" srcOrd="0" destOrd="0" presId="urn:microsoft.com/office/officeart/2016/7/layout/VerticalHollowActionList"/>
    <dgm:cxn modelId="{4AE6031F-BA9D-4209-BFC6-57E1BC680548}" type="presParOf" srcId="{85CCF0AD-6EC3-4144-9CF8-C5FEBBE97D0D}" destId="{416FFB76-C555-4E4A-AE84-B2DEFA8F28F2}" srcOrd="1" destOrd="0" presId="urn:microsoft.com/office/officeart/2016/7/layout/VerticalHollowActionList"/>
    <dgm:cxn modelId="{A060DDCA-F1D2-4AA3-B4A8-F28465C03AA8}" type="presParOf" srcId="{C792BD51-102A-47FD-BC1B-BB6275A9388E}" destId="{86F518A7-FAE1-49AD-BA2B-42EDBB5FEECB}" srcOrd="3" destOrd="0" presId="urn:microsoft.com/office/officeart/2016/7/layout/VerticalHollowActionList"/>
    <dgm:cxn modelId="{2A1BA655-838A-4B09-B3AE-0427D7FF4DFC}" type="presParOf" srcId="{C792BD51-102A-47FD-BC1B-BB6275A9388E}" destId="{E6A7E65E-7E88-44C4-9D24-2989CD3E6F34}" srcOrd="4" destOrd="0" presId="urn:microsoft.com/office/officeart/2016/7/layout/VerticalHollowActionList"/>
    <dgm:cxn modelId="{4F3AAE6E-4EB8-4AE1-B7EC-9DFEA38F6C1D}" type="presParOf" srcId="{E6A7E65E-7E88-44C4-9D24-2989CD3E6F34}" destId="{C3C60FA1-6B3F-471F-97B6-13DE0AABF6A5}" srcOrd="0" destOrd="0" presId="urn:microsoft.com/office/officeart/2016/7/layout/VerticalHollowActionList"/>
    <dgm:cxn modelId="{1DAC15E1-63FB-4B76-AB5E-ED3BB5C8625D}" type="presParOf" srcId="{E6A7E65E-7E88-44C4-9D24-2989CD3E6F34}" destId="{0E5B2C0E-EB7D-49C6-B5E4-45B28F1B3AC7}" srcOrd="1" destOrd="0" presId="urn:microsoft.com/office/officeart/2016/7/layout/VerticalHollowActionList"/>
    <dgm:cxn modelId="{5176CDBC-D57A-47B6-A305-9D55ED6EF091}" type="presParOf" srcId="{C792BD51-102A-47FD-BC1B-BB6275A9388E}" destId="{84E21F77-1058-45B1-9FE3-F3F8F3A813CA}" srcOrd="5" destOrd="0" presId="urn:microsoft.com/office/officeart/2016/7/layout/VerticalHollowActionList"/>
    <dgm:cxn modelId="{700EFB34-0127-4B5B-9F3F-052A5D5013DA}" type="presParOf" srcId="{C792BD51-102A-47FD-BC1B-BB6275A9388E}" destId="{8B76FCD5-FE4E-4733-829D-943A023EB8FE}" srcOrd="6" destOrd="0" presId="urn:microsoft.com/office/officeart/2016/7/layout/VerticalHollowActionList"/>
    <dgm:cxn modelId="{D72C7A65-4509-4F6E-AB62-D4DEAFB2F7A9}" type="presParOf" srcId="{8B76FCD5-FE4E-4733-829D-943A023EB8FE}" destId="{52E4DF43-0BCF-4E2D-87A3-D5AED9C2DAED}" srcOrd="0" destOrd="0" presId="urn:microsoft.com/office/officeart/2016/7/layout/VerticalHollowActionList"/>
    <dgm:cxn modelId="{F6B91E29-3B83-4B88-B47E-D2863551B978}" type="presParOf" srcId="{8B76FCD5-FE4E-4733-829D-943A023EB8FE}" destId="{AE95AAB3-EA95-4113-A3B6-B8F578E2299A}" srcOrd="1" destOrd="0" presId="urn:microsoft.com/office/officeart/2016/7/layout/VerticalHollowActionList"/>
    <dgm:cxn modelId="{D38E7550-6FA5-4A34-B7E5-25E8A447C335}" type="presParOf" srcId="{C792BD51-102A-47FD-BC1B-BB6275A9388E}" destId="{164E31BD-4C45-4793-B1FC-75FBBEA389E5}" srcOrd="7" destOrd="0" presId="urn:microsoft.com/office/officeart/2016/7/layout/VerticalHollowActionList"/>
    <dgm:cxn modelId="{F2D1572D-DCF2-43E7-A21A-14EFCB94C1BC}" type="presParOf" srcId="{C792BD51-102A-47FD-BC1B-BB6275A9388E}" destId="{9CBA4532-A5D9-44FD-ADDA-EEEE68944AE7}" srcOrd="8" destOrd="0" presId="urn:microsoft.com/office/officeart/2016/7/layout/VerticalHollowActionList"/>
    <dgm:cxn modelId="{6F02AD95-CF65-4724-AE42-E4864E3AC895}" type="presParOf" srcId="{9CBA4532-A5D9-44FD-ADDA-EEEE68944AE7}" destId="{4A155D48-D66F-446E-A3EB-A371855C78DD}" srcOrd="0" destOrd="0" presId="urn:microsoft.com/office/officeart/2016/7/layout/VerticalHollowActionList"/>
    <dgm:cxn modelId="{5A076258-F606-4D21-8A27-D57F1AC5C19F}" type="presParOf" srcId="{9CBA4532-A5D9-44FD-ADDA-EEEE68944AE7}" destId="{B155FC08-06C0-40DB-B6A7-CF5FCC896370}" srcOrd="1" destOrd="0" presId="urn:microsoft.com/office/officeart/2016/7/layout/VerticalHollowActionList"/>
    <dgm:cxn modelId="{E7FBE845-36AC-4C1B-A417-34A26FC43882}" type="presParOf" srcId="{C792BD51-102A-47FD-BC1B-BB6275A9388E}" destId="{F8BB84E7-4F49-4285-87AB-D5B17D413D7A}" srcOrd="9" destOrd="0" presId="urn:microsoft.com/office/officeart/2016/7/layout/VerticalHollowActionList"/>
    <dgm:cxn modelId="{F9C99CEB-C459-4250-AB0E-961BAEAF3E5A}" type="presParOf" srcId="{C792BD51-102A-47FD-BC1B-BB6275A9388E}" destId="{0C8A9340-161A-4167-B557-9EE110CB450C}" srcOrd="10" destOrd="0" presId="urn:microsoft.com/office/officeart/2016/7/layout/VerticalHollowActionList"/>
    <dgm:cxn modelId="{F26CAEB8-55B4-4A32-94CC-CFFB1EC248EB}" type="presParOf" srcId="{0C8A9340-161A-4167-B557-9EE110CB450C}" destId="{BBD63FE6-9F47-4663-880F-F785B03E4E26}" srcOrd="0" destOrd="0" presId="urn:microsoft.com/office/officeart/2016/7/layout/VerticalHollowActionList"/>
    <dgm:cxn modelId="{5E0234C3-0B8F-467F-83BE-76ACE29BB1D6}" type="presParOf" srcId="{0C8A9340-161A-4167-B557-9EE110CB450C}" destId="{5C90F4B7-C419-476D-88A7-A45C4CC4A42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CC0B-1D25-45E1-B520-C00B43B1ED74}">
      <dsp:nvSpPr>
        <dsp:cNvPr id="0" name=""/>
        <dsp:cNvSpPr/>
      </dsp:nvSpPr>
      <dsp:spPr>
        <a:xfrm>
          <a:off x="2103120" y="448"/>
          <a:ext cx="8412480" cy="583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the relationships between commands and events using declarative programming</a:t>
          </a:r>
        </a:p>
      </dsp:txBody>
      <dsp:txXfrm>
        <a:off x="2103120" y="448"/>
        <a:ext cx="8412480" cy="583456"/>
      </dsp:txXfrm>
    </dsp:sp>
    <dsp:sp modelId="{1014B0E1-8BD5-489D-A26A-EC6D18CC6A79}">
      <dsp:nvSpPr>
        <dsp:cNvPr id="0" name=""/>
        <dsp:cNvSpPr/>
      </dsp:nvSpPr>
      <dsp:spPr>
        <a:xfrm>
          <a:off x="0" y="448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Define</a:t>
          </a:r>
        </a:p>
      </dsp:txBody>
      <dsp:txXfrm>
        <a:off x="0" y="448"/>
        <a:ext cx="2103120" cy="583456"/>
      </dsp:txXfrm>
    </dsp:sp>
    <dsp:sp modelId="{416FFB76-C555-4E4A-AE84-B2DEFA8F28F2}">
      <dsp:nvSpPr>
        <dsp:cNvPr id="0" name=""/>
        <dsp:cNvSpPr/>
      </dsp:nvSpPr>
      <dsp:spPr>
        <a:xfrm>
          <a:off x="2103120" y="618912"/>
          <a:ext cx="8412480" cy="583456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Prefer returning Observables instead of invoking a method that raises events</a:t>
          </a:r>
        </a:p>
      </dsp:txBody>
      <dsp:txXfrm>
        <a:off x="2103120" y="618912"/>
        <a:ext cx="8412480" cy="583456"/>
      </dsp:txXfrm>
    </dsp:sp>
    <dsp:sp modelId="{89F76288-3793-4A34-AC29-A9AA8A267FDB}">
      <dsp:nvSpPr>
        <dsp:cNvPr id="0" name=""/>
        <dsp:cNvSpPr/>
      </dsp:nvSpPr>
      <dsp:spPr>
        <a:xfrm>
          <a:off x="0" y="61891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Prefer</a:t>
          </a:r>
        </a:p>
      </dsp:txBody>
      <dsp:txXfrm>
        <a:off x="0" y="618912"/>
        <a:ext cx="2103120" cy="583456"/>
      </dsp:txXfrm>
    </dsp:sp>
    <dsp:sp modelId="{0E5B2C0E-EB7D-49C6-B5E4-45B28F1B3AC7}">
      <dsp:nvSpPr>
        <dsp:cNvPr id="0" name=""/>
        <dsp:cNvSpPr/>
      </dsp:nvSpPr>
      <dsp:spPr>
        <a:xfrm>
          <a:off x="2103120" y="1237375"/>
          <a:ext cx="8412480" cy="583456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Don’t inject events directly into commands</a:t>
          </a:r>
        </a:p>
      </dsp:txBody>
      <dsp:txXfrm>
        <a:off x="2103120" y="1237375"/>
        <a:ext cx="8412480" cy="583456"/>
      </dsp:txXfrm>
    </dsp:sp>
    <dsp:sp modelId="{C3C60FA1-6B3F-471F-97B6-13DE0AABF6A5}">
      <dsp:nvSpPr>
        <dsp:cNvPr id="0" name=""/>
        <dsp:cNvSpPr/>
      </dsp:nvSpPr>
      <dsp:spPr>
        <a:xfrm>
          <a:off x="0" y="1237375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Don’t inject</a:t>
          </a:r>
        </a:p>
      </dsp:txBody>
      <dsp:txXfrm>
        <a:off x="0" y="1237375"/>
        <a:ext cx="2103120" cy="583456"/>
      </dsp:txXfrm>
    </dsp:sp>
    <dsp:sp modelId="{AE95AAB3-EA95-4113-A3B6-B8F578E2299A}">
      <dsp:nvSpPr>
        <dsp:cNvPr id="0" name=""/>
        <dsp:cNvSpPr/>
      </dsp:nvSpPr>
      <dsp:spPr>
        <a:xfrm>
          <a:off x="2103120" y="1855839"/>
          <a:ext cx="8412480" cy="583456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the registration of commands with specific names</a:t>
          </a:r>
        </a:p>
      </dsp:txBody>
      <dsp:txXfrm>
        <a:off x="2103120" y="1855839"/>
        <a:ext cx="8412480" cy="583456"/>
      </dsp:txXfrm>
    </dsp:sp>
    <dsp:sp modelId="{52E4DF43-0BCF-4E2D-87A3-D5AED9C2DAED}">
      <dsp:nvSpPr>
        <dsp:cNvPr id="0" name=""/>
        <dsp:cNvSpPr/>
      </dsp:nvSpPr>
      <dsp:spPr>
        <a:xfrm>
          <a:off x="0" y="1855839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</a:t>
          </a:r>
        </a:p>
      </dsp:txBody>
      <dsp:txXfrm>
        <a:off x="0" y="1855839"/>
        <a:ext cx="2103120" cy="583456"/>
      </dsp:txXfrm>
    </dsp:sp>
    <dsp:sp modelId="{B155FC08-06C0-40DB-B6A7-CF5FCC896370}">
      <dsp:nvSpPr>
        <dsp:cNvPr id="0" name=""/>
        <dsp:cNvSpPr/>
      </dsp:nvSpPr>
      <dsp:spPr>
        <a:xfrm>
          <a:off x="2103120" y="2474302"/>
          <a:ext cx="8412480" cy="583456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the creation of aggregate commands for easier reuse</a:t>
          </a:r>
        </a:p>
      </dsp:txBody>
      <dsp:txXfrm>
        <a:off x="2103120" y="2474302"/>
        <a:ext cx="8412480" cy="583456"/>
      </dsp:txXfrm>
    </dsp:sp>
    <dsp:sp modelId="{4A155D48-D66F-446E-A3EB-A371855C78DD}">
      <dsp:nvSpPr>
        <dsp:cNvPr id="0" name=""/>
        <dsp:cNvSpPr/>
      </dsp:nvSpPr>
      <dsp:spPr>
        <a:xfrm>
          <a:off x="0" y="247430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</a:t>
          </a:r>
        </a:p>
      </dsp:txBody>
      <dsp:txXfrm>
        <a:off x="0" y="2474302"/>
        <a:ext cx="2103120" cy="583456"/>
      </dsp:txXfrm>
    </dsp:sp>
    <dsp:sp modelId="{5C90F4B7-C419-476D-88A7-A45C4CC4A42E}">
      <dsp:nvSpPr>
        <dsp:cNvPr id="0" name=""/>
        <dsp:cNvSpPr/>
      </dsp:nvSpPr>
      <dsp:spPr>
        <a:xfrm>
          <a:off x="2103120" y="3092766"/>
          <a:ext cx="8412480" cy="5834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Abstract commands for specific situations (SingleEventCommand)</a:t>
          </a:r>
        </a:p>
      </dsp:txBody>
      <dsp:txXfrm>
        <a:off x="2103120" y="3092766"/>
        <a:ext cx="8412480" cy="583456"/>
      </dsp:txXfrm>
    </dsp:sp>
    <dsp:sp modelId="{BBD63FE6-9F47-4663-880F-F785B03E4E26}">
      <dsp:nvSpPr>
        <dsp:cNvPr id="0" name=""/>
        <dsp:cNvSpPr/>
      </dsp:nvSpPr>
      <dsp:spPr>
        <a:xfrm>
          <a:off x="0" y="3092766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</a:t>
          </a:r>
        </a:p>
      </dsp:txBody>
      <dsp:txXfrm>
        <a:off x="0" y="3092766"/>
        <a:ext cx="2103120" cy="583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odepb.com/wp-content/uploads/2013/11/Rx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7882" y="643464"/>
            <a:ext cx="970660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Reactive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By Petrutiu Mihai</a:t>
            </a:r>
          </a:p>
        </p:txBody>
      </p:sp>
    </p:spTree>
    <p:extLst>
      <p:ext uri="{BB962C8B-B14F-4D97-AF65-F5344CB8AC3E}">
        <p14:creationId xmlns:p14="http://schemas.microsoft.com/office/powerpoint/2010/main" val="220773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Unit Tests</a:t>
            </a:r>
          </a:p>
          <a:p>
            <a:pPr lvl="1"/>
            <a:r>
              <a:rPr lang="en-US"/>
              <a:t>Tests on AccountController where you mock SignInManager</a:t>
            </a:r>
          </a:p>
          <a:p>
            <a:pPr lvl="1"/>
            <a:r>
              <a:rPr lang="en-US"/>
              <a:t>Tests on SignInManager where you mock UserManager</a:t>
            </a:r>
          </a:p>
          <a:p>
            <a:pPr lvl="1"/>
            <a:r>
              <a:rPr lang="en-US"/>
              <a:t>Tests on UserManager where you mock UserStore</a:t>
            </a:r>
          </a:p>
          <a:p>
            <a:pPr lvl="1"/>
            <a:r>
              <a:rPr lang="en-US"/>
              <a:t>Tests on UserStore where you mock DbContext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X All The Y Meme | MOCK ALL THE LAYERS | image tagged in memes,x all the y | made w/ Imgflip meme m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650377"/>
            <a:ext cx="3109329" cy="22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267" y="2055813"/>
            <a:ext cx="8434734" cy="4154361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Every mock is an expectation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To be a successful </a:t>
            </a:r>
            <a:r>
              <a:rPr lang="en-US" sz="3000" dirty="0" err="1">
                <a:solidFill>
                  <a:schemeClr val="bg1"/>
                </a:solidFill>
              </a:rPr>
              <a:t>mockist</a:t>
            </a:r>
            <a:r>
              <a:rPr lang="en-US" sz="3000" dirty="0">
                <a:solidFill>
                  <a:schemeClr val="bg1"/>
                </a:solidFill>
              </a:rPr>
              <a:t>, you must </a:t>
            </a:r>
            <a:r>
              <a:rPr lang="en-US" sz="3000" b="1" dirty="0">
                <a:solidFill>
                  <a:schemeClr val="bg1"/>
                </a:solidFill>
              </a:rPr>
              <a:t>dislike mocks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82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199" name="Picture 4" descr="http://dothethings.com/wp-content/uploads/2016/01/bottleneck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114534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stfalcon.com/uploads/images/55c8bcff18b94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9619" y="643464"/>
            <a:ext cx="10483131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86997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www.enhancequality.com/wp-content/uploads/2013/07/photodune-2657929-important-documentation-x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1974317"/>
            <a:ext cx="4260814" cy="37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Freeform: Shape 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979127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Description of some methods</a:t>
            </a:r>
          </a:p>
        </p:txBody>
      </p:sp>
    </p:spTree>
    <p:extLst>
      <p:ext uri="{BB962C8B-B14F-4D97-AF65-F5344CB8AC3E}">
        <p14:creationId xmlns:p14="http://schemas.microsoft.com/office/powerpoint/2010/main" val="4224353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http://cdn.ariscommunity.com/info_site/flowcha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61422" y="1675227"/>
            <a:ext cx="366915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we want?</a:t>
            </a:r>
          </a:p>
        </p:txBody>
      </p:sp>
    </p:spTree>
    <p:extLst>
      <p:ext uri="{BB962C8B-B14F-4D97-AF65-F5344CB8AC3E}">
        <p14:creationId xmlns:p14="http://schemas.microsoft.com/office/powerpoint/2010/main" val="401023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jamesmccaffrey.files.wordpress.com/2016/08/worshipme.png?w=300&amp;h=2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2091490"/>
            <a:ext cx="4260814" cy="34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Modifying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" y="1825625"/>
            <a:ext cx="5837382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Add steps without breaking open closed principle</a:t>
            </a:r>
          </a:p>
          <a:p>
            <a:r>
              <a:rPr lang="en-US" sz="3000" dirty="0">
                <a:solidFill>
                  <a:schemeClr val="bg1"/>
                </a:solidFill>
              </a:rPr>
              <a:t>Have no unit modified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2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easy it is to write long running  flows and track the progress of some requests?</a:t>
            </a:r>
          </a:p>
        </p:txBody>
      </p:sp>
    </p:spTree>
    <p:extLst>
      <p:ext uri="{BB962C8B-B14F-4D97-AF65-F5344CB8AC3E}">
        <p14:creationId xmlns:p14="http://schemas.microsoft.com/office/powerpoint/2010/main" val="118148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 b="1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7822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the application define a clear list of commands and possible transitions between them (Declarative programming)</a:t>
            </a:r>
          </a:p>
          <a:p>
            <a:r>
              <a:rPr lang="en-US" dirty="0"/>
              <a:t>Have a list of commands/transitions readable through reflection so that we can document them (Declarative programming)</a:t>
            </a:r>
          </a:p>
          <a:p>
            <a:r>
              <a:rPr lang="en-US" dirty="0"/>
              <a:t>The transitions are done through events</a:t>
            </a:r>
          </a:p>
        </p:txBody>
      </p:sp>
    </p:spTree>
    <p:extLst>
      <p:ext uri="{BB962C8B-B14F-4D97-AF65-F5344CB8AC3E}">
        <p14:creationId xmlns:p14="http://schemas.microsoft.com/office/powerpoint/2010/main" val="25050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057" y="802638"/>
            <a:ext cx="641168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Dev</a:t>
            </a:r>
          </a:p>
          <a:p>
            <a:r>
              <a:rPr lang="en-US" sz="2400" dirty="0">
                <a:solidFill>
                  <a:schemeClr val="bg1"/>
                </a:solidFill>
              </a:rPr>
              <a:t>Know a lot of programming languages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Mainly Java/C#/JavaScript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Started to work more seriously on Python, Scala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Did a lot of architecture proposals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Worked for a lot of clients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Have less and less time for coding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9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II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commands and events well known by business/QA also</a:t>
            </a:r>
          </a:p>
          <a:p>
            <a:r>
              <a:rPr lang="en-US" dirty="0"/>
              <a:t>Show in documentation all the possibilities that an app has through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73" y="101883"/>
            <a:ext cx="10515600" cy="854075"/>
          </a:xfrm>
        </p:spPr>
        <p:txBody>
          <a:bodyPr/>
          <a:lstStyle/>
          <a:p>
            <a:r>
              <a:rPr lang="en-US" dirty="0"/>
              <a:t>Application bootstrap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" y="1825625"/>
            <a:ext cx="10870233" cy="3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1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Command/Event declaration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058"/>
            <a:ext cx="11304048" cy="172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0135"/>
            <a:ext cx="10979382" cy="16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(Expected)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language – start talking in the terms of events and commands. (Did not happen)</a:t>
            </a:r>
          </a:p>
          <a:p>
            <a:r>
              <a:rPr lang="en-US" dirty="0"/>
              <a:t>Components(commands) are decoupled</a:t>
            </a:r>
          </a:p>
          <a:p>
            <a:r>
              <a:rPr lang="en-US" dirty="0"/>
              <a:t>Easy to extend </a:t>
            </a:r>
          </a:p>
          <a:p>
            <a:r>
              <a:rPr lang="en-US" dirty="0"/>
              <a:t>Easy statistics/performance Logging</a:t>
            </a:r>
          </a:p>
          <a:p>
            <a:r>
              <a:rPr lang="en-US" dirty="0"/>
              <a:t>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634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code :D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0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 b="1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193431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[BAD]Dependency for raising events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006" y="1356498"/>
            <a:ext cx="8364441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4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Dependency for raising events</a:t>
            </a:r>
          </a:p>
        </p:txBody>
      </p:sp>
      <p:pic>
        <p:nvPicPr>
          <p:cNvPr id="4098" name="Picture 2" descr="https://benbiddington.files.wordpress.com/2009/09/mocks-and-stub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38" y="2032000"/>
            <a:ext cx="6113907" cy="42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81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return a promise/Task/</a:t>
            </a:r>
            <a:r>
              <a:rPr lang="en-US" dirty="0" err="1"/>
              <a:t>CompletableFuture</a:t>
            </a:r>
            <a:r>
              <a:rPr lang="en-US" dirty="0"/>
              <a:t> from the command so that we know the command finished</a:t>
            </a:r>
          </a:p>
          <a:p>
            <a:r>
              <a:rPr lang="en-US" dirty="0"/>
              <a:t>Hard to unit test</a:t>
            </a:r>
          </a:p>
          <a:p>
            <a:r>
              <a:rPr lang="en-US" dirty="0" err="1"/>
              <a:t>Nunit</a:t>
            </a:r>
            <a:r>
              <a:rPr lang="en-US" dirty="0"/>
              <a:t>/Junit are not happy with </a:t>
            </a:r>
            <a:r>
              <a:rPr lang="en-US" dirty="0" err="1"/>
              <a:t>async</a:t>
            </a:r>
            <a:r>
              <a:rPr lang="en-US" dirty="0"/>
              <a:t> tests</a:t>
            </a:r>
          </a:p>
          <a:p>
            <a:r>
              <a:rPr lang="en-US" dirty="0"/>
              <a:t>Always need to test also that we invoke it X number of times the dependency</a:t>
            </a:r>
          </a:p>
        </p:txBody>
      </p:sp>
    </p:spTree>
    <p:extLst>
      <p:ext uri="{BB962C8B-B14F-4D97-AF65-F5344CB8AC3E}">
        <p14:creationId xmlns:p14="http://schemas.microsoft.com/office/powerpoint/2010/main" val="391423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[Bad] Return an </a:t>
            </a:r>
            <a:r>
              <a:rPr lang="en-US" sz="4000" dirty="0" err="1"/>
              <a:t>Iterable</a:t>
            </a:r>
            <a:r>
              <a:rPr lang="en-US" sz="4000" dirty="0"/>
              <a:t>/Enumerable list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that an enumerable is done, only after you go through all of the records</a:t>
            </a:r>
          </a:p>
          <a:p>
            <a:r>
              <a:rPr lang="en-US" dirty="0"/>
              <a:t>In case you add new data every X minutes, you will have a thread blocked for that period waiting in a </a:t>
            </a:r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Also hard to know when the command finished work</a:t>
            </a:r>
          </a:p>
        </p:txBody>
      </p:sp>
    </p:spTree>
    <p:extLst>
      <p:ext uri="{BB962C8B-B14F-4D97-AF65-F5344CB8AC3E}">
        <p14:creationId xmlns:p14="http://schemas.microsoft.com/office/powerpoint/2010/main" val="248243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6357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Return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extra dependency</a:t>
            </a:r>
          </a:p>
          <a:p>
            <a:r>
              <a:rPr lang="en-US" dirty="0"/>
              <a:t>No thread blocked waiting for events</a:t>
            </a:r>
          </a:p>
          <a:p>
            <a:r>
              <a:rPr lang="en-US" dirty="0"/>
              <a:t>Observable collections can be closed, so we know we finished executing</a:t>
            </a:r>
          </a:p>
          <a:p>
            <a:r>
              <a:rPr lang="en-US" dirty="0" err="1"/>
              <a:t>System.Reactive</a:t>
            </a:r>
            <a:r>
              <a:rPr lang="en-US" dirty="0"/>
              <a:t> has implementation in a lot of programming languages (</a:t>
            </a:r>
            <a:r>
              <a:rPr lang="en-US" dirty="0" err="1"/>
              <a:t>JavaRx</a:t>
            </a:r>
            <a:r>
              <a:rPr lang="en-US" dirty="0"/>
              <a:t>, </a:t>
            </a:r>
            <a:r>
              <a:rPr lang="en-US" dirty="0" err="1"/>
              <a:t>RxJs</a:t>
            </a:r>
            <a:r>
              <a:rPr lang="en-US" dirty="0"/>
              <a:t>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4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Inject events in command constructor</a:t>
            </a:r>
          </a:p>
        </p:txBody>
      </p:sp>
      <p:pic>
        <p:nvPicPr>
          <p:cNvPr id="3074" name="Picture 2" descr="Image result for demeter's la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30" y="1570183"/>
            <a:ext cx="5884657" cy="49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58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Make Helper Base 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45" y="1716153"/>
            <a:ext cx="8193493" cy="40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75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Link only based on event’s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never be able to use the command twice in the same flow</a:t>
            </a:r>
          </a:p>
        </p:txBody>
      </p:sp>
    </p:spTree>
    <p:extLst>
      <p:ext uri="{BB962C8B-B14F-4D97-AF65-F5344CB8AC3E}">
        <p14:creationId xmlns:p14="http://schemas.microsoft.com/office/powerpoint/2010/main" val="2662474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links based on class and name of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33" y="1690688"/>
            <a:ext cx="11810304" cy="38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9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Copy paste links from a different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8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aggregate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 b="1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33761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Advices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12821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82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When is this useful: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Complex application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A little delay is acceptable</a:t>
            </a:r>
          </a:p>
          <a:p>
            <a:r>
              <a:rPr lang="en-US" sz="3000" dirty="0" err="1">
                <a:solidFill>
                  <a:schemeClr val="bg1"/>
                </a:solidFill>
              </a:rPr>
              <a:t>Async</a:t>
            </a:r>
            <a:r>
              <a:rPr lang="en-US" sz="3000" dirty="0">
                <a:solidFill>
                  <a:schemeClr val="bg1"/>
                </a:solidFill>
              </a:rPr>
              <a:t> applications</a:t>
            </a:r>
          </a:p>
          <a:p>
            <a:r>
              <a:rPr lang="en-US" sz="3000" dirty="0">
                <a:solidFill>
                  <a:schemeClr val="bg1"/>
                </a:solidFill>
              </a:rPr>
              <a:t>High test coverage needed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i1.wp.com/daprlabs.com/blog/wp-content/uploads/2014/06/50337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3721" y="2483695"/>
            <a:ext cx="4296585" cy="322243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a reactive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reactive</a:t>
            </a:r>
            <a:r>
              <a:rPr lang="en-US" sz="3000" dirty="0">
                <a:solidFill>
                  <a:schemeClr val="bg1"/>
                </a:solidFill>
              </a:rPr>
              <a:t> app is an app that is build as a stream of components that react to new data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1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unsolved: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Loops</a:t>
            </a:r>
          </a:p>
          <a:p>
            <a:r>
              <a:rPr lang="en-US" dirty="0"/>
              <a:t>Restrict parallelism level</a:t>
            </a:r>
          </a:p>
          <a:p>
            <a:r>
              <a:rPr lang="en-US" dirty="0"/>
              <a:t>Min 4 code changes for every new command</a:t>
            </a:r>
          </a:p>
          <a:p>
            <a:pPr lvl="1"/>
            <a:r>
              <a:rPr lang="en-US" dirty="0"/>
              <a:t>Create Command class</a:t>
            </a:r>
          </a:p>
          <a:p>
            <a:pPr lvl="1"/>
            <a:r>
              <a:rPr lang="en-US" dirty="0"/>
              <a:t>Create event class (one or more)</a:t>
            </a:r>
          </a:p>
          <a:p>
            <a:pPr lvl="1"/>
            <a:r>
              <a:rPr lang="en-US" dirty="0"/>
              <a:t>Create link between Event and Command</a:t>
            </a:r>
          </a:p>
          <a:p>
            <a:pPr lvl="1"/>
            <a:r>
              <a:rPr lang="en-US" dirty="0"/>
              <a:t>Register command</a:t>
            </a:r>
          </a:p>
        </p:txBody>
      </p:sp>
    </p:spTree>
    <p:extLst>
      <p:ext uri="{BB962C8B-B14F-4D97-AF65-F5344CB8AC3E}">
        <p14:creationId xmlns:p14="http://schemas.microsoft.com/office/powerpoint/2010/main" val="2501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 b="1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409302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cdn.meme.am/cache/instances/folder617/500x/6522561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problem do we want to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2012865"/>
            <a:ext cx="5216435" cy="4164098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Have complex apps 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modify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understand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test performance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unit test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SignInManager</a:t>
            </a:r>
            <a:r>
              <a:rPr lang="en-US" dirty="0"/>
              <a:t> – 800 lines</a:t>
            </a:r>
          </a:p>
          <a:p>
            <a:r>
              <a:rPr lang="en-US" dirty="0" err="1"/>
              <a:t>UserManager</a:t>
            </a:r>
            <a:r>
              <a:rPr lang="en-US" dirty="0"/>
              <a:t> – 2500 lines</a:t>
            </a:r>
          </a:p>
          <a:p>
            <a:r>
              <a:rPr lang="en-US" dirty="0" err="1"/>
              <a:t>UserStore</a:t>
            </a:r>
            <a:r>
              <a:rPr lang="en-US" dirty="0"/>
              <a:t> – 1500 lines</a:t>
            </a:r>
          </a:p>
        </p:txBody>
      </p:sp>
    </p:spTree>
    <p:extLst>
      <p:ext uri="{BB962C8B-B14F-4D97-AF65-F5344CB8AC3E}">
        <p14:creationId xmlns:p14="http://schemas.microsoft.com/office/powerpoint/2010/main" val="371276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UserManager</a:t>
            </a:r>
            <a:r>
              <a:rPr lang="en-US" dirty="0"/>
              <a:t> Dependencies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IUserStore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store,</a:t>
            </a:r>
          </a:p>
          <a:p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IdentityOptions</a:t>
            </a:r>
            <a:r>
              <a:rPr lang="en-US" dirty="0"/>
              <a:t>&gt; </a:t>
            </a:r>
            <a:r>
              <a:rPr lang="en-US" dirty="0" err="1"/>
              <a:t>optionsAccessor</a:t>
            </a:r>
            <a:r>
              <a:rPr lang="en-US" dirty="0"/>
              <a:t>,</a:t>
            </a:r>
          </a:p>
          <a:p>
            <a:r>
              <a:rPr lang="en-US" dirty="0" err="1"/>
              <a:t>IPasswordHasher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</a:t>
            </a:r>
            <a:r>
              <a:rPr lang="en-US" dirty="0" err="1"/>
              <a:t>passwordHasher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IUserValidator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userValidators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IPasswordValidator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passwordValidators</a:t>
            </a:r>
            <a:r>
              <a:rPr lang="en-US" dirty="0"/>
              <a:t>,</a:t>
            </a:r>
          </a:p>
          <a:p>
            <a:r>
              <a:rPr lang="en-US" dirty="0" err="1"/>
              <a:t>ILookupNormalizer</a:t>
            </a:r>
            <a:r>
              <a:rPr lang="en-US" dirty="0"/>
              <a:t> </a:t>
            </a:r>
            <a:r>
              <a:rPr lang="en-US" dirty="0" err="1"/>
              <a:t>keyNormalizer</a:t>
            </a:r>
            <a:r>
              <a:rPr lang="en-US" dirty="0"/>
              <a:t>,</a:t>
            </a:r>
          </a:p>
          <a:p>
            <a:r>
              <a:rPr lang="en-US" dirty="0" err="1"/>
              <a:t>IdentityErrorDescriber</a:t>
            </a:r>
            <a:r>
              <a:rPr lang="en-US" dirty="0"/>
              <a:t> errors,</a:t>
            </a:r>
          </a:p>
          <a:p>
            <a:r>
              <a:rPr lang="en-US" dirty="0" err="1"/>
              <a:t>IServiceProvider</a:t>
            </a:r>
            <a:r>
              <a:rPr lang="en-US" dirty="0"/>
              <a:t> services,</a:t>
            </a:r>
          </a:p>
          <a:p>
            <a:r>
              <a:rPr lang="en-US" dirty="0" err="1"/>
              <a:t>ILogger</a:t>
            </a:r>
            <a:r>
              <a:rPr lang="en-US" dirty="0"/>
              <a:t>&lt;</a:t>
            </a:r>
            <a:r>
              <a:rPr lang="en-US" dirty="0" err="1"/>
              <a:t>UserManager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logger</a:t>
            </a:r>
          </a:p>
        </p:txBody>
      </p:sp>
    </p:spTree>
    <p:extLst>
      <p:ext uri="{BB962C8B-B14F-4D97-AF65-F5344CB8AC3E}">
        <p14:creationId xmlns:p14="http://schemas.microsoft.com/office/powerpoint/2010/main" val="253146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815</Words>
  <Application>Microsoft Office PowerPoint</Application>
  <PresentationFormat>Widescreen</PresentationFormat>
  <Paragraphs>148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Reactive programming</vt:lpstr>
      <vt:lpstr>About me</vt:lpstr>
      <vt:lpstr>Presentation</vt:lpstr>
      <vt:lpstr>What is a reactive app?</vt:lpstr>
      <vt:lpstr>Presentation</vt:lpstr>
      <vt:lpstr>What problem do we want to solve?</vt:lpstr>
      <vt:lpstr>PowerPoint Presentation</vt:lpstr>
      <vt:lpstr>Class length</vt:lpstr>
      <vt:lpstr>UserManager Dependencies</vt:lpstr>
      <vt:lpstr>Testing the application</vt:lpstr>
      <vt:lpstr>Testing the application</vt:lpstr>
      <vt:lpstr>Performance testing</vt:lpstr>
      <vt:lpstr>Documentation</vt:lpstr>
      <vt:lpstr>What we have?</vt:lpstr>
      <vt:lpstr>What we want?</vt:lpstr>
      <vt:lpstr>Modifying the app</vt:lpstr>
      <vt:lpstr>Long running flows</vt:lpstr>
      <vt:lpstr>Presentation</vt:lpstr>
      <vt:lpstr>Event-driven architecture (EDA)</vt:lpstr>
      <vt:lpstr>Event-driven architecture II (EDA)</vt:lpstr>
      <vt:lpstr>Application bootstrap</vt:lpstr>
      <vt:lpstr>Command/Event declaration</vt:lpstr>
      <vt:lpstr>Advantages (Expected)</vt:lpstr>
      <vt:lpstr>Lets see code :D</vt:lpstr>
      <vt:lpstr>Presentation</vt:lpstr>
      <vt:lpstr>[BAD]Dependency for raising events</vt:lpstr>
      <vt:lpstr>[Bad] Dependency for raising events</vt:lpstr>
      <vt:lpstr>Why bad?</vt:lpstr>
      <vt:lpstr>[Bad] Return an Iterable/Enumerable list of events</vt:lpstr>
      <vt:lpstr>[Good] Return Observables</vt:lpstr>
      <vt:lpstr>[Bad] Inject events in command constructor</vt:lpstr>
      <vt:lpstr>[Good] Make Helper Base commands</vt:lpstr>
      <vt:lpstr>[Bad] Link only based on event’s class</vt:lpstr>
      <vt:lpstr>[Good] Have links based on class and name of event</vt:lpstr>
      <vt:lpstr>[Bad] Copy paste links from a different flow</vt:lpstr>
      <vt:lpstr>[Good] Have aggregate commands</vt:lpstr>
      <vt:lpstr>Presentation</vt:lpstr>
      <vt:lpstr>Advices</vt:lpstr>
      <vt:lpstr>When is this useful:</vt:lpstr>
      <vt:lpstr>Problems unsolved: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Mihai Petrutiu</dc:creator>
  <cp:lastModifiedBy>Mihai Petrutiu</cp:lastModifiedBy>
  <cp:revision>35</cp:revision>
  <dcterms:created xsi:type="dcterms:W3CDTF">2017-05-22T07:50:26Z</dcterms:created>
  <dcterms:modified xsi:type="dcterms:W3CDTF">2017-05-24T07:49:46Z</dcterms:modified>
</cp:coreProperties>
</file>