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  <p:sldId id="278" r:id="rId22"/>
    <p:sldId id="279" r:id="rId23"/>
    <p:sldId id="276" r:id="rId24"/>
    <p:sldId id="280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Solution</a:t>
            </a:r>
          </a:p>
          <a:p>
            <a:r>
              <a:rPr lang="en-US" dirty="0"/>
              <a:t>Possible Mistakes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399158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the application define a clear list of commands and possible transitions between them</a:t>
            </a:r>
          </a:p>
          <a:p>
            <a:r>
              <a:rPr lang="en-US" dirty="0"/>
              <a:t>Have a list of commands/transitions readable through reflection so that we can document them</a:t>
            </a:r>
          </a:p>
          <a:p>
            <a:r>
              <a:rPr lang="en-US" dirty="0"/>
              <a:t>The transitions are done through events</a:t>
            </a:r>
          </a:p>
          <a:p>
            <a:pPr lvl="1"/>
            <a:r>
              <a:rPr lang="en-US" dirty="0"/>
              <a:t>We defined what command should be invoked for what event using attributes</a:t>
            </a:r>
          </a:p>
          <a:p>
            <a:pPr lvl="1"/>
            <a:r>
              <a:rPr lang="en-US" dirty="0"/>
              <a:t>On each command we define what events it may raise</a:t>
            </a:r>
          </a:p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 worker has through a tree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 – easy unit testing close to functional specs </a:t>
            </a:r>
          </a:p>
          <a:p>
            <a:r>
              <a:rPr lang="en-US" dirty="0"/>
              <a:t>Easy to extend – add features by registering new events/commands without modifying existing code.</a:t>
            </a:r>
          </a:p>
          <a:p>
            <a:r>
              <a:rPr lang="en-US" dirty="0"/>
              <a:t>Logging – easy to add statistics/performance.</a:t>
            </a:r>
          </a:p>
          <a:p>
            <a:r>
              <a:rPr lang="en-US" dirty="0"/>
              <a:t>Documentation – automatically generated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Solution</a:t>
            </a:r>
          </a:p>
          <a:p>
            <a:r>
              <a:rPr lang="en-US" b="1" dirty="0"/>
              <a:t>Possible Mistakes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30959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[BAD]Dependency 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test, as we need to mock </a:t>
            </a:r>
            <a:r>
              <a:rPr lang="en-US" dirty="0" err="1"/>
              <a:t>IEventRaiser</a:t>
            </a:r>
            <a:r>
              <a:rPr lang="en-US" dirty="0"/>
              <a:t>, and have the assertion on the parameter 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tests that are returning Task/</a:t>
            </a:r>
            <a:r>
              <a:rPr lang="en-US" dirty="0" err="1"/>
              <a:t>CompletableFuture</a:t>
            </a:r>
            <a:endParaRPr lang="en-US" dirty="0"/>
          </a:p>
          <a:p>
            <a:r>
              <a:rPr lang="en-US" dirty="0"/>
              <a:t>Always need to test also that we invoke it X number of times the dependency</a:t>
            </a:r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Problems that we encountered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when events are generated only from time to time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complex apps </a:t>
            </a:r>
          </a:p>
          <a:p>
            <a:pPr lvl="1"/>
            <a:r>
              <a:rPr lang="en-US" dirty="0"/>
              <a:t>Easy to modify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test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</a:t>
            </a:r>
            <a:r>
              <a:rPr lang="en-US" dirty="0"/>
              <a:t>lines</a:t>
            </a:r>
            <a:endParaRPr lang="en-US" dirty="0"/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Tests</a:t>
            </a:r>
          </a:p>
          <a:p>
            <a:pPr lvl="1"/>
            <a:r>
              <a:rPr lang="en-US" dirty="0"/>
              <a:t>Tests on </a:t>
            </a:r>
            <a:r>
              <a:rPr lang="en-US" dirty="0" err="1"/>
              <a:t>AccountController</a:t>
            </a:r>
            <a:r>
              <a:rPr lang="en-US" dirty="0"/>
              <a:t> where you mock </a:t>
            </a:r>
            <a:r>
              <a:rPr lang="en-US" dirty="0" err="1"/>
              <a:t>SignInManager</a:t>
            </a:r>
            <a:endParaRPr lang="en-US" dirty="0"/>
          </a:p>
          <a:p>
            <a:pPr lvl="1"/>
            <a:r>
              <a:rPr lang="en-US" dirty="0"/>
              <a:t>Tests on </a:t>
            </a:r>
            <a:r>
              <a:rPr lang="en-US" dirty="0" err="1"/>
              <a:t>SignInManager</a:t>
            </a:r>
            <a:r>
              <a:rPr lang="en-US" dirty="0"/>
              <a:t> where you mock </a:t>
            </a:r>
            <a:r>
              <a:rPr lang="en-US" dirty="0" err="1"/>
              <a:t>UserManager</a:t>
            </a:r>
            <a:endParaRPr lang="en-US" dirty="0"/>
          </a:p>
          <a:p>
            <a:pPr lvl="1"/>
            <a:r>
              <a:rPr lang="en-US" dirty="0"/>
              <a:t>Tests on </a:t>
            </a:r>
            <a:r>
              <a:rPr lang="en-US" dirty="0" err="1"/>
              <a:t>UserManager</a:t>
            </a:r>
            <a:r>
              <a:rPr lang="en-US" dirty="0"/>
              <a:t> where you mock </a:t>
            </a:r>
            <a:r>
              <a:rPr lang="en-US" dirty="0" err="1"/>
              <a:t>UserStore</a:t>
            </a:r>
            <a:endParaRPr lang="en-US" dirty="0"/>
          </a:p>
          <a:p>
            <a:pPr lvl="1"/>
            <a:r>
              <a:rPr lang="en-US" dirty="0"/>
              <a:t>Tests on </a:t>
            </a:r>
            <a:r>
              <a:rPr lang="en-US" dirty="0" err="1"/>
              <a:t>UserStore</a:t>
            </a:r>
            <a:r>
              <a:rPr lang="en-US" dirty="0"/>
              <a:t> where you mock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With every mock we assume that the mocked components will work as we expect.</a:t>
            </a:r>
          </a:p>
          <a:p>
            <a:r>
              <a:rPr lang="en-US" dirty="0"/>
              <a:t>To be a successful </a:t>
            </a:r>
            <a:r>
              <a:rPr lang="en-US" dirty="0" err="1"/>
              <a:t>mockist</a:t>
            </a:r>
            <a:r>
              <a:rPr lang="en-US" dirty="0"/>
              <a:t>, you must dislike mocks.</a:t>
            </a:r>
          </a:p>
          <a:p>
            <a:r>
              <a:rPr lang="en-US" b="1" dirty="0"/>
              <a:t>Where is the bottleneck? – performance tests?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code documentation you can see description of some methods</a:t>
            </a:r>
          </a:p>
          <a:p>
            <a:r>
              <a:rPr lang="en-US" dirty="0"/>
              <a:t>There is no way to automatically generate activity diagrams from the code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extra steps, always requiring modifying an existing unit</a:t>
            </a:r>
          </a:p>
          <a:p>
            <a:pPr lvl="1"/>
            <a:r>
              <a:rPr lang="en-US" dirty="0"/>
              <a:t>Breaks Open/closed principle - </a:t>
            </a:r>
            <a:r>
              <a:rPr lang="en-US" dirty="0"/>
              <a:t>“software entities … should be open for extension, but closed for modification.”</a:t>
            </a:r>
          </a:p>
          <a:p>
            <a:pPr lvl="2"/>
            <a:r>
              <a:rPr lang="en-US" dirty="0"/>
              <a:t>This breaks the unit’s unit tests, as extra steps are added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632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Reactive programming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Documentation of the application</vt:lpstr>
      <vt:lpstr>Modifying the app</vt:lpstr>
      <vt:lpstr>Long running flows</vt:lpstr>
      <vt:lpstr>Presentation</vt:lpstr>
      <vt:lpstr>Event-driven architecture (EDA)</vt:lpstr>
      <vt:lpstr>Application bootstrap</vt:lpstr>
      <vt:lpstr>Command/Event declaration</vt:lpstr>
      <vt:lpstr>Advantages (Expected)</vt:lpstr>
      <vt:lpstr>Lets see code :D</vt:lpstr>
      <vt:lpstr>Presentation</vt:lpstr>
      <vt:lpstr>[BAD]Dependency for raising events</vt:lpstr>
      <vt:lpstr>Why bad?</vt:lpstr>
      <vt:lpstr>[Bad] Return an Iterable/Enumerable list of events</vt:lpstr>
      <vt:lpstr>[Good] Return Observables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Mihai Petrutiu</cp:lastModifiedBy>
  <cp:revision>16</cp:revision>
  <dcterms:created xsi:type="dcterms:W3CDTF">2017-05-22T07:50:26Z</dcterms:created>
  <dcterms:modified xsi:type="dcterms:W3CDTF">2017-05-22T15:00:19Z</dcterms:modified>
</cp:coreProperties>
</file>