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35E5-0A53-4CEE-BDDB-5B43853CA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7CE4B-199D-4405-B6F2-EEA575498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B3CB-2634-4033-927A-C4C4D3E91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36682-D06A-41C6-B2E4-7DB713E0BEA1}" type="datetimeFigureOut">
              <a:rPr lang="en-US" smtClean="0"/>
              <a:t>2018-11-06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743B8-7FE4-4C57-A558-83B677FA6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BB376-F726-4B81-ABF7-9F100648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1FAF-05B7-40C6-A9DD-11FA86B38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1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1E12-31A1-4C00-9985-CA733715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EA160-1725-4350-AFCE-5F61F838C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86A5B-E83D-4590-BEDA-7F1AF7C37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36682-D06A-41C6-B2E4-7DB713E0BEA1}" type="datetimeFigureOut">
              <a:rPr lang="en-US" smtClean="0"/>
              <a:t>2018-11-06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87B3F-05CA-4D9E-9697-8D2DF579B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FA4BC-2FD3-4B48-AEDF-261742F5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1FAF-05B7-40C6-A9DD-11FA86B38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17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C805BF-E320-45D8-9EE6-00EEA97F5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C512C-DCBB-45A6-865D-27F5048E4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A511F-BE56-4BBD-A883-A099859B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36682-D06A-41C6-B2E4-7DB713E0BEA1}" type="datetimeFigureOut">
              <a:rPr lang="en-US" smtClean="0"/>
              <a:t>2018-11-06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57F52-6525-4374-9378-DDD33BFC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58705-2A7F-4681-A3E1-830072C41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1FAF-05B7-40C6-A9DD-11FA86B38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8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41A40-4384-418B-A9DC-581E00F84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B6D14-B19A-4A32-8CB2-B53AA27E8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C9E57-9248-4258-9A1B-22A605BF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36682-D06A-41C6-B2E4-7DB713E0BEA1}" type="datetimeFigureOut">
              <a:rPr lang="en-US" smtClean="0"/>
              <a:t>2018-11-06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CC57C-E1AC-4FFB-9C3C-0E3C617DB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834D7-D31F-492B-80B3-DE1932943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1FAF-05B7-40C6-A9DD-11FA86B38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8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0470A-CA32-4577-9738-A69B62EC5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BE364-D8D9-4471-9417-20A0451F4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D9692-BC57-4365-8EE3-2CA1E43A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36682-D06A-41C6-B2E4-7DB713E0BEA1}" type="datetimeFigureOut">
              <a:rPr lang="en-US" smtClean="0"/>
              <a:t>2018-11-06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72F06-A3D1-4233-ABFE-270D86B1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813CE-036E-46BC-AB2E-2BE7D7A97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1FAF-05B7-40C6-A9DD-11FA86B38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CEB47-50D3-4EE1-B499-CB9A39E3E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1A537-DF6A-4DE5-8582-CA23B1177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3D6DF-8B0B-4E03-AE28-B97394CDE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D7690-1206-4EFF-8A31-C3E8594E0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36682-D06A-41C6-B2E4-7DB713E0BEA1}" type="datetimeFigureOut">
              <a:rPr lang="en-US" smtClean="0"/>
              <a:t>2018-11-06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27848-2443-471C-AA64-ABBC54C1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80DA8-329C-4EE3-B606-7FE69DD6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1FAF-05B7-40C6-A9DD-11FA86B38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2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F5CCB-433B-429D-A999-E342CD3F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ADEDA-1E05-4412-91AD-2F68C4694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DC9DB-AB29-4A45-910F-5348F5B9A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8DB2C-7F88-4843-BD95-69757DAE1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6A50B2-61CC-41E5-9B4C-EF224F098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226683-B3A9-4A10-9F6C-3FFEFE2E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36682-D06A-41C6-B2E4-7DB713E0BEA1}" type="datetimeFigureOut">
              <a:rPr lang="en-US" smtClean="0"/>
              <a:t>2018-11-06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5C34FD-1291-412F-B1DA-FBA2C8B37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3C358D-BDC6-47DE-B0B0-EA6C8CE4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1FAF-05B7-40C6-A9DD-11FA86B38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2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FDE61-EE0B-400F-9ADA-D6F383963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F8F6A-7111-40F5-8A67-3D53C95A8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36682-D06A-41C6-B2E4-7DB713E0BEA1}" type="datetimeFigureOut">
              <a:rPr lang="en-US" smtClean="0"/>
              <a:t>2018-11-06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A86DF-5F4C-47AD-AF00-7C13FCB8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489D4E-A2B2-49F4-82A0-1D4BC74B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1FAF-05B7-40C6-A9DD-11FA86B38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0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6E7120-855C-4D86-B997-DAA6436C2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36682-D06A-41C6-B2E4-7DB713E0BEA1}" type="datetimeFigureOut">
              <a:rPr lang="en-US" smtClean="0"/>
              <a:t>2018-11-06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62368-FA68-426F-BDF3-435C642C8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32CF2-D17C-44C2-8167-C991443A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1FAF-05B7-40C6-A9DD-11FA86B38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4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43A90-655C-4C3E-9EC5-B0502F1F8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87AFA-E37B-45F9-B400-61A47F50A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65DED-CE5A-4839-87AC-8AD04247A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BA72B-405E-48A4-97DB-87E12BDC4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36682-D06A-41C6-B2E4-7DB713E0BEA1}" type="datetimeFigureOut">
              <a:rPr lang="en-US" smtClean="0"/>
              <a:t>2018-11-06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9A13F-A23B-4CF3-AE2B-7762B55C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3FFF4-D4F1-46B9-B94E-22C45343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1FAF-05B7-40C6-A9DD-11FA86B38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7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4920-DBA7-428F-93BB-BA8530227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463156-61F5-4E81-AE49-076C6DC51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FA115-0314-40FF-9DC6-2EDE4CBC1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79CA9-5FF4-4E71-922A-A73D5E8BC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36682-D06A-41C6-B2E4-7DB713E0BEA1}" type="datetimeFigureOut">
              <a:rPr lang="en-US" smtClean="0"/>
              <a:t>2018-11-06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1E4C8-2411-4996-A9A1-4CA58E961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FC260-CD2F-49DD-BF0E-F340C1D82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1FAF-05B7-40C6-A9DD-11FA86B38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24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116DB7-33B8-47AD-B6C3-DBB4E0348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3EB99-35C4-4496-B5C0-869526106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D806E-85D4-4258-9ABD-87B9213F67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36682-D06A-41C6-B2E4-7DB713E0BEA1}" type="datetimeFigureOut">
              <a:rPr lang="en-US" smtClean="0"/>
              <a:t>2018-11-06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85473-93CC-454C-80AB-DD4D315DB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8126F-3D7C-4E80-9916-C8B7E8F50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51FAF-05B7-40C6-A9DD-11FA86B38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7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25328-FCD0-4280-8050-9F32F35A61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Progres</a:t>
            </a:r>
            <a:r>
              <a:rPr lang="en-US" dirty="0"/>
              <a:t> de </a:t>
            </a:r>
            <a:r>
              <a:rPr lang="en-US" dirty="0" err="1"/>
              <a:t>saptamana</a:t>
            </a:r>
            <a:r>
              <a:rPr lang="en-US" dirty="0"/>
              <a:t> </a:t>
            </a:r>
            <a:r>
              <a:rPr lang="en-US" dirty="0" err="1"/>
              <a:t>trecuta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7FB35B-D00D-42C1-B5BF-53C995BA1D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28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61140-AD4E-44AB-9B8D-A616205CA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Aplicatie</a:t>
            </a:r>
            <a:r>
              <a:rPr lang="en-US" dirty="0"/>
              <a:t> ASP.NET MVC core </a:t>
            </a:r>
            <a:r>
              <a:rPr lang="en-US" dirty="0" err="1"/>
              <a:t>pentru</a:t>
            </a:r>
            <a:r>
              <a:rPr lang="en-US" dirty="0"/>
              <a:t> upload de </a:t>
            </a:r>
            <a:r>
              <a:rPr lang="en-US" dirty="0" err="1"/>
              <a:t>imagini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539F87-A909-4492-A826-73C83F1EA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490" y="1825625"/>
            <a:ext cx="102490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7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36D05-386E-4AB1-B6DF-686B899CC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projects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91E5EC-816A-440D-AAD4-6398F3CA9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7098" y="2705713"/>
            <a:ext cx="9697803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444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F1B8C-AAE6-4A64-B3BC-336A00D5A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project details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E5D5E9-FDB1-4F92-90DB-E2D2DAB02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6650" y="1825625"/>
            <a:ext cx="28987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22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7795F-4260-4244-B2B4-6F07A14A7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image by clicking on image and selecting region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9ACDAE-9A96-46A3-8B79-8CEA7E8DA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6557" y="1825625"/>
            <a:ext cx="55588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71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56C48-A022-4619-BFD3-DA27F885A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Navigate to next/previous image using keyboard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E58F5-B6C6-48E1-962C-6C9AE54D7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38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20B86-3703-4508-B912-22EFE7D66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3D4A2-DC02-47A5-8428-F8880FABC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Authorisation</a:t>
            </a:r>
            <a:endParaRPr lang="en-US" dirty="0"/>
          </a:p>
          <a:p>
            <a:r>
              <a:rPr lang="en-US" dirty="0"/>
              <a:t>Creating project</a:t>
            </a:r>
          </a:p>
          <a:p>
            <a:r>
              <a:rPr lang="en-US" dirty="0"/>
              <a:t>Uploading images linked to project</a:t>
            </a:r>
          </a:p>
          <a:p>
            <a:r>
              <a:rPr lang="en-US" dirty="0"/>
              <a:t>Getting images (authorized using memory cache)</a:t>
            </a:r>
          </a:p>
        </p:txBody>
      </p:sp>
    </p:spTree>
    <p:extLst>
      <p:ext uri="{BB962C8B-B14F-4D97-AF65-F5344CB8AC3E}">
        <p14:creationId xmlns:p14="http://schemas.microsoft.com/office/powerpoint/2010/main" val="4278844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ED7B-0227-4873-89EC-066949566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035ED-C4B3-4B62-B4FE-110049743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tag in database</a:t>
            </a:r>
          </a:p>
          <a:p>
            <a:r>
              <a:rPr lang="en-US" dirty="0"/>
              <a:t>Create default tag, so that all regions are tagged by default</a:t>
            </a:r>
          </a:p>
          <a:p>
            <a:r>
              <a:rPr lang="en-US" dirty="0"/>
              <a:t>Link ASP.NET Core to python app that is doing the detection</a:t>
            </a:r>
          </a:p>
          <a:p>
            <a:r>
              <a:rPr lang="en-US" dirty="0"/>
              <a:t>Integrate training ang suggestions in the tagging process</a:t>
            </a:r>
          </a:p>
        </p:txBody>
      </p:sp>
    </p:spTree>
    <p:extLst>
      <p:ext uri="{BB962C8B-B14F-4D97-AF65-F5344CB8AC3E}">
        <p14:creationId xmlns:p14="http://schemas.microsoft.com/office/powerpoint/2010/main" val="472418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93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Progres de saptamana trecuta</vt:lpstr>
      <vt:lpstr>Aplicatie ASP.NET MVC core pentru upload de imagini</vt:lpstr>
      <vt:lpstr>Create projects</vt:lpstr>
      <vt:lpstr>See project details</vt:lpstr>
      <vt:lpstr>Tag image by clicking on image and selecting region</vt:lpstr>
      <vt:lpstr>Navigate to next/previous image using keyboard</vt:lpstr>
      <vt:lpstr>Backend for</vt:lpstr>
      <vt:lpstr>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 de saptamana trecuta</dc:title>
  <dc:creator>Mihai Petrutiu</dc:creator>
  <cp:lastModifiedBy>Mihai Petrutiu</cp:lastModifiedBy>
  <cp:revision>2</cp:revision>
  <dcterms:created xsi:type="dcterms:W3CDTF">2018-11-06T10:09:41Z</dcterms:created>
  <dcterms:modified xsi:type="dcterms:W3CDTF">2018-11-06T10:19:15Z</dcterms:modified>
</cp:coreProperties>
</file>