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Bugs</a:t>
            </a:r>
            <a:r>
              <a:rPr lang="en-US" baseline="0" dirty="0"/>
              <a:t> = 8</a:t>
            </a:r>
            <a:r>
              <a:rPr lang="en-US" dirty="0"/>
              <a:t> </a:t>
            </a:r>
          </a:p>
        </c:rich>
      </c:tx>
      <c:layout>
        <c:manualLayout>
          <c:xMode val="edge"/>
          <c:yMode val="edge"/>
          <c:x val="0.37944740107444919"/>
          <c:y val="1.815040252447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Bugs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dPt>
          <c:cat>
            <c:strRef>
              <c:f>Sheet1!$A$2:$A$7</c:f>
              <c:strCache>
                <c:ptCount val="6"/>
                <c:pt idx="0">
                  <c:v>Sign Up</c:v>
                </c:pt>
                <c:pt idx="1">
                  <c:v>Dashboard</c:v>
                </c:pt>
                <c:pt idx="2">
                  <c:v>My Subscriptions</c:v>
                </c:pt>
                <c:pt idx="3">
                  <c:v>Localization</c:v>
                </c:pt>
                <c:pt idx="4">
                  <c:v>Quick Scan</c:v>
                </c:pt>
                <c:pt idx="5">
                  <c:v>UI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6-4E5F-9EA6-D5EA6CD24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6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2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58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7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939F-A8B7-46CE-B1AA-CC399A607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8249DC-8C44-4985-8953-252976E5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1F31-F8E8-D160-4E5F-C87F5598D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Testing</a:t>
            </a:r>
            <a:br>
              <a:rPr lang="en-US" dirty="0"/>
            </a:br>
            <a:r>
              <a:rPr lang="en-US" dirty="0"/>
              <a:t>Bitdefender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44548-CB51-CC7C-BABD-22A154065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D5789-38D4-D7BB-15B3-3ABD975E1A33}"/>
              </a:ext>
            </a:extLst>
          </p:cNvPr>
          <p:cNvSpPr txBox="1"/>
          <p:nvPr/>
        </p:nvSpPr>
        <p:spPr>
          <a:xfrm>
            <a:off x="7483151" y="5402424"/>
            <a:ext cx="420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Cursant</a:t>
            </a:r>
            <a:r>
              <a:rPr lang="en-US" dirty="0"/>
              <a:t>: Mihai </a:t>
            </a:r>
            <a:r>
              <a:rPr lang="en-US" dirty="0" err="1"/>
              <a:t>Vasilca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C15-84F3-6A6D-2A55-BB5D66458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-1038225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8F16F-E020-E0FF-C22C-27D04393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881779"/>
            <a:ext cx="8915399" cy="388084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Finding an app from a major company worth testing was a challenge.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Lack of knowledge about the environment.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Simultaneously documenting the bugs was a key decision.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Focus on main functionalities, rather than testing types.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Act as a user, not as a tester, so you can fully understand the product.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Go beyond and above in some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858B-1711-42B9-C28C-B7F6E876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188" y="1352550"/>
            <a:ext cx="8915399" cy="226278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3D852-691D-F3EC-2E3E-583C48806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recommendations would be highly appreciated.</a:t>
            </a:r>
          </a:p>
          <a:p>
            <a:endParaRPr lang="en-US" dirty="0"/>
          </a:p>
          <a:p>
            <a:r>
              <a:rPr lang="en-US" dirty="0"/>
              <a:t>Also, I want to thank </a:t>
            </a:r>
            <a:r>
              <a:rPr lang="en-US" dirty="0" err="1"/>
              <a:t>Scoala</a:t>
            </a:r>
            <a:r>
              <a:rPr lang="en-US" dirty="0"/>
              <a:t> </a:t>
            </a:r>
            <a:r>
              <a:rPr lang="en-US" dirty="0" err="1"/>
              <a:t>Informala</a:t>
            </a:r>
            <a:r>
              <a:rPr lang="en-US"/>
              <a:t> de IT </a:t>
            </a:r>
            <a:r>
              <a:rPr lang="en-US" dirty="0"/>
              <a:t>for the opportunity.</a:t>
            </a:r>
          </a:p>
        </p:txBody>
      </p:sp>
    </p:spTree>
    <p:extLst>
      <p:ext uri="{BB962C8B-B14F-4D97-AF65-F5344CB8AC3E}">
        <p14:creationId xmlns:p14="http://schemas.microsoft.com/office/powerpoint/2010/main" val="366547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07C-4F96-741B-B81E-317DBD667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6291" y="-1308443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App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8776F-FAA6-100E-B4C9-DA72D4C89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034179"/>
            <a:ext cx="8915399" cy="35455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Bitdefender Central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Web and Desktop Application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Cybersecurity and Antivirus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6D86-9AE1-51E3-7D76-7844B8F50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-777215"/>
            <a:ext cx="8915399" cy="1810246"/>
          </a:xfrm>
        </p:spPr>
        <p:txBody>
          <a:bodyPr>
            <a:normAutofit/>
          </a:bodyPr>
          <a:lstStyle/>
          <a:p>
            <a:r>
              <a:rPr lang="en-US" sz="4800" dirty="0"/>
              <a:t>Testing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ED11-40F7-25EA-DDF2-18F13204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071501"/>
            <a:ext cx="8915399" cy="45252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Ad-hoc Testing to decide if the application has enough errors.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Smoke Testing for main functionalities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Exploratory Testing for simultaneous learning.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Focus on services that have more bugs than the others.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Write the test and execute them.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94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C51-C942-C18A-691B-8BFC157A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-1131391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Tools </a:t>
            </a:r>
            <a:r>
              <a:rPr lang="en-US" sz="4800" dirty="0"/>
              <a:t>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9F080-DF90-2C66-202B-6C65B07A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048" y="2122956"/>
            <a:ext cx="8915399" cy="37363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Test Link – Test Case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Mantis Bug Tracker – Bug Reporting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Snipping Tool – Screenshots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X-Mind – Approach Map</a:t>
            </a:r>
          </a:p>
        </p:txBody>
      </p:sp>
    </p:spTree>
    <p:extLst>
      <p:ext uri="{BB962C8B-B14F-4D97-AF65-F5344CB8AC3E}">
        <p14:creationId xmlns:p14="http://schemas.microsoft.com/office/powerpoint/2010/main" val="41282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6C04-0FDA-521A-6D4A-6E7AD2DA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-85891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Testing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3050A-8B06-564B-7642-C4900A8E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952" y="1740742"/>
            <a:ext cx="8915399" cy="377848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Functional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Exploratory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Positive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Negative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Smoke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UI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UX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Localization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20137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329D-8918-E764-6DCC-C19AFCDE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18" y="-1012735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Bugs Overview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85E55F-06B4-E3B2-3E49-2F0F09ABC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375444"/>
              </p:ext>
            </p:extLst>
          </p:nvPr>
        </p:nvGraphicFramePr>
        <p:xfrm>
          <a:off x="2954336" y="1250046"/>
          <a:ext cx="6837364" cy="419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71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A313-EB30-B442-05E2-8803C2CA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-136375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Test Cases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932F4-42EF-3D53-8CF6-01F66C82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79" y="820988"/>
            <a:ext cx="7815442" cy="56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F5D6-DE0A-0EC8-4420-956DFF9C5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A4388-1081-9555-5578-D4C3F953C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71BA64-520D-5D06-6C36-608AA079D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4417"/>
              </p:ext>
            </p:extLst>
          </p:nvPr>
        </p:nvGraphicFramePr>
        <p:xfrm>
          <a:off x="0" y="0"/>
          <a:ext cx="12192002" cy="68579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0982">
                  <a:extLst>
                    <a:ext uri="{9D8B030D-6E8A-4147-A177-3AD203B41FA5}">
                      <a16:colId xmlns:a16="http://schemas.microsoft.com/office/drawing/2014/main" val="495654216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109629706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1058486841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517989493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3913013236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1073559882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1551372130"/>
                    </a:ext>
                  </a:extLst>
                </a:gridCol>
              </a:tblGrid>
              <a:tr h="786533">
                <a:tc>
                  <a:txBody>
                    <a:bodyPr/>
                    <a:lstStyle/>
                    <a:p>
                      <a:r>
                        <a:rPr lang="en-US" dirty="0" err="1"/>
                        <a:t>Funtionality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21348"/>
                  </a:ext>
                </a:extLst>
              </a:tr>
              <a:tr h="786533">
                <a:tc>
                  <a:txBody>
                    <a:bodyPr/>
                    <a:lstStyle/>
                    <a:p>
                      <a:r>
                        <a:rPr lang="en-US" dirty="0"/>
                        <a:t>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23399"/>
                  </a:ext>
                </a:extLst>
              </a:tr>
              <a:tr h="786533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07864"/>
                  </a:ext>
                </a:extLst>
              </a:tr>
              <a:tr h="786533">
                <a:tc>
                  <a:txBody>
                    <a:bodyPr/>
                    <a:lstStyle/>
                    <a:p>
                      <a:r>
                        <a:rPr lang="en-US" dirty="0"/>
                        <a:t>My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04660"/>
                  </a:ext>
                </a:extLst>
              </a:tr>
              <a:tr h="786533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20992"/>
                  </a:ext>
                </a:extLst>
              </a:tr>
              <a:tr h="874861">
                <a:tc>
                  <a:txBody>
                    <a:bodyPr/>
                    <a:lstStyle/>
                    <a:p>
                      <a:r>
                        <a:rPr lang="en-US" dirty="0"/>
                        <a:t>My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78419"/>
                  </a:ext>
                </a:extLst>
              </a:tr>
              <a:tr h="1206160">
                <a:tc>
                  <a:txBody>
                    <a:bodyPr/>
                    <a:lstStyle/>
                    <a:p>
                      <a:r>
                        <a:rPr lang="en-US" dirty="0"/>
                        <a:t>My Subscriptions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63535"/>
                  </a:ext>
                </a:extLst>
              </a:tr>
              <a:tr h="844312">
                <a:tc>
                  <a:txBody>
                    <a:bodyPr/>
                    <a:lstStyle/>
                    <a:p>
                      <a:r>
                        <a:rPr lang="en-US" dirty="0"/>
                        <a:t>Installation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6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7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1AC5-70E2-FC78-5413-26BF28E9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757" y="104775"/>
            <a:ext cx="7964486" cy="1243606"/>
          </a:xfrm>
        </p:spPr>
        <p:txBody>
          <a:bodyPr/>
          <a:lstStyle/>
          <a:p>
            <a:pPr algn="ctr"/>
            <a:r>
              <a:rPr lang="en-US" dirty="0" err="1"/>
              <a:t>Conclsuions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6FFE-5E24-55D5-D52B-DB9EDD74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513" y="2302717"/>
            <a:ext cx="8915399" cy="376470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41 Test Cases have been executed in total: 31 passed, and 10 failed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8 Bugs have been identified: 7 major and 1 normal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Ui, Localization and Exploratory Testing were key assets in observing them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Fixing all major bugs is highly recommended</a:t>
            </a:r>
          </a:p>
        </p:txBody>
      </p:sp>
    </p:spTree>
    <p:extLst>
      <p:ext uri="{BB962C8B-B14F-4D97-AF65-F5344CB8AC3E}">
        <p14:creationId xmlns:p14="http://schemas.microsoft.com/office/powerpoint/2010/main" val="7452411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233</TotalTime>
  <Words>314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Web Application Testing Bitdefender</vt:lpstr>
      <vt:lpstr>App Description</vt:lpstr>
      <vt:lpstr>Testing Approach</vt:lpstr>
      <vt:lpstr>Tools Used</vt:lpstr>
      <vt:lpstr>Testing Types</vt:lpstr>
      <vt:lpstr>Bugs Overview</vt:lpstr>
      <vt:lpstr>Test Cases Overview</vt:lpstr>
      <vt:lpstr>PowerPoint Presentation</vt:lpstr>
      <vt:lpstr>Conclsuions</vt:lpstr>
      <vt:lpstr>Lessons Learned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 Bitdefender</dc:title>
  <dc:creator>Asus</dc:creator>
  <cp:lastModifiedBy>Asus</cp:lastModifiedBy>
  <cp:revision>16</cp:revision>
  <dcterms:created xsi:type="dcterms:W3CDTF">2022-05-04T16:16:29Z</dcterms:created>
  <dcterms:modified xsi:type="dcterms:W3CDTF">2022-05-24T19:08:38Z</dcterms:modified>
</cp:coreProperties>
</file>