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315" r:id="rId6"/>
    <p:sldId id="316" r:id="rId7"/>
    <p:sldId id="317" r:id="rId8"/>
    <p:sldId id="31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60000"/>
    <a:srgbClr val="565A5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1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584" y="-96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Introduction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Indroduction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Pregatit de: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Costin Ni</a:t>
            </a:r>
            <a:r>
              <a:rPr lang="ro-RO" sz="800" dirty="0" smtClean="0">
                <a:solidFill>
                  <a:srgbClr val="FFFFFF"/>
                </a:solidFill>
                <a:latin typeface="Arial"/>
                <a:cs typeface="Arial"/>
              </a:rPr>
              <a:t>ță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	Data</a:t>
            </a:r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ro-RO" sz="80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.06.2016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305" y="766826"/>
            <a:ext cx="4430215" cy="593092"/>
          </a:xfrm>
        </p:spPr>
        <p:txBody>
          <a:bodyPr/>
          <a:lstStyle/>
          <a:p>
            <a:r>
              <a:rPr lang="en-US" dirty="0" smtClean="0">
                <a:solidFill>
                  <a:srgbClr val="E60000"/>
                </a:solidFill>
              </a:rPr>
              <a:t>Run database container</a:t>
            </a:r>
            <a:endParaRPr lang="en-US" dirty="0">
              <a:solidFill>
                <a:srgbClr val="E6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73303" y="1701801"/>
            <a:ext cx="7551560" cy="393065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i="1" dirty="0" smtClean="0"/>
              <a:t> </a:t>
            </a:r>
            <a:r>
              <a:rPr lang="en-US" sz="2400" b="1" i="1" dirty="0" err="1" smtClean="0"/>
              <a:t>docker</a:t>
            </a:r>
            <a:r>
              <a:rPr lang="en-US" sz="2400" b="1" i="1" dirty="0" smtClean="0"/>
              <a:t> pull </a:t>
            </a:r>
            <a:r>
              <a:rPr lang="en-US" sz="2400" b="1" i="1" dirty="0" err="1" smtClean="0"/>
              <a:t>costinn</a:t>
            </a:r>
            <a:r>
              <a:rPr lang="en-US" sz="2400" b="1" i="1" dirty="0" smtClean="0"/>
              <a:t>/z2h-database:latest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/>
              <a:t> </a:t>
            </a:r>
            <a:r>
              <a:rPr lang="en-US" sz="2400" b="1" i="1" dirty="0" err="1" smtClean="0"/>
              <a:t>docker</a:t>
            </a:r>
            <a:r>
              <a:rPr lang="en-US" sz="2400" b="1" i="1" dirty="0" smtClean="0"/>
              <a:t> run -d -p 49160:22 -p 49161:1521 -e ORACLE_ALLOW_REMOTE=true </a:t>
            </a:r>
            <a:r>
              <a:rPr lang="en-US" sz="2400" b="1" i="1" dirty="0" err="1" smtClean="0"/>
              <a:t>costinn</a:t>
            </a:r>
            <a:r>
              <a:rPr lang="en-US" sz="2400" b="1" i="1" dirty="0" smtClean="0"/>
              <a:t>/z2h-database:latest</a:t>
            </a:r>
            <a:endParaRPr lang="en-US" sz="2400" i="1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445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305" y="766826"/>
            <a:ext cx="4810044" cy="593092"/>
          </a:xfrm>
        </p:spPr>
        <p:txBody>
          <a:bodyPr/>
          <a:lstStyle/>
          <a:p>
            <a:r>
              <a:rPr lang="en-US" dirty="0" smtClean="0">
                <a:solidFill>
                  <a:srgbClr val="E60000"/>
                </a:solidFill>
              </a:rPr>
              <a:t>Run </a:t>
            </a:r>
            <a:r>
              <a:rPr lang="en-US" dirty="0" err="1" smtClean="0">
                <a:solidFill>
                  <a:srgbClr val="E60000"/>
                </a:solidFill>
              </a:rPr>
              <a:t>datamodel</a:t>
            </a:r>
            <a:r>
              <a:rPr lang="en-US" dirty="0" smtClean="0">
                <a:solidFill>
                  <a:srgbClr val="E60000"/>
                </a:solidFill>
              </a:rPr>
              <a:t> container</a:t>
            </a:r>
            <a:endParaRPr lang="en-US" dirty="0">
              <a:solidFill>
                <a:srgbClr val="E6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73303" y="1701801"/>
            <a:ext cx="7551560" cy="393065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i="1" dirty="0" smtClean="0"/>
              <a:t> </a:t>
            </a:r>
            <a:r>
              <a:rPr lang="en-US" sz="2400" b="1" i="1" dirty="0" err="1" smtClean="0"/>
              <a:t>docker</a:t>
            </a:r>
            <a:r>
              <a:rPr lang="en-US" sz="2400" b="1" i="1" dirty="0" smtClean="0"/>
              <a:t> pull </a:t>
            </a:r>
            <a:r>
              <a:rPr lang="en-US" sz="2400" b="1" i="1" dirty="0" err="1" smtClean="0"/>
              <a:t>costinn</a:t>
            </a:r>
            <a:r>
              <a:rPr lang="en-US" sz="2400" b="1" i="1" dirty="0" smtClean="0"/>
              <a:t>/z2h-datamodel:latest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/>
              <a:t> </a:t>
            </a:r>
            <a:r>
              <a:rPr lang="en-US" sz="2400" b="1" i="1" dirty="0" err="1" smtClean="0"/>
              <a:t>docker</a:t>
            </a:r>
            <a:r>
              <a:rPr lang="en-US" sz="2400" b="1" i="1" dirty="0" smtClean="0"/>
              <a:t> run -d --name z2h-datamodel -v ~/</a:t>
            </a:r>
            <a:r>
              <a:rPr lang="en-US" sz="2400" b="1" i="1" dirty="0" err="1" smtClean="0"/>
              <a:t>zthusr</a:t>
            </a:r>
            <a:r>
              <a:rPr lang="en-US" sz="2400" b="1" i="1" dirty="0" smtClean="0"/>
              <a:t>:/home/</a:t>
            </a:r>
            <a:r>
              <a:rPr lang="en-US" sz="2400" b="1" i="1" dirty="0" err="1" smtClean="0"/>
              <a:t>zthusr</a:t>
            </a:r>
            <a:r>
              <a:rPr lang="en-US" sz="2400" b="1" i="1" dirty="0" smtClean="0"/>
              <a:t>/app -v ~/.m2:/home/</a:t>
            </a:r>
            <a:r>
              <a:rPr lang="en-US" sz="2400" b="1" i="1" dirty="0" err="1" smtClean="0"/>
              <a:t>zthusr</a:t>
            </a:r>
            <a:r>
              <a:rPr lang="en-US" sz="2400" b="1" i="1" dirty="0" smtClean="0"/>
              <a:t>/.m2 -p 8080:8080 -p 3000:3000 -p 3001:3001 -p 9099:9099 -p 35729:35279 -t </a:t>
            </a:r>
            <a:r>
              <a:rPr lang="en-US" sz="2400" b="1" i="1" dirty="0" err="1" smtClean="0"/>
              <a:t>costinn</a:t>
            </a:r>
            <a:r>
              <a:rPr lang="en-US" sz="2400" b="1" i="1" dirty="0" smtClean="0"/>
              <a:t>/z2h-datamodel:latest</a:t>
            </a:r>
            <a:endParaRPr lang="en-US" sz="2400" i="1" dirty="0"/>
          </a:p>
        </p:txBody>
      </p:sp>
    </p:spTree>
    <p:extLst>
      <p:ext uri="{BB962C8B-B14F-4D97-AF65-F5344CB8AC3E}">
        <p14:creationId xmlns="" xmlns:p14="http://schemas.microsoft.com/office/powerpoint/2010/main" val="3445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305" y="766826"/>
            <a:ext cx="6287150" cy="593092"/>
          </a:xfrm>
        </p:spPr>
        <p:txBody>
          <a:bodyPr/>
          <a:lstStyle/>
          <a:p>
            <a:r>
              <a:rPr lang="en-US" dirty="0" smtClean="0">
                <a:solidFill>
                  <a:srgbClr val="E60000"/>
                </a:solidFill>
              </a:rPr>
              <a:t>Connect into database container</a:t>
            </a:r>
            <a:endParaRPr lang="en-US" dirty="0">
              <a:solidFill>
                <a:srgbClr val="E6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73303" y="1701801"/>
            <a:ext cx="7551560" cy="393065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i="1" dirty="0" smtClean="0"/>
              <a:t> </a:t>
            </a:r>
            <a:r>
              <a:rPr lang="en-US" sz="2400" b="1" i="1" dirty="0" err="1" smtClean="0"/>
              <a:t>docker</a:t>
            </a:r>
            <a:r>
              <a:rPr lang="en-US" sz="2400" b="1" i="1" dirty="0" smtClean="0"/>
              <a:t> exec -it {$</a:t>
            </a:r>
            <a:r>
              <a:rPr lang="en-US" sz="2400" b="1" i="1" dirty="0" err="1" smtClean="0"/>
              <a:t>container_id</a:t>
            </a:r>
            <a:r>
              <a:rPr lang="en-US" sz="2400" b="1" i="1" dirty="0" smtClean="0"/>
              <a:t>} bash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E60000"/>
                </a:solidFill>
              </a:rPr>
              <a:t>Once connected issue the following command: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i="1" dirty="0" err="1" smtClean="0"/>
              <a:t>sqlplus</a:t>
            </a:r>
            <a:endParaRPr lang="en-US" sz="2400" b="1" i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credentials: </a:t>
            </a:r>
            <a:r>
              <a:rPr lang="en-US" sz="2400" b="1" dirty="0" err="1" smtClean="0"/>
              <a:t>usr</a:t>
            </a:r>
            <a:r>
              <a:rPr lang="en-US" sz="2400" b="1" dirty="0" smtClean="0"/>
              <a:t>: system / </a:t>
            </a:r>
            <a:r>
              <a:rPr lang="en-US" sz="2400" b="1" dirty="0" err="1" smtClean="0"/>
              <a:t>passwd</a:t>
            </a:r>
            <a:r>
              <a:rPr lang="en-US" sz="2400" b="1" dirty="0" smtClean="0"/>
              <a:t>: oracle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E60000"/>
                </a:solidFill>
              </a:rPr>
              <a:t>Create user, grant them permissions: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/>
              <a:t> create user z2h_hr identified by z2h_hr;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/>
              <a:t> grant create session to z2h_hr;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/>
              <a:t> grant create table to z2h_hr;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/>
              <a:t> grant unlimited </a:t>
            </a:r>
            <a:r>
              <a:rPr lang="en-US" sz="2400" b="1" i="1" dirty="0" err="1" smtClean="0"/>
              <a:t>tablespace</a:t>
            </a:r>
            <a:r>
              <a:rPr lang="en-US" sz="2400" b="1" i="1" dirty="0" smtClean="0"/>
              <a:t> to z2h_hr</a:t>
            </a:r>
            <a:r>
              <a:rPr lang="en-US" sz="2400" b="1" dirty="0" smtClean="0"/>
              <a:t>;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445086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25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424CC9-255C-4972-B5F2-6F19B32F3DEA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3518</TotalTime>
  <Words>153</Words>
  <Application>Microsoft Office PowerPoint</Application>
  <PresentationFormat>On-screen Show (4:3)</PresentationFormat>
  <Paragraphs>22</Paragraphs>
  <Slides>5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Docker Introduction  Indroduction</vt:lpstr>
      <vt:lpstr>Run database container</vt:lpstr>
      <vt:lpstr>Run datamodel container</vt:lpstr>
      <vt:lpstr>Connect into database container</vt:lpstr>
      <vt:lpstr>Thank you!</vt:lpstr>
    </vt:vector>
  </TitlesOfParts>
  <Company>Brandtailors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costin.nita</cp:lastModifiedBy>
  <cp:revision>181</cp:revision>
  <dcterms:created xsi:type="dcterms:W3CDTF">2013-12-09T08:38:16Z</dcterms:created>
  <dcterms:modified xsi:type="dcterms:W3CDTF">2016-06-27T11:11:52Z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