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</a:t>
            </a:r>
            <a:r>
              <a:rPr lang="ru-RU" dirty="0" err="1" smtClean="0"/>
              <a:t>Меллинги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Подготовил: Галкин Михаил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1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Персонажи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46861" y="2150785"/>
            <a:ext cx="341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Создано 8 видов персонажей: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322" y="2150785"/>
            <a:ext cx="2429214" cy="362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6861" y="2796540"/>
            <a:ext cx="950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классы персонажей унаследованы от </a:t>
            </a:r>
            <a:r>
              <a:rPr lang="en-US" dirty="0" err="1" smtClean="0"/>
              <a:t>StaticCharacter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MovableCharacter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StaticCharacter</a:t>
            </a:r>
            <a:r>
              <a:rPr lang="en-US" dirty="0" smtClean="0"/>
              <a:t> </a:t>
            </a:r>
            <a:r>
              <a:rPr lang="ru-RU" dirty="0" smtClean="0"/>
              <a:t>реализует анимации, проверку стояния на земле, изменение размера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MovableCharacter</a:t>
            </a:r>
            <a:r>
              <a:rPr lang="en-US" dirty="0" smtClean="0"/>
              <a:t> </a:t>
            </a:r>
            <a:r>
              <a:rPr lang="ru-RU" dirty="0" smtClean="0"/>
              <a:t>реализует физику и перемещение. Для физики используется второй закон Ньютона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76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Игровое поле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1885285"/>
            <a:ext cx="460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Игровое поле реализовано классом </a:t>
            </a:r>
            <a:r>
              <a:rPr lang="en-US" dirty="0" smtClean="0"/>
              <a:t>Grid.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995" y="1539240"/>
            <a:ext cx="3551679" cy="494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ru-RU" dirty="0" smtClean="0"/>
              <a:t>элементы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05" y="2138304"/>
            <a:ext cx="1247949" cy="82879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05" y="3156522"/>
            <a:ext cx="6639852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Анимированные спрайты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579" y="1949487"/>
            <a:ext cx="8068801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Discord RPC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706" y="2771710"/>
            <a:ext cx="1848108" cy="9335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05128" y="2915334"/>
            <a:ext cx="37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Каждый раз берется случайное описание из файла </a:t>
            </a:r>
            <a:r>
              <a:rPr lang="en-US" dirty="0" smtClean="0"/>
              <a:t>states.txt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6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уровней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2362200"/>
            <a:ext cx="870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Пользователь может создавать свои уровни, добавляя их в папку </a:t>
            </a:r>
            <a:r>
              <a:rPr lang="en-US" dirty="0" smtClean="0"/>
              <a:t>level </a:t>
            </a:r>
            <a:r>
              <a:rPr lang="ru-RU" dirty="0" smtClean="0"/>
              <a:t>и </a:t>
            </a:r>
            <a:r>
              <a:rPr lang="en-US" dirty="0" smtClean="0"/>
              <a:t>levels.csv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38" y="3485446"/>
            <a:ext cx="1209844" cy="13527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522" y="3640734"/>
            <a:ext cx="1438476" cy="9050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700" y="3535381"/>
            <a:ext cx="2089600" cy="11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материалов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748" y="3698411"/>
            <a:ext cx="1600423" cy="192431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801" y="3626966"/>
            <a:ext cx="2924583" cy="2067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5528" y="2607182"/>
            <a:ext cx="535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Пользователи могут добавлять свои материалы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Логи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065020" y="1778605"/>
            <a:ext cx="5966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папке </a:t>
            </a:r>
            <a:r>
              <a:rPr lang="en-US" dirty="0" smtClean="0"/>
              <a:t>logs </a:t>
            </a:r>
            <a:r>
              <a:rPr lang="ru-RU" dirty="0" smtClean="0"/>
              <a:t>при каждом запуске игры создаются </a:t>
            </a:r>
            <a:r>
              <a:rPr lang="ru-RU" dirty="0" err="1" smtClean="0"/>
              <a:t>логи</a:t>
            </a:r>
            <a:r>
              <a:rPr lang="ru-RU" dirty="0" smtClean="0"/>
              <a:t>. Стандартный поток вывода переопределяется на файл лога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896" y="1885285"/>
            <a:ext cx="187668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Сетевая игра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125981" y="2057400"/>
            <a:ext cx="6781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Сетевая игра реализована с помощью </a:t>
            </a:r>
            <a:r>
              <a:rPr lang="en-US" dirty="0" smtClean="0"/>
              <a:t>sockets. </a:t>
            </a:r>
            <a:r>
              <a:rPr lang="ru-RU" dirty="0" smtClean="0"/>
              <a:t>При запуске сервере, запускается поток сервера</a:t>
            </a:r>
          </a:p>
          <a:p>
            <a:r>
              <a:rPr lang="ru-RU" dirty="0" smtClean="0"/>
              <a:t>Сервер принимает данные от одного клиента и отправляет другому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015" y="1981199"/>
            <a:ext cx="2062386" cy="308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игры</a:t>
            </a:r>
            <a:endParaRPr lang="ru-RU" dirty="0"/>
          </a:p>
        </p:txBody>
      </p:sp>
      <p:pic>
        <p:nvPicPr>
          <p:cNvPr id="1028" name="Picture 4" descr="Lemmings-BoxSc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08" y="1575324"/>
            <a:ext cx="27908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vgtimes.ru/uploads/posts/2015-12/1450301545_3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88" y="4075131"/>
            <a:ext cx="2971083" cy="223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76013" y="2283221"/>
            <a:ext cx="51675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создании игры я вдохновлялся</a:t>
            </a:r>
            <a:r>
              <a:rPr lang="ru-RU" dirty="0" smtClean="0"/>
              <a:t> </a:t>
            </a:r>
            <a:r>
              <a:rPr lang="ru-RU" dirty="0" smtClean="0"/>
              <a:t>«</a:t>
            </a:r>
            <a:r>
              <a:rPr lang="en-US" dirty="0" smtClean="0"/>
              <a:t>Lemmings</a:t>
            </a:r>
            <a:r>
              <a:rPr lang="ru-RU" dirty="0" smtClean="0"/>
              <a:t>»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Цель – довести </a:t>
            </a:r>
            <a:r>
              <a:rPr lang="ru-RU" dirty="0" err="1" smtClean="0"/>
              <a:t>меллингов</a:t>
            </a:r>
            <a:r>
              <a:rPr lang="ru-RU" dirty="0" smtClean="0"/>
              <a:t> до выхода, используя различные профессии. В отличии от леммингов, профессии выдаются с помощью </a:t>
            </a:r>
            <a:r>
              <a:rPr lang="en-US" dirty="0" smtClean="0"/>
              <a:t>“</a:t>
            </a:r>
            <a:r>
              <a:rPr lang="ru-RU" dirty="0" smtClean="0"/>
              <a:t>медалей</a:t>
            </a:r>
            <a:r>
              <a:rPr lang="en-US" dirty="0" smtClean="0"/>
              <a:t>”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559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442" y="2213302"/>
            <a:ext cx="4496438" cy="2651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7841" y="3077149"/>
            <a:ext cx="3985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 главного меню можно попасть в одиночную игру, сетевую игру, настройки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7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35" y="2220902"/>
            <a:ext cx="4439286" cy="25029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4733" y="3149187"/>
            <a:ext cx="410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настройках можно поменять громкость фоновой музыки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7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Одиночная игра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2000104"/>
            <a:ext cx="9088118" cy="2095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84585" y="4515515"/>
            <a:ext cx="54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меню одиночной игры можно выбрать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9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Одиночная игра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42" y="1534767"/>
            <a:ext cx="2850178" cy="34163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5361" y="2781300"/>
            <a:ext cx="4465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самой игре можно двигать поле с помощью стрелочек, либо менять масштаб колесиком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955" y="3950961"/>
            <a:ext cx="1819529" cy="24482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945" y="4951163"/>
            <a:ext cx="4995736" cy="8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Сетевая игра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18" y="2673287"/>
            <a:ext cx="3899221" cy="21829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13120" y="3305747"/>
            <a:ext cx="4892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меню сетевой игры можно создать сервер, либо подключиться к существующему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00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Техническая часть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59" y="1597985"/>
            <a:ext cx="1867161" cy="44392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8140" y="603725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143" y="1597985"/>
            <a:ext cx="2982682" cy="2497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8581" y="4095678"/>
            <a:ext cx="237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Главный 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8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</a:t>
            </a:r>
            <a:r>
              <a:rPr lang="en-US" dirty="0" smtClean="0"/>
              <a:t>screens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61160" y="212598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 </a:t>
            </a:r>
            <a:r>
              <a:rPr lang="ru-RU" dirty="0" smtClean="0"/>
              <a:t>класс содержит класс, унаследованный от </a:t>
            </a:r>
            <a:r>
              <a:rPr lang="en-US" dirty="0" err="1" smtClean="0"/>
              <a:t>AbstractScreen</a:t>
            </a:r>
            <a:r>
              <a:rPr lang="en-US" dirty="0" smtClean="0"/>
              <a:t>. </a:t>
            </a:r>
            <a:r>
              <a:rPr lang="ru-RU" dirty="0" smtClean="0"/>
              <a:t>Вызываются методы </a:t>
            </a:r>
            <a:r>
              <a:rPr lang="en-US" dirty="0" smtClean="0"/>
              <a:t>start, update, event </a:t>
            </a:r>
            <a:r>
              <a:rPr lang="ru-RU" dirty="0" smtClean="0"/>
              <a:t>и накладываются </a:t>
            </a:r>
            <a:r>
              <a:rPr lang="en-US" dirty="0" smtClean="0"/>
              <a:t>layers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585" y="1754263"/>
            <a:ext cx="3459815" cy="459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202</TotalTime>
  <Words>254</Words>
  <Application>Microsoft Office PowerPoint</Application>
  <PresentationFormat>Широкоэкранный</PresentationFormat>
  <Paragraphs>41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MS Shell Dlg 2</vt:lpstr>
      <vt:lpstr>Wingdings</vt:lpstr>
      <vt:lpstr>Wingdings 3</vt:lpstr>
      <vt:lpstr>Madison</vt:lpstr>
      <vt:lpstr>Игра «Меллинги»</vt:lpstr>
      <vt:lpstr>Идея игры</vt:lpstr>
      <vt:lpstr>Главное меню</vt:lpstr>
      <vt:lpstr>Настройки</vt:lpstr>
      <vt:lpstr>Одиночная игра</vt:lpstr>
      <vt:lpstr>Одиночная игра</vt:lpstr>
      <vt:lpstr>Сетевая игра</vt:lpstr>
      <vt:lpstr>Техническая часть</vt:lpstr>
      <vt:lpstr>Система screens</vt:lpstr>
      <vt:lpstr>Персонажи</vt:lpstr>
      <vt:lpstr>Игровое поле</vt:lpstr>
      <vt:lpstr>UI элементы</vt:lpstr>
      <vt:lpstr>Анимированные спрайты</vt:lpstr>
      <vt:lpstr>Discord RPC</vt:lpstr>
      <vt:lpstr>Добавление уровней</vt:lpstr>
      <vt:lpstr>Добавление материалов</vt:lpstr>
      <vt:lpstr>Логи</vt:lpstr>
      <vt:lpstr>Сетевая игра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«Меллинги»</dc:title>
  <dc:creator>Михаил Галкин</dc:creator>
  <cp:lastModifiedBy>Михаил Галкин</cp:lastModifiedBy>
  <cp:revision>13</cp:revision>
  <dcterms:created xsi:type="dcterms:W3CDTF">2023-01-22T09:14:45Z</dcterms:created>
  <dcterms:modified xsi:type="dcterms:W3CDTF">2023-01-23T15:49:53Z</dcterms:modified>
</cp:coreProperties>
</file>