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36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D2BF-0B93-45D2-AFE1-BF2EFB2DB56B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C243-8C04-4DB3-B726-40FB49B879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D2BF-0B93-45D2-AFE1-BF2EFB2DB56B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C243-8C04-4DB3-B726-40FB49B879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D2BF-0B93-45D2-AFE1-BF2EFB2DB56B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C243-8C04-4DB3-B726-40FB49B879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D2BF-0B93-45D2-AFE1-BF2EFB2DB56B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C243-8C04-4DB3-B726-40FB49B879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D2BF-0B93-45D2-AFE1-BF2EFB2DB56B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C243-8C04-4DB3-B726-40FB49B879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D2BF-0B93-45D2-AFE1-BF2EFB2DB56B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C243-8C04-4DB3-B726-40FB49B879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D2BF-0B93-45D2-AFE1-BF2EFB2DB56B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C243-8C04-4DB3-B726-40FB49B879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D2BF-0B93-45D2-AFE1-BF2EFB2DB56B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C243-8C04-4DB3-B726-40FB49B879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D2BF-0B93-45D2-AFE1-BF2EFB2DB56B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C243-8C04-4DB3-B726-40FB49B879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D2BF-0B93-45D2-AFE1-BF2EFB2DB56B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C243-8C04-4DB3-B726-40FB49B879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D2BF-0B93-45D2-AFE1-BF2EFB2DB56B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C243-8C04-4DB3-B726-40FB49B879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2D2BF-0B93-45D2-AFE1-BF2EFB2DB56B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7C243-8C04-4DB3-B726-40FB49B8797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Data introduction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Disclaimer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opinions expressed in this presentation and on the following slides are solely those of the presenter and not necessarily those of </a:t>
            </a:r>
            <a:r>
              <a:rPr lang="en-US" dirty="0" err="1"/>
              <a:t>Rusoft</a:t>
            </a:r>
            <a:r>
              <a:rPr lang="en-US" dirty="0"/>
              <a:t>. </a:t>
            </a:r>
            <a:r>
              <a:rPr lang="en-US" dirty="0" err="1"/>
              <a:t>Rusoft</a:t>
            </a:r>
            <a:r>
              <a:rPr lang="en-US" dirty="0"/>
              <a:t> does not guarantee the accuracy or reliability of the information provided herein.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Spring Data</a:t>
            </a:r>
            <a:endParaRPr lang="ru-RU" dirty="0"/>
          </a:p>
        </p:txBody>
      </p:sp>
      <p:pic>
        <p:nvPicPr>
          <p:cNvPr id="11266" name="Picture 2" descr="Картинки по запросу spring dat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412776"/>
            <a:ext cx="3810000" cy="51530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Spring Data</a:t>
            </a:r>
            <a:endParaRPr lang="ru-RU" dirty="0"/>
          </a:p>
        </p:txBody>
      </p:sp>
      <p:pic>
        <p:nvPicPr>
          <p:cNvPr id="1026" name="Picture 2" descr="Картинки по запросу spring dat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28800"/>
            <a:ext cx="7128792" cy="46058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Spring Data</a:t>
            </a:r>
            <a:endParaRPr lang="ru-RU" dirty="0"/>
          </a:p>
        </p:txBody>
      </p:sp>
      <p:pic>
        <p:nvPicPr>
          <p:cNvPr id="17410" name="Picture 2" descr="Картинки по запросу Spring Data Repository hierarch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340768"/>
            <a:ext cx="6336704" cy="54099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Defining query methods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00" y="1417638"/>
            <a:ext cx="8876190" cy="5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3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Defining query methods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71" y="1484784"/>
            <a:ext cx="8877457" cy="396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40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Картинки по запросу last slide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7216519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78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Картинки по запросу Questio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96752"/>
            <a:ext cx="6527126" cy="433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173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54</Words>
  <Application>Microsoft Office PowerPoint</Application>
  <PresentationFormat>Экран (4:3)</PresentationFormat>
  <Paragraphs>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Calibri</vt:lpstr>
      <vt:lpstr>Тема Office</vt:lpstr>
      <vt:lpstr>Spring Data introduction</vt:lpstr>
      <vt:lpstr>Disclaimer</vt:lpstr>
      <vt:lpstr>Spring Data</vt:lpstr>
      <vt:lpstr>Spring Data</vt:lpstr>
      <vt:lpstr>Spring Data</vt:lpstr>
      <vt:lpstr>Defining query methods</vt:lpstr>
      <vt:lpstr>Defining query methods</vt:lpstr>
      <vt:lpstr>Презентация PowerPoint</vt:lpstr>
      <vt:lpstr>Презентация PowerPoint</vt:lpstr>
    </vt:vector>
  </TitlesOfParts>
  <Company>Стандарт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introduction</dc:title>
  <dc:creator>Вишняков</dc:creator>
  <cp:lastModifiedBy>Евгений Вишняков</cp:lastModifiedBy>
  <cp:revision>8</cp:revision>
  <dcterms:created xsi:type="dcterms:W3CDTF">2017-04-05T18:11:53Z</dcterms:created>
  <dcterms:modified xsi:type="dcterms:W3CDTF">2017-04-06T08:04:24Z</dcterms:modified>
</cp:coreProperties>
</file>