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0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474-A95E-454E-9C31-50B05457901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642A-9729-4501-A39F-7591ACDA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программы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TEST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0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данной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203575" cy="229748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программа использует искусственный интеллект, благодаря которому машин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способна доехать до конечной точки маршрута, при этом полностью соблюдая правила дорожного движения, и не двигаясь там где это запрещено.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63" y="3391593"/>
            <a:ext cx="4626874" cy="31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95" y="237893"/>
            <a:ext cx="10515600" cy="6445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как добавлять так и удалять нужный объект из рабочего пространства с помощью щелчка мыши.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пользовательском интерфейсе имеются специальный кнопки управления транспортом в ручном режиме.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“Forward”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движение вперёд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“Revers”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разворот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“Left”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налево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“Right”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направо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87" y="1080440"/>
            <a:ext cx="2429214" cy="590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72" y="2513618"/>
            <a:ext cx="2114845" cy="1409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83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509" y="12982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имеет базу данных, где сохраняется информация о прохождении транспортом своего пути.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“Logs”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следующих полей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Log_Id;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Log_Result;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Log_time;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95" y="1116689"/>
            <a:ext cx="5319227" cy="1188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90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262" y="224444"/>
            <a:ext cx="10515600" cy="581951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так же имеет кнопки запуска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“Start_learning”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остановки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“Stop_lerning”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остановки обучения транспорт возвращается в начальную позицию, а обучение останавливается.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интерфейс так же встроены такие функции как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 номера итерации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Таймер текущей итерации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Таймер времени лучшего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регулировать скорость визуального обучения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69" y="1743358"/>
            <a:ext cx="2457793" cy="278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61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680" b="868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715098" y="1478164"/>
            <a:ext cx="3931718" cy="3892146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успешно проходит тесты, а на месте где движение запрещено или невозможно, автоматически появляется соответствующий знак.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5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Посмотреть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код, а так же проверить программу в действии, вы можете скачав проект по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ссылке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https://github.com/MihailBogdanow/City_Test.git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67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программы </vt:lpstr>
      <vt:lpstr>Возможности данной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Посмотреть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программы</dc:title>
  <dc:creator>Участник WSR-01</dc:creator>
  <cp:lastModifiedBy>Участник WSR-01</cp:lastModifiedBy>
  <cp:revision>6</cp:revision>
  <dcterms:created xsi:type="dcterms:W3CDTF">2023-06-14T11:11:32Z</dcterms:created>
  <dcterms:modified xsi:type="dcterms:W3CDTF">2023-06-14T11:41:34Z</dcterms:modified>
</cp:coreProperties>
</file>