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7" r:id="rId6"/>
    <p:sldId id="260" r:id="rId7"/>
    <p:sldId id="262" r:id="rId8"/>
    <p:sldId id="263" r:id="rId9"/>
    <p:sldId id="266" r:id="rId10"/>
    <p:sldId id="264" r:id="rId11"/>
    <p:sldId id="268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D0D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4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2611F-DA9B-46DB-865B-BA2A77F00790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A38F9-8416-4B7F-9EC3-181EAD9D9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37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38F9-8416-4B7F-9EC3-181EAD9D9E4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C60971E-F7D7-4DD9-9371-333BDEBBEA2D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077072"/>
            <a:ext cx="4953000" cy="2304256"/>
          </a:xfrm>
        </p:spPr>
        <p:txBody>
          <a:bodyPr>
            <a:normAutofit fontScale="92500" lnSpcReduction="20000"/>
          </a:bodyPr>
          <a:lstStyle/>
          <a:p>
            <a:r>
              <a:rPr lang="uk-UA" b="1" dirty="0" err="1" smtClean="0"/>
              <a:t>Тютор</a:t>
            </a:r>
            <a:r>
              <a:rPr lang="ru-RU" b="1" dirty="0" smtClean="0"/>
              <a:t>: </a:t>
            </a:r>
            <a:endParaRPr lang="en-US" b="1" dirty="0" smtClean="0"/>
          </a:p>
          <a:p>
            <a:r>
              <a:rPr lang="ru-RU" dirty="0" smtClean="0"/>
              <a:t>Новиков Евгений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smtClean="0"/>
              <a:t>Разработчики:</a:t>
            </a:r>
          </a:p>
          <a:p>
            <a:pPr marL="379476" indent="-342900">
              <a:buFontTx/>
              <a:buChar char="-"/>
            </a:pPr>
            <a:r>
              <a:rPr lang="ru-RU" dirty="0" err="1" smtClean="0"/>
              <a:t>Сысоенко</a:t>
            </a:r>
            <a:r>
              <a:rPr lang="ru-RU" dirty="0" smtClean="0"/>
              <a:t> Евгений</a:t>
            </a:r>
          </a:p>
          <a:p>
            <a:pPr marL="379476" indent="-342900">
              <a:buFontTx/>
              <a:buChar char="-"/>
            </a:pPr>
            <a:r>
              <a:rPr lang="ru-RU" dirty="0" smtClean="0"/>
              <a:t>Кузнецов Денис</a:t>
            </a:r>
          </a:p>
          <a:p>
            <a:pPr marL="379476" indent="-342900">
              <a:buFontTx/>
              <a:buChar char="-"/>
            </a:pPr>
            <a:r>
              <a:rPr lang="ru-RU" dirty="0" err="1" smtClean="0"/>
              <a:t>Золотаревский</a:t>
            </a:r>
            <a:r>
              <a:rPr lang="ru-RU" dirty="0" smtClean="0"/>
              <a:t> Михаил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4868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+mj-lt"/>
              </a:rPr>
              <a:t>Презентация проекта</a:t>
            </a:r>
            <a:endParaRPr lang="ru-RU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4276" y="1628800"/>
            <a:ext cx="76434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</a:rPr>
              <a:t>WEB CALENDAR</a:t>
            </a:r>
            <a:endParaRPr lang="ru-RU" sz="80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02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//Главное окно </a:t>
            </a:r>
          </a:p>
          <a:p>
            <a:r>
              <a:rPr lang="ru-RU" dirty="0" smtClean="0"/>
              <a:t>//Окно управления календарями</a:t>
            </a:r>
          </a:p>
          <a:p>
            <a:r>
              <a:rPr lang="ru-RU" dirty="0" smtClean="0"/>
              <a:t>//окна авторизации и управления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1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Функциональность, которую можно добавить в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Авторизация с помощью </a:t>
            </a:r>
            <a:r>
              <a:rPr lang="en-US" dirty="0" smtClean="0"/>
              <a:t>API</a:t>
            </a:r>
            <a:r>
              <a:rPr lang="ru-RU" dirty="0" smtClean="0"/>
              <a:t> (</a:t>
            </a:r>
            <a:r>
              <a:rPr lang="en-US" dirty="0" err="1" smtClean="0"/>
              <a:t>google</a:t>
            </a:r>
            <a:r>
              <a:rPr lang="en-US" dirty="0" smtClean="0"/>
              <a:t>,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ru-RU" smtClean="0"/>
              <a:t>и др.</a:t>
            </a:r>
            <a:r>
              <a:rPr lang="en-US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0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5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Изначальная постановка </a:t>
            </a:r>
            <a:r>
              <a:rPr lang="ru-RU" u="sng" dirty="0" smtClean="0">
                <a:solidFill>
                  <a:srgbClr val="890D0D"/>
                </a:solidFill>
              </a:rPr>
              <a:t>задачи</a:t>
            </a:r>
            <a:endParaRPr lang="ru-RU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Используемые технологии: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ASP.NET MVC5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JavaScript, </a:t>
            </a:r>
            <a:r>
              <a:rPr lang="en-US" dirty="0" err="1" smtClean="0"/>
              <a:t>JQuery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HTML, CSS, Bootstrap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ASP.NET Identity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MS SQL Server</a:t>
            </a:r>
            <a:endParaRPr lang="en-US" dirty="0"/>
          </a:p>
          <a:p>
            <a:r>
              <a:rPr lang="ru-RU" dirty="0" smtClean="0"/>
              <a:t>Требования к </a:t>
            </a:r>
            <a:r>
              <a:rPr lang="en-US" dirty="0" smtClean="0"/>
              <a:t>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Дизайн, приближенный к </a:t>
            </a:r>
            <a:r>
              <a:rPr lang="en-US" dirty="0" smtClean="0"/>
              <a:t>Google Calendar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Наличия календаря с датами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Наличие графика (списка) событий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Оповещение о наступлении события в браузере с возможностью оповещения заблаговременно</a:t>
            </a:r>
          </a:p>
          <a:p>
            <a:endParaRPr lang="ru-RU" dirty="0" smtClean="0"/>
          </a:p>
          <a:p>
            <a:endParaRPr lang="ru-RU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7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301080"/>
          </a:xfrm>
        </p:spPr>
        <p:txBody>
          <a:bodyPr>
            <a:noAutofit/>
          </a:bodyPr>
          <a:lstStyle/>
          <a:p>
            <a:pPr algn="ctr"/>
            <a:r>
              <a:rPr lang="uk-UA" sz="3200" u="sng" dirty="0" err="1">
                <a:solidFill>
                  <a:srgbClr val="890D0D"/>
                </a:solidFill>
              </a:rPr>
              <a:t>Коррективы</a:t>
            </a:r>
            <a:r>
              <a:rPr lang="uk-UA" sz="3200" u="sng" dirty="0">
                <a:solidFill>
                  <a:srgbClr val="890D0D"/>
                </a:solidFill>
              </a:rPr>
              <a:t>, </a:t>
            </a:r>
            <a:r>
              <a:rPr lang="uk-UA" sz="3200" u="sng" dirty="0" err="1">
                <a:solidFill>
                  <a:srgbClr val="890D0D"/>
                </a:solidFill>
              </a:rPr>
              <a:t>сделанные</a:t>
            </a:r>
            <a:r>
              <a:rPr lang="uk-UA" sz="3200" u="sng" dirty="0">
                <a:solidFill>
                  <a:srgbClr val="890D0D"/>
                </a:solidFill>
              </a:rPr>
              <a:t> в </a:t>
            </a:r>
            <a:r>
              <a:rPr lang="uk-UA" sz="3200" u="sng" dirty="0" err="1">
                <a:solidFill>
                  <a:srgbClr val="890D0D"/>
                </a:solidFill>
              </a:rPr>
              <a:t>процессе</a:t>
            </a:r>
            <a:r>
              <a:rPr lang="uk-UA" sz="3200" u="sng" dirty="0">
                <a:solidFill>
                  <a:srgbClr val="890D0D"/>
                </a:solidFill>
              </a:rPr>
              <a:t> </a:t>
            </a:r>
            <a:r>
              <a:rPr lang="uk-UA" sz="3200" u="sng" dirty="0" err="1">
                <a:solidFill>
                  <a:srgbClr val="890D0D"/>
                </a:solidFill>
              </a:rPr>
              <a:t>разработки</a:t>
            </a:r>
            <a:endParaRPr lang="ru-RU" sz="3200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уведомления пользователя в помощью технологии </a:t>
            </a:r>
            <a:r>
              <a:rPr lang="en-US" dirty="0" err="1" smtClean="0"/>
              <a:t>SignalR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ru-RU" dirty="0" smtClean="0">
                <a:solidFill>
                  <a:srgbClr val="00B050"/>
                </a:solidFill>
              </a:rPr>
              <a:t>реализовано)</a:t>
            </a:r>
          </a:p>
          <a:p>
            <a:r>
              <a:rPr lang="ru-RU" dirty="0" smtClean="0"/>
              <a:t>Реализация </a:t>
            </a:r>
            <a:r>
              <a:rPr lang="en-US" dirty="0" smtClean="0"/>
              <a:t>CRUD </a:t>
            </a:r>
            <a:r>
              <a:rPr lang="ru-RU" dirty="0" smtClean="0"/>
              <a:t>операций с календарями пользователя </a:t>
            </a:r>
            <a:r>
              <a:rPr lang="ru-RU" dirty="0" smtClean="0">
                <a:solidFill>
                  <a:srgbClr val="00B050"/>
                </a:solidFill>
              </a:rPr>
              <a:t>(реализовано)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8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Источники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Материалы лекций</a:t>
            </a:r>
          </a:p>
          <a:p>
            <a:r>
              <a:rPr lang="ru-RU" dirty="0" smtClean="0"/>
              <a:t>Материалы с образовательных сайтов: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metanit.com (ASP, EF, C#)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professorweb.ru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ASP, EF, C</a:t>
            </a:r>
            <a:r>
              <a:rPr lang="en-US" dirty="0" smtClean="0"/>
              <a:t>#)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javascript.ru</a:t>
            </a:r>
            <a:r>
              <a:rPr lang="ru-RU" dirty="0" smtClean="0"/>
              <a:t>  (</a:t>
            </a:r>
            <a:r>
              <a:rPr lang="en-US" dirty="0" smtClean="0"/>
              <a:t>JavaScript)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jqbook.net.ru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JQuery</a:t>
            </a:r>
            <a:r>
              <a:rPr lang="en-US" dirty="0" smtClean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MSDN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MDN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getbootstrap.com </a:t>
            </a:r>
            <a:r>
              <a:rPr lang="ru-RU" dirty="0" smtClean="0"/>
              <a:t>и др.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Материалы с форумов: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habrahabr.ru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stackoverflow.com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Спецификации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8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</a:t>
            </a:r>
            <a:r>
              <a:rPr lang="en-US" dirty="0" err="1" smtClean="0"/>
              <a:t>WorkFlow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1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Луковая </a:t>
            </a:r>
            <a:r>
              <a:rPr lang="ru-RU" dirty="0" smtClean="0">
                <a:sym typeface="Wingdings" panose="05000000000000000000" pitchFamily="2" charset="2"/>
              </a:rPr>
              <a:t> </a:t>
            </a:r>
            <a:r>
              <a:rPr lang="ru-RU" dirty="0" smtClean="0">
                <a:solidFill>
                  <a:srgbClr val="FF0000"/>
                </a:solidFill>
                <a:sym typeface="Wingdings" panose="05000000000000000000" pitchFamily="2" charset="2"/>
              </a:rPr>
              <a:t>картинка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ru-RU" dirty="0" smtClean="0"/>
              <a:t>+ Структура базы данных (</a:t>
            </a:r>
            <a:r>
              <a:rPr lang="en-US" dirty="0" smtClean="0"/>
              <a:t>Code first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картинка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Code convention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6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данных и безопасность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Хостинг-провайдер: 1</a:t>
            </a:r>
            <a:r>
              <a:rPr lang="en-US" dirty="0" smtClean="0"/>
              <a:t>gb.ua</a:t>
            </a:r>
          </a:p>
          <a:p>
            <a:pPr marL="109728" indent="0">
              <a:buNone/>
            </a:pPr>
            <a:r>
              <a:rPr lang="en-US" dirty="0" smtClean="0"/>
              <a:t>Calendar.1gb.ua</a:t>
            </a:r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3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118</TotalTime>
  <Words>203</Words>
  <Application>Microsoft Office PowerPoint</Application>
  <PresentationFormat>Экран (4:3)</PresentationFormat>
  <Paragraphs>62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Презентация PowerPoint</vt:lpstr>
      <vt:lpstr>Изначальная постановка задачи</vt:lpstr>
      <vt:lpstr>Коррективы, сделанные в процессе разработки</vt:lpstr>
      <vt:lpstr>Источники информации</vt:lpstr>
      <vt:lpstr>Организация WorkFlow</vt:lpstr>
      <vt:lpstr>Структура проекта</vt:lpstr>
      <vt:lpstr>Code convention</vt:lpstr>
      <vt:lpstr>Валидация данных и безопасность</vt:lpstr>
      <vt:lpstr>Хостинг</vt:lpstr>
      <vt:lpstr>Описание UI</vt:lpstr>
      <vt:lpstr>Функциональность, которую можно добавить в проект</vt:lpstr>
      <vt:lpstr>Спасибо за внимание</vt:lpstr>
    </vt:vector>
  </TitlesOfParts>
  <Company>gypnor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CALENDAR</dc:title>
  <dc:creator>Machine</dc:creator>
  <cp:lastModifiedBy>Machine</cp:lastModifiedBy>
  <cp:revision>8</cp:revision>
  <dcterms:created xsi:type="dcterms:W3CDTF">2017-04-27T21:39:31Z</dcterms:created>
  <dcterms:modified xsi:type="dcterms:W3CDTF">2017-04-27T23:40:08Z</dcterms:modified>
</cp:coreProperties>
</file>