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4" r:id="rId12"/>
    <p:sldId id="26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1" r:id="rId21"/>
    <p:sldId id="271" r:id="rId22"/>
    <p:sldId id="272" r:id="rId23"/>
    <p:sldId id="273" r:id="rId24"/>
    <p:sldId id="275" r:id="rId25"/>
    <p:sldId id="276" r:id="rId26"/>
    <p:sldId id="270" r:id="rId27"/>
    <p:sldId id="269" r:id="rId28"/>
    <p:sldId id="277" r:id="rId29"/>
    <p:sldId id="280" r:id="rId30"/>
    <p:sldId id="281" r:id="rId31"/>
    <p:sldId id="278" r:id="rId32"/>
    <p:sldId id="279" r:id="rId33"/>
    <p:sldId id="282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77" autoAdjust="0"/>
  </p:normalViewPr>
  <p:slideViewPr>
    <p:cSldViewPr snapToGrid="0">
      <p:cViewPr varScale="1">
        <p:scale>
          <a:sx n="92" d="100"/>
          <a:sy n="92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F6A6C-F94A-406A-B883-85F064E340E1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507E8D87-3880-43F1-8BC9-39140D408DA0}">
      <dgm:prSet/>
      <dgm:spPr/>
      <dgm:t>
        <a:bodyPr/>
        <a:lstStyle/>
        <a:p>
          <a:r>
            <a:rPr lang="en-US" baseline="0"/>
            <a:t>Pricing</a:t>
          </a:r>
          <a:endParaRPr lang="en-US"/>
        </a:p>
      </dgm:t>
    </dgm:pt>
    <dgm:pt modelId="{6E37ED54-CB62-43A8-9603-EA6478F99953}" type="parTrans" cxnId="{269E000E-43F8-4EED-939A-1615B912F678}">
      <dgm:prSet/>
      <dgm:spPr/>
      <dgm:t>
        <a:bodyPr/>
        <a:lstStyle/>
        <a:p>
          <a:endParaRPr lang="en-US"/>
        </a:p>
      </dgm:t>
    </dgm:pt>
    <dgm:pt modelId="{B17B88FD-BD6A-497E-A651-EF0D6F8797C5}" type="sibTrans" cxnId="{269E000E-43F8-4EED-939A-1615B912F678}">
      <dgm:prSet/>
      <dgm:spPr/>
      <dgm:t>
        <a:bodyPr/>
        <a:lstStyle/>
        <a:p>
          <a:endParaRPr lang="en-US"/>
        </a:p>
      </dgm:t>
    </dgm:pt>
    <dgm:pt modelId="{ECD9A2BE-2F57-48B6-8B7E-B827427091BC}">
      <dgm:prSet/>
      <dgm:spPr/>
      <dgm:t>
        <a:bodyPr/>
        <a:lstStyle/>
        <a:p>
          <a:r>
            <a:rPr lang="en-US" baseline="0"/>
            <a:t>Architecture</a:t>
          </a:r>
          <a:endParaRPr lang="en-US"/>
        </a:p>
      </dgm:t>
    </dgm:pt>
    <dgm:pt modelId="{C53C51CD-4071-4272-B65C-9F83FD9752C4}" type="parTrans" cxnId="{9A5F81CA-F423-45D6-BAF9-0D9F332F6396}">
      <dgm:prSet/>
      <dgm:spPr/>
      <dgm:t>
        <a:bodyPr/>
        <a:lstStyle/>
        <a:p>
          <a:endParaRPr lang="en-US"/>
        </a:p>
      </dgm:t>
    </dgm:pt>
    <dgm:pt modelId="{E5488640-F7F5-4DCD-AC62-8A850DDD9FCC}" type="sibTrans" cxnId="{9A5F81CA-F423-45D6-BAF9-0D9F332F6396}">
      <dgm:prSet/>
      <dgm:spPr/>
      <dgm:t>
        <a:bodyPr/>
        <a:lstStyle/>
        <a:p>
          <a:endParaRPr lang="en-US"/>
        </a:p>
      </dgm:t>
    </dgm:pt>
    <dgm:pt modelId="{AAADE461-8203-4008-A100-2CA3F66EC210}">
      <dgm:prSet/>
      <dgm:spPr/>
      <dgm:t>
        <a:bodyPr/>
        <a:lstStyle/>
        <a:p>
          <a:r>
            <a:rPr lang="en-US" baseline="0"/>
            <a:t>Administration / Deploy </a:t>
          </a:r>
          <a:endParaRPr lang="en-US"/>
        </a:p>
      </dgm:t>
    </dgm:pt>
    <dgm:pt modelId="{1F7FC396-1F11-4117-AE19-7A29C74F5AD1}" type="parTrans" cxnId="{CE7BF1CC-6081-4F90-8D76-3BF265C27759}">
      <dgm:prSet/>
      <dgm:spPr/>
      <dgm:t>
        <a:bodyPr/>
        <a:lstStyle/>
        <a:p>
          <a:endParaRPr lang="en-US"/>
        </a:p>
      </dgm:t>
    </dgm:pt>
    <dgm:pt modelId="{2A1C6A48-4F5E-496F-9910-2055F1EBA281}" type="sibTrans" cxnId="{CE7BF1CC-6081-4F90-8D76-3BF265C27759}">
      <dgm:prSet/>
      <dgm:spPr/>
      <dgm:t>
        <a:bodyPr/>
        <a:lstStyle/>
        <a:p>
          <a:endParaRPr lang="en-US"/>
        </a:p>
      </dgm:t>
    </dgm:pt>
    <dgm:pt modelId="{4E8B0EEA-C119-4943-BB39-1361A78B7F86}" type="pres">
      <dgm:prSet presAssocID="{556F6A6C-F94A-406A-B883-85F064E340E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1B0E69-EB73-4E56-B19F-CA6929A92F91}" type="pres">
      <dgm:prSet presAssocID="{507E8D87-3880-43F1-8BC9-39140D408DA0}" presName="circ1" presStyleLbl="vennNode1" presStyleIdx="0" presStyleCnt="3"/>
      <dgm:spPr/>
      <dgm:t>
        <a:bodyPr/>
        <a:lstStyle/>
        <a:p>
          <a:endParaRPr lang="ru-RU"/>
        </a:p>
      </dgm:t>
    </dgm:pt>
    <dgm:pt modelId="{FC5B31EE-8014-41C0-9436-377E3F2A5276}" type="pres">
      <dgm:prSet presAssocID="{507E8D87-3880-43F1-8BC9-39140D408D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E7A3D3-228D-4846-8D66-CD4D375EBC77}" type="pres">
      <dgm:prSet presAssocID="{ECD9A2BE-2F57-48B6-8B7E-B827427091BC}" presName="circ2" presStyleLbl="vennNode1" presStyleIdx="1" presStyleCnt="3"/>
      <dgm:spPr/>
      <dgm:t>
        <a:bodyPr/>
        <a:lstStyle/>
        <a:p>
          <a:endParaRPr lang="ru-RU"/>
        </a:p>
      </dgm:t>
    </dgm:pt>
    <dgm:pt modelId="{0FA56C86-1D75-429A-BED5-30FA9C12A111}" type="pres">
      <dgm:prSet presAssocID="{ECD9A2BE-2F57-48B6-8B7E-B827427091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1D0EBF-599B-48ED-822E-DEB7E9286C25}" type="pres">
      <dgm:prSet presAssocID="{AAADE461-8203-4008-A100-2CA3F66EC210}" presName="circ3" presStyleLbl="vennNode1" presStyleIdx="2" presStyleCnt="3"/>
      <dgm:spPr/>
      <dgm:t>
        <a:bodyPr/>
        <a:lstStyle/>
        <a:p>
          <a:endParaRPr lang="ru-RU"/>
        </a:p>
      </dgm:t>
    </dgm:pt>
    <dgm:pt modelId="{60A15D91-BDCE-4679-BE1E-35ADB5AFEB02}" type="pres">
      <dgm:prSet presAssocID="{AAADE461-8203-4008-A100-2CA3F66EC21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DBBF1EA-C8D7-418D-BDEE-F03C97F99A06}" type="presOf" srcId="{507E8D87-3880-43F1-8BC9-39140D408DA0}" destId="{FC5B31EE-8014-41C0-9436-377E3F2A5276}" srcOrd="1" destOrd="0" presId="urn:microsoft.com/office/officeart/2005/8/layout/venn1"/>
    <dgm:cxn modelId="{7A662E95-BC7A-4C96-99A5-849973C671C0}" type="presOf" srcId="{507E8D87-3880-43F1-8BC9-39140D408DA0}" destId="{0E1B0E69-EB73-4E56-B19F-CA6929A92F91}" srcOrd="0" destOrd="0" presId="urn:microsoft.com/office/officeart/2005/8/layout/venn1"/>
    <dgm:cxn modelId="{1F4A0BB1-CC6E-4E2D-B999-AFA3CB9C84EB}" type="presOf" srcId="{556F6A6C-F94A-406A-B883-85F064E340E1}" destId="{4E8B0EEA-C119-4943-BB39-1361A78B7F86}" srcOrd="0" destOrd="0" presId="urn:microsoft.com/office/officeart/2005/8/layout/venn1"/>
    <dgm:cxn modelId="{CE7BF1CC-6081-4F90-8D76-3BF265C27759}" srcId="{556F6A6C-F94A-406A-B883-85F064E340E1}" destId="{AAADE461-8203-4008-A100-2CA3F66EC210}" srcOrd="2" destOrd="0" parTransId="{1F7FC396-1F11-4117-AE19-7A29C74F5AD1}" sibTransId="{2A1C6A48-4F5E-496F-9910-2055F1EBA281}"/>
    <dgm:cxn modelId="{40D9F223-B18F-4ACF-B209-16BD2E8FADBE}" type="presOf" srcId="{AAADE461-8203-4008-A100-2CA3F66EC210}" destId="{60A15D91-BDCE-4679-BE1E-35ADB5AFEB02}" srcOrd="1" destOrd="0" presId="urn:microsoft.com/office/officeart/2005/8/layout/venn1"/>
    <dgm:cxn modelId="{FABAE1A7-2591-46D6-A14C-445B2628248E}" type="presOf" srcId="{ECD9A2BE-2F57-48B6-8B7E-B827427091BC}" destId="{DBE7A3D3-228D-4846-8D66-CD4D375EBC77}" srcOrd="0" destOrd="0" presId="urn:microsoft.com/office/officeart/2005/8/layout/venn1"/>
    <dgm:cxn modelId="{9A5F81CA-F423-45D6-BAF9-0D9F332F6396}" srcId="{556F6A6C-F94A-406A-B883-85F064E340E1}" destId="{ECD9A2BE-2F57-48B6-8B7E-B827427091BC}" srcOrd="1" destOrd="0" parTransId="{C53C51CD-4071-4272-B65C-9F83FD9752C4}" sibTransId="{E5488640-F7F5-4DCD-AC62-8A850DDD9FCC}"/>
    <dgm:cxn modelId="{557EAD64-2A32-476C-B1D9-F9302B819445}" type="presOf" srcId="{AAADE461-8203-4008-A100-2CA3F66EC210}" destId="{691D0EBF-599B-48ED-822E-DEB7E9286C25}" srcOrd="0" destOrd="0" presId="urn:microsoft.com/office/officeart/2005/8/layout/venn1"/>
    <dgm:cxn modelId="{269E000E-43F8-4EED-939A-1615B912F678}" srcId="{556F6A6C-F94A-406A-B883-85F064E340E1}" destId="{507E8D87-3880-43F1-8BC9-39140D408DA0}" srcOrd="0" destOrd="0" parTransId="{6E37ED54-CB62-43A8-9603-EA6478F99953}" sibTransId="{B17B88FD-BD6A-497E-A651-EF0D6F8797C5}"/>
    <dgm:cxn modelId="{DBC1F7CF-70CC-480F-9AAA-CB38571CC52E}" type="presOf" srcId="{ECD9A2BE-2F57-48B6-8B7E-B827427091BC}" destId="{0FA56C86-1D75-429A-BED5-30FA9C12A111}" srcOrd="1" destOrd="0" presId="urn:microsoft.com/office/officeart/2005/8/layout/venn1"/>
    <dgm:cxn modelId="{95D5C326-D15F-4392-A1F4-68B729A7476C}" type="presParOf" srcId="{4E8B0EEA-C119-4943-BB39-1361A78B7F86}" destId="{0E1B0E69-EB73-4E56-B19F-CA6929A92F91}" srcOrd="0" destOrd="0" presId="urn:microsoft.com/office/officeart/2005/8/layout/venn1"/>
    <dgm:cxn modelId="{757CA79A-02D3-4E82-83DE-B90D03CCE3CD}" type="presParOf" srcId="{4E8B0EEA-C119-4943-BB39-1361A78B7F86}" destId="{FC5B31EE-8014-41C0-9436-377E3F2A5276}" srcOrd="1" destOrd="0" presId="urn:microsoft.com/office/officeart/2005/8/layout/venn1"/>
    <dgm:cxn modelId="{EB59904B-57D3-488A-86D8-6728E006F535}" type="presParOf" srcId="{4E8B0EEA-C119-4943-BB39-1361A78B7F86}" destId="{DBE7A3D3-228D-4846-8D66-CD4D375EBC77}" srcOrd="2" destOrd="0" presId="urn:microsoft.com/office/officeart/2005/8/layout/venn1"/>
    <dgm:cxn modelId="{CE128FF8-DDF0-42B8-91B5-F5CEB9B2294E}" type="presParOf" srcId="{4E8B0EEA-C119-4943-BB39-1361A78B7F86}" destId="{0FA56C86-1D75-429A-BED5-30FA9C12A111}" srcOrd="3" destOrd="0" presId="urn:microsoft.com/office/officeart/2005/8/layout/venn1"/>
    <dgm:cxn modelId="{CEFB16C5-3B00-4EAF-ADA1-A997B5155DB9}" type="presParOf" srcId="{4E8B0EEA-C119-4943-BB39-1361A78B7F86}" destId="{691D0EBF-599B-48ED-822E-DEB7E9286C25}" srcOrd="4" destOrd="0" presId="urn:microsoft.com/office/officeart/2005/8/layout/venn1"/>
    <dgm:cxn modelId="{AD4998D9-D43E-4EE9-B15F-1D8A8CF26187}" type="presParOf" srcId="{4E8B0EEA-C119-4943-BB39-1361A78B7F86}" destId="{60A15D91-BDCE-4679-BE1E-35ADB5AFEB0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E2E748-7061-4BC6-9FDC-9B10140AA68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8E461BD-1EAE-4EE7-9E3D-6A794402C6B5}">
      <dgm:prSet/>
      <dgm:spPr/>
      <dgm:t>
        <a:bodyPr/>
        <a:lstStyle/>
        <a:p>
          <a:r>
            <a:rPr lang="en-US" baseline="0"/>
            <a:t>Monolithic, centralized</a:t>
          </a:r>
          <a:endParaRPr lang="en-US"/>
        </a:p>
      </dgm:t>
    </dgm:pt>
    <dgm:pt modelId="{4A50AE98-871E-4F21-9053-53BBEEA72987}" type="parTrans" cxnId="{C74D633A-7EBC-4B29-B069-EB0633F3135D}">
      <dgm:prSet/>
      <dgm:spPr/>
      <dgm:t>
        <a:bodyPr/>
        <a:lstStyle/>
        <a:p>
          <a:endParaRPr lang="en-US"/>
        </a:p>
      </dgm:t>
    </dgm:pt>
    <dgm:pt modelId="{9399FBBE-2932-43A2-8ECC-F3C603B2E5D1}" type="sibTrans" cxnId="{C74D633A-7EBC-4B29-B069-EB0633F3135D}">
      <dgm:prSet/>
      <dgm:spPr/>
      <dgm:t>
        <a:bodyPr/>
        <a:lstStyle/>
        <a:p>
          <a:endParaRPr lang="en-US"/>
        </a:p>
      </dgm:t>
    </dgm:pt>
    <dgm:pt modelId="{AAA4B5C2-C8C6-46A6-A7EE-281B9C3EDC48}">
      <dgm:prSet/>
      <dgm:spPr/>
      <dgm:t>
        <a:bodyPr/>
        <a:lstStyle/>
        <a:p>
          <a:r>
            <a:rPr lang="en-US" baseline="0" dirty="0"/>
            <a:t>Design for predictable scalability</a:t>
          </a:r>
          <a:endParaRPr lang="en-US" dirty="0"/>
        </a:p>
      </dgm:t>
    </dgm:pt>
    <dgm:pt modelId="{147FB53D-1397-4FE1-BDAE-A17D1C93A477}" type="parTrans" cxnId="{FE52802D-8BF3-483B-A441-B8E9B4B10E2B}">
      <dgm:prSet/>
      <dgm:spPr/>
      <dgm:t>
        <a:bodyPr/>
        <a:lstStyle/>
        <a:p>
          <a:endParaRPr lang="en-US"/>
        </a:p>
      </dgm:t>
    </dgm:pt>
    <dgm:pt modelId="{72D56CBF-6B2B-4C6F-BC96-88B6335F390D}" type="sibTrans" cxnId="{FE52802D-8BF3-483B-A441-B8E9B4B10E2B}">
      <dgm:prSet/>
      <dgm:spPr/>
      <dgm:t>
        <a:bodyPr/>
        <a:lstStyle/>
        <a:p>
          <a:endParaRPr lang="en-US"/>
        </a:p>
      </dgm:t>
    </dgm:pt>
    <dgm:pt modelId="{DD9B9D01-4BB7-4747-BF9C-C31D2513C033}">
      <dgm:prSet/>
      <dgm:spPr/>
      <dgm:t>
        <a:bodyPr/>
        <a:lstStyle/>
        <a:p>
          <a:r>
            <a:rPr lang="en-US" baseline="0"/>
            <a:t>Relational database</a:t>
          </a:r>
          <a:endParaRPr lang="en-US"/>
        </a:p>
      </dgm:t>
    </dgm:pt>
    <dgm:pt modelId="{54B56390-7948-46D7-A82C-8661D14399AA}" type="parTrans" cxnId="{E3A93415-445D-44E6-B498-816771358996}">
      <dgm:prSet/>
      <dgm:spPr/>
      <dgm:t>
        <a:bodyPr/>
        <a:lstStyle/>
        <a:p>
          <a:endParaRPr lang="en-US"/>
        </a:p>
      </dgm:t>
    </dgm:pt>
    <dgm:pt modelId="{3BEC9D38-4D33-467B-B787-75BA4D80F51B}" type="sibTrans" cxnId="{E3A93415-445D-44E6-B498-816771358996}">
      <dgm:prSet/>
      <dgm:spPr/>
      <dgm:t>
        <a:bodyPr/>
        <a:lstStyle/>
        <a:p>
          <a:endParaRPr lang="en-US"/>
        </a:p>
      </dgm:t>
    </dgm:pt>
    <dgm:pt modelId="{90C8D082-D251-484C-B413-9336DCEA8009}">
      <dgm:prSet/>
      <dgm:spPr/>
      <dgm:t>
        <a:bodyPr/>
        <a:lstStyle/>
        <a:p>
          <a:r>
            <a:rPr lang="en-US" baseline="0"/>
            <a:t>Strong consistency</a:t>
          </a:r>
          <a:endParaRPr lang="en-US"/>
        </a:p>
      </dgm:t>
    </dgm:pt>
    <dgm:pt modelId="{48662B27-F123-4B5B-AE07-916CFDF05D00}" type="parTrans" cxnId="{17F2DBFE-F488-442A-9162-E8584B3DDC9C}">
      <dgm:prSet/>
      <dgm:spPr/>
      <dgm:t>
        <a:bodyPr/>
        <a:lstStyle/>
        <a:p>
          <a:endParaRPr lang="en-US"/>
        </a:p>
      </dgm:t>
    </dgm:pt>
    <dgm:pt modelId="{321A10A7-35C6-4611-B5CE-5471CCD4A052}" type="sibTrans" cxnId="{17F2DBFE-F488-442A-9162-E8584B3DDC9C}">
      <dgm:prSet/>
      <dgm:spPr/>
      <dgm:t>
        <a:bodyPr/>
        <a:lstStyle/>
        <a:p>
          <a:endParaRPr lang="en-US"/>
        </a:p>
      </dgm:t>
    </dgm:pt>
    <dgm:pt modelId="{AF1EF62E-F2C0-4CE7-9D58-E442000533BA}">
      <dgm:prSet/>
      <dgm:spPr/>
      <dgm:t>
        <a:bodyPr/>
        <a:lstStyle/>
        <a:p>
          <a:r>
            <a:rPr lang="en-US" baseline="0"/>
            <a:t>Serial and synchronized processing</a:t>
          </a:r>
          <a:endParaRPr lang="en-US"/>
        </a:p>
      </dgm:t>
    </dgm:pt>
    <dgm:pt modelId="{404FF20E-4EA4-4442-A6B6-FECA5ACC4D94}" type="parTrans" cxnId="{865AA247-73ED-411F-87D8-D0C12B389D8A}">
      <dgm:prSet/>
      <dgm:spPr/>
      <dgm:t>
        <a:bodyPr/>
        <a:lstStyle/>
        <a:p>
          <a:endParaRPr lang="en-US"/>
        </a:p>
      </dgm:t>
    </dgm:pt>
    <dgm:pt modelId="{AF1B0F39-3DE1-421A-BDC5-8C3D15A7E8D3}" type="sibTrans" cxnId="{865AA247-73ED-411F-87D8-D0C12B389D8A}">
      <dgm:prSet/>
      <dgm:spPr/>
      <dgm:t>
        <a:bodyPr/>
        <a:lstStyle/>
        <a:p>
          <a:endParaRPr lang="en-US"/>
        </a:p>
      </dgm:t>
    </dgm:pt>
    <dgm:pt modelId="{EAF91B0A-DB26-48BD-AAE3-63E0E93591DC}">
      <dgm:prSet/>
      <dgm:spPr/>
      <dgm:t>
        <a:bodyPr/>
        <a:lstStyle/>
        <a:p>
          <a:r>
            <a:rPr lang="en-US" baseline="0"/>
            <a:t>Design to avoid failures (MTBF)</a:t>
          </a:r>
          <a:endParaRPr lang="en-US"/>
        </a:p>
      </dgm:t>
    </dgm:pt>
    <dgm:pt modelId="{0F7FD32E-AF8A-4ABA-95F5-30D73052E0FD}" type="parTrans" cxnId="{2FD9FAE2-D2AE-4E84-8FE5-2003CA2F39EF}">
      <dgm:prSet/>
      <dgm:spPr/>
      <dgm:t>
        <a:bodyPr/>
        <a:lstStyle/>
        <a:p>
          <a:endParaRPr lang="en-US"/>
        </a:p>
      </dgm:t>
    </dgm:pt>
    <dgm:pt modelId="{A3A72842-D9AE-4C9C-AFE5-E6879D56E3FE}" type="sibTrans" cxnId="{2FD9FAE2-D2AE-4E84-8FE5-2003CA2F39EF}">
      <dgm:prSet/>
      <dgm:spPr/>
      <dgm:t>
        <a:bodyPr/>
        <a:lstStyle/>
        <a:p>
          <a:endParaRPr lang="en-US"/>
        </a:p>
      </dgm:t>
    </dgm:pt>
    <dgm:pt modelId="{C0E75A8C-AAD0-4A05-BB2C-92F6D765B47D}">
      <dgm:prSet/>
      <dgm:spPr/>
      <dgm:t>
        <a:bodyPr/>
        <a:lstStyle/>
        <a:p>
          <a:r>
            <a:rPr lang="en-US" baseline="0"/>
            <a:t>Occasional big updates</a:t>
          </a:r>
          <a:endParaRPr lang="en-US"/>
        </a:p>
      </dgm:t>
    </dgm:pt>
    <dgm:pt modelId="{78FD7236-D104-4BF5-A38A-B8D21B808658}" type="parTrans" cxnId="{51F1C087-18E5-42CE-8F81-B63FCC85C5D1}">
      <dgm:prSet/>
      <dgm:spPr/>
      <dgm:t>
        <a:bodyPr/>
        <a:lstStyle/>
        <a:p>
          <a:endParaRPr lang="en-US"/>
        </a:p>
      </dgm:t>
    </dgm:pt>
    <dgm:pt modelId="{4F636A8D-A1AC-4866-936B-39A68E6906FC}" type="sibTrans" cxnId="{51F1C087-18E5-42CE-8F81-B63FCC85C5D1}">
      <dgm:prSet/>
      <dgm:spPr/>
      <dgm:t>
        <a:bodyPr/>
        <a:lstStyle/>
        <a:p>
          <a:endParaRPr lang="en-US"/>
        </a:p>
      </dgm:t>
    </dgm:pt>
    <dgm:pt modelId="{E744CCA2-93A3-4C89-8C94-57B911DBD57B}">
      <dgm:prSet/>
      <dgm:spPr/>
      <dgm:t>
        <a:bodyPr/>
        <a:lstStyle/>
        <a:p>
          <a:r>
            <a:rPr lang="en-US" baseline="0"/>
            <a:t>Manual management</a:t>
          </a:r>
          <a:endParaRPr lang="en-US"/>
        </a:p>
      </dgm:t>
    </dgm:pt>
    <dgm:pt modelId="{506433F9-9A44-472A-A700-83F35B09DA12}" type="parTrans" cxnId="{6D7C5AE1-BA75-4C4A-98AF-4B65FD04404E}">
      <dgm:prSet/>
      <dgm:spPr/>
      <dgm:t>
        <a:bodyPr/>
        <a:lstStyle/>
        <a:p>
          <a:endParaRPr lang="en-US"/>
        </a:p>
      </dgm:t>
    </dgm:pt>
    <dgm:pt modelId="{AB0446DB-E87C-4817-A957-13EF5621E17C}" type="sibTrans" cxnId="{6D7C5AE1-BA75-4C4A-98AF-4B65FD04404E}">
      <dgm:prSet/>
      <dgm:spPr/>
      <dgm:t>
        <a:bodyPr/>
        <a:lstStyle/>
        <a:p>
          <a:endParaRPr lang="en-US"/>
        </a:p>
      </dgm:t>
    </dgm:pt>
    <dgm:pt modelId="{CB6317B7-9FB7-429B-AE99-755645AC5310}">
      <dgm:prSet/>
      <dgm:spPr/>
      <dgm:t>
        <a:bodyPr/>
        <a:lstStyle/>
        <a:p>
          <a:r>
            <a:rPr lang="en-US" baseline="0"/>
            <a:t>Snowflake servers</a:t>
          </a:r>
          <a:endParaRPr lang="en-US"/>
        </a:p>
      </dgm:t>
    </dgm:pt>
    <dgm:pt modelId="{ACC48DB5-A27E-4F5B-86E4-B986F95E509E}" type="parTrans" cxnId="{BBDC0198-7578-4B16-BB53-A7AE336FAA45}">
      <dgm:prSet/>
      <dgm:spPr/>
      <dgm:t>
        <a:bodyPr/>
        <a:lstStyle/>
        <a:p>
          <a:endParaRPr lang="en-US"/>
        </a:p>
      </dgm:t>
    </dgm:pt>
    <dgm:pt modelId="{D4FEC539-0B03-4D2E-BCC8-A693FCA9DC3A}" type="sibTrans" cxnId="{BBDC0198-7578-4B16-BB53-A7AE336FAA45}">
      <dgm:prSet/>
      <dgm:spPr/>
      <dgm:t>
        <a:bodyPr/>
        <a:lstStyle/>
        <a:p>
          <a:endParaRPr lang="en-US"/>
        </a:p>
      </dgm:t>
    </dgm:pt>
    <dgm:pt modelId="{6BD1F6CA-3101-446C-B0BE-3AF3D7BA78AA}" type="pres">
      <dgm:prSet presAssocID="{DEE2E748-7061-4BC6-9FDC-9B10140AA6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F435167-9E42-4BE7-A3D1-D3E44B84A39A}" type="pres">
      <dgm:prSet presAssocID="{48E461BD-1EAE-4EE7-9E3D-6A794402C6B5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B233FE-4081-47A8-8D63-C142134B8C95}" type="pres">
      <dgm:prSet presAssocID="{9399FBBE-2932-43A2-8ECC-F3C603B2E5D1}" presName="spacer" presStyleCnt="0"/>
      <dgm:spPr/>
    </dgm:pt>
    <dgm:pt modelId="{D8B42332-F3BD-4B23-A13A-0E3AB538AA76}" type="pres">
      <dgm:prSet presAssocID="{AAA4B5C2-C8C6-46A6-A7EE-281B9C3EDC48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CE0ACF-CB0E-4172-93A4-7FF913B8B64C}" type="pres">
      <dgm:prSet presAssocID="{72D56CBF-6B2B-4C6F-BC96-88B6335F390D}" presName="spacer" presStyleCnt="0"/>
      <dgm:spPr/>
    </dgm:pt>
    <dgm:pt modelId="{5967DD45-FAFC-4C6D-A19E-30EA9F95BE88}" type="pres">
      <dgm:prSet presAssocID="{DD9B9D01-4BB7-4747-BF9C-C31D2513C033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C2BEEA-ECE8-4D51-A696-80E1F2D8FA60}" type="pres">
      <dgm:prSet presAssocID="{3BEC9D38-4D33-467B-B787-75BA4D80F51B}" presName="spacer" presStyleCnt="0"/>
      <dgm:spPr/>
    </dgm:pt>
    <dgm:pt modelId="{A115F1D8-2801-4614-9C1D-0FB0B70F4687}" type="pres">
      <dgm:prSet presAssocID="{90C8D082-D251-484C-B413-9336DCEA8009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56D561-234B-4762-BF42-C558AB76B4F7}" type="pres">
      <dgm:prSet presAssocID="{321A10A7-35C6-4611-B5CE-5471CCD4A052}" presName="spacer" presStyleCnt="0"/>
      <dgm:spPr/>
    </dgm:pt>
    <dgm:pt modelId="{13B48DF0-48B1-4A2D-8529-B77203C84D9C}" type="pres">
      <dgm:prSet presAssocID="{AF1EF62E-F2C0-4CE7-9D58-E442000533BA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00DD21-BFE6-4B50-B852-094789C5ADF2}" type="pres">
      <dgm:prSet presAssocID="{AF1B0F39-3DE1-421A-BDC5-8C3D15A7E8D3}" presName="spacer" presStyleCnt="0"/>
      <dgm:spPr/>
    </dgm:pt>
    <dgm:pt modelId="{552D757D-8905-47C1-8AEB-22ABB8C4D071}" type="pres">
      <dgm:prSet presAssocID="{EAF91B0A-DB26-48BD-AAE3-63E0E93591D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6E80D6-8FD4-412E-B253-D9C5DA925EA5}" type="pres">
      <dgm:prSet presAssocID="{A3A72842-D9AE-4C9C-AFE5-E6879D56E3FE}" presName="spacer" presStyleCnt="0"/>
      <dgm:spPr/>
    </dgm:pt>
    <dgm:pt modelId="{746BA37D-A47F-4AF4-9F1F-8A44A485222C}" type="pres">
      <dgm:prSet presAssocID="{C0E75A8C-AAD0-4A05-BB2C-92F6D765B47D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717B78-DAF7-41EE-9A1C-95CADBB98FFA}" type="pres">
      <dgm:prSet presAssocID="{4F636A8D-A1AC-4866-936B-39A68E6906FC}" presName="spacer" presStyleCnt="0"/>
      <dgm:spPr/>
    </dgm:pt>
    <dgm:pt modelId="{C96CE0BE-CF6E-4E90-A082-414E5A015E64}" type="pres">
      <dgm:prSet presAssocID="{E744CCA2-93A3-4C89-8C94-57B911DBD57B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ED7486-D9B7-4196-A002-CB740B945D80}" type="pres">
      <dgm:prSet presAssocID="{AB0446DB-E87C-4817-A957-13EF5621E17C}" presName="spacer" presStyleCnt="0"/>
      <dgm:spPr/>
    </dgm:pt>
    <dgm:pt modelId="{53528C99-59D8-4201-BB46-13FD802BA5CF}" type="pres">
      <dgm:prSet presAssocID="{CB6317B7-9FB7-429B-AE99-755645AC5310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8439ED-B4B0-4805-B81F-D6CAC2635C80}" type="presOf" srcId="{E744CCA2-93A3-4C89-8C94-57B911DBD57B}" destId="{C96CE0BE-CF6E-4E90-A082-414E5A015E64}" srcOrd="0" destOrd="0" presId="urn:microsoft.com/office/officeart/2005/8/layout/vList2"/>
    <dgm:cxn modelId="{8AACA943-D6FA-4C75-A8B2-EA60A0DFC230}" type="presOf" srcId="{AAA4B5C2-C8C6-46A6-A7EE-281B9C3EDC48}" destId="{D8B42332-F3BD-4B23-A13A-0E3AB538AA76}" srcOrd="0" destOrd="0" presId="urn:microsoft.com/office/officeart/2005/8/layout/vList2"/>
    <dgm:cxn modelId="{2FD9FAE2-D2AE-4E84-8FE5-2003CA2F39EF}" srcId="{DEE2E748-7061-4BC6-9FDC-9B10140AA687}" destId="{EAF91B0A-DB26-48BD-AAE3-63E0E93591DC}" srcOrd="5" destOrd="0" parTransId="{0F7FD32E-AF8A-4ABA-95F5-30D73052E0FD}" sibTransId="{A3A72842-D9AE-4C9C-AFE5-E6879D56E3FE}"/>
    <dgm:cxn modelId="{09DD06C2-8463-4650-AE13-5F7AA47231D6}" type="presOf" srcId="{EAF91B0A-DB26-48BD-AAE3-63E0E93591DC}" destId="{552D757D-8905-47C1-8AEB-22ABB8C4D071}" srcOrd="0" destOrd="0" presId="urn:microsoft.com/office/officeart/2005/8/layout/vList2"/>
    <dgm:cxn modelId="{BBDC0198-7578-4B16-BB53-A7AE336FAA45}" srcId="{DEE2E748-7061-4BC6-9FDC-9B10140AA687}" destId="{CB6317B7-9FB7-429B-AE99-755645AC5310}" srcOrd="8" destOrd="0" parTransId="{ACC48DB5-A27E-4F5B-86E4-B986F95E509E}" sibTransId="{D4FEC539-0B03-4D2E-BCC8-A693FCA9DC3A}"/>
    <dgm:cxn modelId="{F4B1EC06-F948-4C15-9DEB-10F5B5893470}" type="presOf" srcId="{90C8D082-D251-484C-B413-9336DCEA8009}" destId="{A115F1D8-2801-4614-9C1D-0FB0B70F4687}" srcOrd="0" destOrd="0" presId="urn:microsoft.com/office/officeart/2005/8/layout/vList2"/>
    <dgm:cxn modelId="{6769ADA1-4D17-42FC-8634-D3CB867D6A10}" type="presOf" srcId="{DEE2E748-7061-4BC6-9FDC-9B10140AA687}" destId="{6BD1F6CA-3101-446C-B0BE-3AF3D7BA78AA}" srcOrd="0" destOrd="0" presId="urn:microsoft.com/office/officeart/2005/8/layout/vList2"/>
    <dgm:cxn modelId="{6D7C5AE1-BA75-4C4A-98AF-4B65FD04404E}" srcId="{DEE2E748-7061-4BC6-9FDC-9B10140AA687}" destId="{E744CCA2-93A3-4C89-8C94-57B911DBD57B}" srcOrd="7" destOrd="0" parTransId="{506433F9-9A44-472A-A700-83F35B09DA12}" sibTransId="{AB0446DB-E87C-4817-A957-13EF5621E17C}"/>
    <dgm:cxn modelId="{FE52802D-8BF3-483B-A441-B8E9B4B10E2B}" srcId="{DEE2E748-7061-4BC6-9FDC-9B10140AA687}" destId="{AAA4B5C2-C8C6-46A6-A7EE-281B9C3EDC48}" srcOrd="1" destOrd="0" parTransId="{147FB53D-1397-4FE1-BDAE-A17D1C93A477}" sibTransId="{72D56CBF-6B2B-4C6F-BC96-88B6335F390D}"/>
    <dgm:cxn modelId="{C7483639-E257-41EB-B1AD-02DCFE708DC5}" type="presOf" srcId="{CB6317B7-9FB7-429B-AE99-755645AC5310}" destId="{53528C99-59D8-4201-BB46-13FD802BA5CF}" srcOrd="0" destOrd="0" presId="urn:microsoft.com/office/officeart/2005/8/layout/vList2"/>
    <dgm:cxn modelId="{E3A93415-445D-44E6-B498-816771358996}" srcId="{DEE2E748-7061-4BC6-9FDC-9B10140AA687}" destId="{DD9B9D01-4BB7-4747-BF9C-C31D2513C033}" srcOrd="2" destOrd="0" parTransId="{54B56390-7948-46D7-A82C-8661D14399AA}" sibTransId="{3BEC9D38-4D33-467B-B787-75BA4D80F51B}"/>
    <dgm:cxn modelId="{2A8CDE9E-8FAA-4914-A6CB-A61A6DE4A55C}" type="presOf" srcId="{48E461BD-1EAE-4EE7-9E3D-6A794402C6B5}" destId="{2F435167-9E42-4BE7-A3D1-D3E44B84A39A}" srcOrd="0" destOrd="0" presId="urn:microsoft.com/office/officeart/2005/8/layout/vList2"/>
    <dgm:cxn modelId="{865AA247-73ED-411F-87D8-D0C12B389D8A}" srcId="{DEE2E748-7061-4BC6-9FDC-9B10140AA687}" destId="{AF1EF62E-F2C0-4CE7-9D58-E442000533BA}" srcOrd="4" destOrd="0" parTransId="{404FF20E-4EA4-4442-A6B6-FECA5ACC4D94}" sibTransId="{AF1B0F39-3DE1-421A-BDC5-8C3D15A7E8D3}"/>
    <dgm:cxn modelId="{51F1C087-18E5-42CE-8F81-B63FCC85C5D1}" srcId="{DEE2E748-7061-4BC6-9FDC-9B10140AA687}" destId="{C0E75A8C-AAD0-4A05-BB2C-92F6D765B47D}" srcOrd="6" destOrd="0" parTransId="{78FD7236-D104-4BF5-A38A-B8D21B808658}" sibTransId="{4F636A8D-A1AC-4866-936B-39A68E6906FC}"/>
    <dgm:cxn modelId="{77F2E378-32C0-479C-AA1E-0A3ABE410CF8}" type="presOf" srcId="{DD9B9D01-4BB7-4747-BF9C-C31D2513C033}" destId="{5967DD45-FAFC-4C6D-A19E-30EA9F95BE88}" srcOrd="0" destOrd="0" presId="urn:microsoft.com/office/officeart/2005/8/layout/vList2"/>
    <dgm:cxn modelId="{14271A30-AE27-4A36-8904-5BFDD936400E}" type="presOf" srcId="{C0E75A8C-AAD0-4A05-BB2C-92F6D765B47D}" destId="{746BA37D-A47F-4AF4-9F1F-8A44A485222C}" srcOrd="0" destOrd="0" presId="urn:microsoft.com/office/officeart/2005/8/layout/vList2"/>
    <dgm:cxn modelId="{C74D633A-7EBC-4B29-B069-EB0633F3135D}" srcId="{DEE2E748-7061-4BC6-9FDC-9B10140AA687}" destId="{48E461BD-1EAE-4EE7-9E3D-6A794402C6B5}" srcOrd="0" destOrd="0" parTransId="{4A50AE98-871E-4F21-9053-53BBEEA72987}" sibTransId="{9399FBBE-2932-43A2-8ECC-F3C603B2E5D1}"/>
    <dgm:cxn modelId="{08AA93EA-65C1-4F5E-A77F-638D5BDD15C9}" type="presOf" srcId="{AF1EF62E-F2C0-4CE7-9D58-E442000533BA}" destId="{13B48DF0-48B1-4A2D-8529-B77203C84D9C}" srcOrd="0" destOrd="0" presId="urn:microsoft.com/office/officeart/2005/8/layout/vList2"/>
    <dgm:cxn modelId="{17F2DBFE-F488-442A-9162-E8584B3DDC9C}" srcId="{DEE2E748-7061-4BC6-9FDC-9B10140AA687}" destId="{90C8D082-D251-484C-B413-9336DCEA8009}" srcOrd="3" destOrd="0" parTransId="{48662B27-F123-4B5B-AE07-916CFDF05D00}" sibTransId="{321A10A7-35C6-4611-B5CE-5471CCD4A052}"/>
    <dgm:cxn modelId="{DDEE5FB4-4A29-42A8-B3A8-6DAF4C7DEE0F}" type="presParOf" srcId="{6BD1F6CA-3101-446C-B0BE-3AF3D7BA78AA}" destId="{2F435167-9E42-4BE7-A3D1-D3E44B84A39A}" srcOrd="0" destOrd="0" presId="urn:microsoft.com/office/officeart/2005/8/layout/vList2"/>
    <dgm:cxn modelId="{616D5CC7-4626-4B38-979A-93A5A3E64C57}" type="presParOf" srcId="{6BD1F6CA-3101-446C-B0BE-3AF3D7BA78AA}" destId="{F1B233FE-4081-47A8-8D63-C142134B8C95}" srcOrd="1" destOrd="0" presId="urn:microsoft.com/office/officeart/2005/8/layout/vList2"/>
    <dgm:cxn modelId="{FF0CC6B9-1DC3-4D4A-93BE-CFF4CDF70817}" type="presParOf" srcId="{6BD1F6CA-3101-446C-B0BE-3AF3D7BA78AA}" destId="{D8B42332-F3BD-4B23-A13A-0E3AB538AA76}" srcOrd="2" destOrd="0" presId="urn:microsoft.com/office/officeart/2005/8/layout/vList2"/>
    <dgm:cxn modelId="{84001DDD-F9CC-4E71-9C0D-627497D117BE}" type="presParOf" srcId="{6BD1F6CA-3101-446C-B0BE-3AF3D7BA78AA}" destId="{D0CE0ACF-CB0E-4172-93A4-7FF913B8B64C}" srcOrd="3" destOrd="0" presId="urn:microsoft.com/office/officeart/2005/8/layout/vList2"/>
    <dgm:cxn modelId="{BBD2B9AC-EC52-4D79-9961-0EE9B25DD0D9}" type="presParOf" srcId="{6BD1F6CA-3101-446C-B0BE-3AF3D7BA78AA}" destId="{5967DD45-FAFC-4C6D-A19E-30EA9F95BE88}" srcOrd="4" destOrd="0" presId="urn:microsoft.com/office/officeart/2005/8/layout/vList2"/>
    <dgm:cxn modelId="{1B38BFF5-1D00-4E64-AB96-1B3F74BBB476}" type="presParOf" srcId="{6BD1F6CA-3101-446C-B0BE-3AF3D7BA78AA}" destId="{FBC2BEEA-ECE8-4D51-A696-80E1F2D8FA60}" srcOrd="5" destOrd="0" presId="urn:microsoft.com/office/officeart/2005/8/layout/vList2"/>
    <dgm:cxn modelId="{9410E043-65C7-4FA7-915B-E4D325947508}" type="presParOf" srcId="{6BD1F6CA-3101-446C-B0BE-3AF3D7BA78AA}" destId="{A115F1D8-2801-4614-9C1D-0FB0B70F4687}" srcOrd="6" destOrd="0" presId="urn:microsoft.com/office/officeart/2005/8/layout/vList2"/>
    <dgm:cxn modelId="{5BBFEB39-8A78-4592-95F7-E00315BEE65F}" type="presParOf" srcId="{6BD1F6CA-3101-446C-B0BE-3AF3D7BA78AA}" destId="{7356D561-234B-4762-BF42-C558AB76B4F7}" srcOrd="7" destOrd="0" presId="urn:microsoft.com/office/officeart/2005/8/layout/vList2"/>
    <dgm:cxn modelId="{9C57BBC8-E7BB-4F9D-B2C1-FC54AAF0B289}" type="presParOf" srcId="{6BD1F6CA-3101-446C-B0BE-3AF3D7BA78AA}" destId="{13B48DF0-48B1-4A2D-8529-B77203C84D9C}" srcOrd="8" destOrd="0" presId="urn:microsoft.com/office/officeart/2005/8/layout/vList2"/>
    <dgm:cxn modelId="{422567FF-F48D-4B2A-AF7D-BC2B15750373}" type="presParOf" srcId="{6BD1F6CA-3101-446C-B0BE-3AF3D7BA78AA}" destId="{7800DD21-BFE6-4B50-B852-094789C5ADF2}" srcOrd="9" destOrd="0" presId="urn:microsoft.com/office/officeart/2005/8/layout/vList2"/>
    <dgm:cxn modelId="{A739593C-26C1-474A-A3CC-655FA5CE40FC}" type="presParOf" srcId="{6BD1F6CA-3101-446C-B0BE-3AF3D7BA78AA}" destId="{552D757D-8905-47C1-8AEB-22ABB8C4D071}" srcOrd="10" destOrd="0" presId="urn:microsoft.com/office/officeart/2005/8/layout/vList2"/>
    <dgm:cxn modelId="{44F03486-6E57-417C-B0E8-7DA9846112F3}" type="presParOf" srcId="{6BD1F6CA-3101-446C-B0BE-3AF3D7BA78AA}" destId="{766E80D6-8FD4-412E-B253-D9C5DA925EA5}" srcOrd="11" destOrd="0" presId="urn:microsoft.com/office/officeart/2005/8/layout/vList2"/>
    <dgm:cxn modelId="{A54DFA28-29DC-437D-8EBE-FA9349131F4C}" type="presParOf" srcId="{6BD1F6CA-3101-446C-B0BE-3AF3D7BA78AA}" destId="{746BA37D-A47F-4AF4-9F1F-8A44A485222C}" srcOrd="12" destOrd="0" presId="urn:microsoft.com/office/officeart/2005/8/layout/vList2"/>
    <dgm:cxn modelId="{C4C90FB9-4783-4007-A442-5CD08C86D5F6}" type="presParOf" srcId="{6BD1F6CA-3101-446C-B0BE-3AF3D7BA78AA}" destId="{CA717B78-DAF7-41EE-9A1C-95CADBB98FFA}" srcOrd="13" destOrd="0" presId="urn:microsoft.com/office/officeart/2005/8/layout/vList2"/>
    <dgm:cxn modelId="{312D5EF9-52E3-4BD8-803E-AF569B2301B1}" type="presParOf" srcId="{6BD1F6CA-3101-446C-B0BE-3AF3D7BA78AA}" destId="{C96CE0BE-CF6E-4E90-A082-414E5A015E64}" srcOrd="14" destOrd="0" presId="urn:microsoft.com/office/officeart/2005/8/layout/vList2"/>
    <dgm:cxn modelId="{F51740FA-0DBE-4F1B-AEA2-E698916489D5}" type="presParOf" srcId="{6BD1F6CA-3101-446C-B0BE-3AF3D7BA78AA}" destId="{2FED7486-D9B7-4196-A002-CB740B945D80}" srcOrd="15" destOrd="0" presId="urn:microsoft.com/office/officeart/2005/8/layout/vList2"/>
    <dgm:cxn modelId="{49D766A1-D2F2-4119-8CC6-AD2672194754}" type="presParOf" srcId="{6BD1F6CA-3101-446C-B0BE-3AF3D7BA78AA}" destId="{53528C99-59D8-4201-BB46-13FD802BA5C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C49ED6-C54C-49CC-80BF-2924C29B6CD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C6FAF12-1BCE-481D-87BF-CC45B85FC59C}">
      <dgm:prSet/>
      <dgm:spPr/>
      <dgm:t>
        <a:bodyPr/>
        <a:lstStyle/>
        <a:p>
          <a:r>
            <a:rPr lang="en-US" baseline="0"/>
            <a:t>Decomposed, de-centralized</a:t>
          </a:r>
          <a:endParaRPr lang="en-US"/>
        </a:p>
      </dgm:t>
    </dgm:pt>
    <dgm:pt modelId="{7D68E845-2255-4513-9060-FDE931F86820}" type="parTrans" cxnId="{37BBE9EC-5768-44F6-B677-AC10FDE5CD1D}">
      <dgm:prSet/>
      <dgm:spPr/>
      <dgm:t>
        <a:bodyPr/>
        <a:lstStyle/>
        <a:p>
          <a:endParaRPr lang="en-US"/>
        </a:p>
      </dgm:t>
    </dgm:pt>
    <dgm:pt modelId="{AD47F78C-57BF-439D-B71A-F19A8CA98527}" type="sibTrans" cxnId="{37BBE9EC-5768-44F6-B677-AC10FDE5CD1D}">
      <dgm:prSet/>
      <dgm:spPr/>
      <dgm:t>
        <a:bodyPr/>
        <a:lstStyle/>
        <a:p>
          <a:endParaRPr lang="en-US"/>
        </a:p>
      </dgm:t>
    </dgm:pt>
    <dgm:pt modelId="{32EE43C6-EAE4-4DDE-AEB3-73100BF61FD6}">
      <dgm:prSet/>
      <dgm:spPr/>
      <dgm:t>
        <a:bodyPr/>
        <a:lstStyle/>
        <a:p>
          <a:r>
            <a:rPr lang="en-US" baseline="0"/>
            <a:t>Design for elastic scale</a:t>
          </a:r>
          <a:endParaRPr lang="en-US"/>
        </a:p>
      </dgm:t>
    </dgm:pt>
    <dgm:pt modelId="{04FD5BA5-F37D-467E-8EB5-F0DF4EECA71B}" type="parTrans" cxnId="{46C3A190-1651-4666-ABB7-E9BC1DEE3693}">
      <dgm:prSet/>
      <dgm:spPr/>
      <dgm:t>
        <a:bodyPr/>
        <a:lstStyle/>
        <a:p>
          <a:endParaRPr lang="en-US"/>
        </a:p>
      </dgm:t>
    </dgm:pt>
    <dgm:pt modelId="{A0ECCC73-7778-4767-BF48-7D120C4843D5}" type="sibTrans" cxnId="{46C3A190-1651-4666-ABB7-E9BC1DEE3693}">
      <dgm:prSet/>
      <dgm:spPr/>
      <dgm:t>
        <a:bodyPr/>
        <a:lstStyle/>
        <a:p>
          <a:endParaRPr lang="en-US"/>
        </a:p>
      </dgm:t>
    </dgm:pt>
    <dgm:pt modelId="{16D817C5-9BC4-44D6-A243-AEFBF79131B1}">
      <dgm:prSet/>
      <dgm:spPr/>
      <dgm:t>
        <a:bodyPr/>
        <a:lstStyle/>
        <a:p>
          <a:r>
            <a:rPr lang="en-US" baseline="0"/>
            <a:t>Polyglot persistence (mix technologies)</a:t>
          </a:r>
          <a:endParaRPr lang="en-US"/>
        </a:p>
      </dgm:t>
    </dgm:pt>
    <dgm:pt modelId="{9BE66047-5F71-4FB5-BD9C-72DA23232C16}" type="parTrans" cxnId="{49398CDB-DAC7-42F1-A5FC-FD576A08DA99}">
      <dgm:prSet/>
      <dgm:spPr/>
      <dgm:t>
        <a:bodyPr/>
        <a:lstStyle/>
        <a:p>
          <a:endParaRPr lang="en-US"/>
        </a:p>
      </dgm:t>
    </dgm:pt>
    <dgm:pt modelId="{ADBB8AC0-BA2C-4A20-BD54-A5755690772A}" type="sibTrans" cxnId="{49398CDB-DAC7-42F1-A5FC-FD576A08DA99}">
      <dgm:prSet/>
      <dgm:spPr/>
      <dgm:t>
        <a:bodyPr/>
        <a:lstStyle/>
        <a:p>
          <a:endParaRPr lang="en-US"/>
        </a:p>
      </dgm:t>
    </dgm:pt>
    <dgm:pt modelId="{95379945-9CD2-47F2-A8AA-49C35BB189CA}">
      <dgm:prSet/>
      <dgm:spPr/>
      <dgm:t>
        <a:bodyPr/>
        <a:lstStyle/>
        <a:p>
          <a:r>
            <a:rPr lang="en-US" baseline="0"/>
            <a:t>Eventual consistency</a:t>
          </a:r>
          <a:endParaRPr lang="en-US"/>
        </a:p>
      </dgm:t>
    </dgm:pt>
    <dgm:pt modelId="{1BC8C0DB-EBB3-4D61-9A1A-9C507BA31197}" type="parTrans" cxnId="{04E220C5-5F53-489B-A3CD-8CF6C2DC5830}">
      <dgm:prSet/>
      <dgm:spPr/>
      <dgm:t>
        <a:bodyPr/>
        <a:lstStyle/>
        <a:p>
          <a:endParaRPr lang="en-US"/>
        </a:p>
      </dgm:t>
    </dgm:pt>
    <dgm:pt modelId="{2644287D-3713-498B-97A7-20570C1C8235}" type="sibTrans" cxnId="{04E220C5-5F53-489B-A3CD-8CF6C2DC5830}">
      <dgm:prSet/>
      <dgm:spPr/>
      <dgm:t>
        <a:bodyPr/>
        <a:lstStyle/>
        <a:p>
          <a:endParaRPr lang="en-US"/>
        </a:p>
      </dgm:t>
    </dgm:pt>
    <dgm:pt modelId="{19B1E13A-18BD-4FF3-969D-7E5D79485FB6}">
      <dgm:prSet/>
      <dgm:spPr/>
      <dgm:t>
        <a:bodyPr/>
        <a:lstStyle/>
        <a:p>
          <a:r>
            <a:rPr lang="en-US" baseline="0"/>
            <a:t>Parallel and asynchronous processing</a:t>
          </a:r>
          <a:endParaRPr lang="en-US"/>
        </a:p>
      </dgm:t>
    </dgm:pt>
    <dgm:pt modelId="{3EA0F8D7-BAFE-41B3-A999-729F27B9137C}" type="parTrans" cxnId="{60541B9E-746C-48DB-8316-1BEE439B69A2}">
      <dgm:prSet/>
      <dgm:spPr/>
      <dgm:t>
        <a:bodyPr/>
        <a:lstStyle/>
        <a:p>
          <a:endParaRPr lang="en-US"/>
        </a:p>
      </dgm:t>
    </dgm:pt>
    <dgm:pt modelId="{F230CBEC-074A-4DDA-9C23-9F751D18BB5F}" type="sibTrans" cxnId="{60541B9E-746C-48DB-8316-1BEE439B69A2}">
      <dgm:prSet/>
      <dgm:spPr/>
      <dgm:t>
        <a:bodyPr/>
        <a:lstStyle/>
        <a:p>
          <a:endParaRPr lang="en-US"/>
        </a:p>
      </dgm:t>
    </dgm:pt>
    <dgm:pt modelId="{82A48D8E-F522-484A-B527-B448939A0B1D}">
      <dgm:prSet/>
      <dgm:spPr/>
      <dgm:t>
        <a:bodyPr/>
        <a:lstStyle/>
        <a:p>
          <a:r>
            <a:rPr lang="en-US" baseline="0"/>
            <a:t>Design for failure (MTTR)</a:t>
          </a:r>
          <a:endParaRPr lang="en-US"/>
        </a:p>
      </dgm:t>
    </dgm:pt>
    <dgm:pt modelId="{CC6DFE5B-0F8B-43FC-9487-67FF2B871E32}" type="parTrans" cxnId="{BD250905-C318-46D5-A0A8-E02A0C33A568}">
      <dgm:prSet/>
      <dgm:spPr/>
      <dgm:t>
        <a:bodyPr/>
        <a:lstStyle/>
        <a:p>
          <a:endParaRPr lang="en-US"/>
        </a:p>
      </dgm:t>
    </dgm:pt>
    <dgm:pt modelId="{4A3A5A21-4332-49F5-80F8-687CE144480D}" type="sibTrans" cxnId="{BD250905-C318-46D5-A0A8-E02A0C33A568}">
      <dgm:prSet/>
      <dgm:spPr/>
      <dgm:t>
        <a:bodyPr/>
        <a:lstStyle/>
        <a:p>
          <a:endParaRPr lang="en-US"/>
        </a:p>
      </dgm:t>
    </dgm:pt>
    <dgm:pt modelId="{565CA26B-DF1D-4E66-9860-FB934F37F543}">
      <dgm:prSet/>
      <dgm:spPr/>
      <dgm:t>
        <a:bodyPr/>
        <a:lstStyle/>
        <a:p>
          <a:r>
            <a:rPr lang="en-US" baseline="0"/>
            <a:t>Frequent small updates</a:t>
          </a:r>
          <a:endParaRPr lang="en-US"/>
        </a:p>
      </dgm:t>
    </dgm:pt>
    <dgm:pt modelId="{955330B3-8531-41B7-A114-5D6E00750803}" type="parTrans" cxnId="{797A8EE6-3F51-4CCC-9208-A518C9868064}">
      <dgm:prSet/>
      <dgm:spPr/>
      <dgm:t>
        <a:bodyPr/>
        <a:lstStyle/>
        <a:p>
          <a:endParaRPr lang="en-US"/>
        </a:p>
      </dgm:t>
    </dgm:pt>
    <dgm:pt modelId="{844243A9-C2CD-431D-BF5D-BC06FFF723AE}" type="sibTrans" cxnId="{797A8EE6-3F51-4CCC-9208-A518C9868064}">
      <dgm:prSet/>
      <dgm:spPr/>
      <dgm:t>
        <a:bodyPr/>
        <a:lstStyle/>
        <a:p>
          <a:endParaRPr lang="en-US"/>
        </a:p>
      </dgm:t>
    </dgm:pt>
    <dgm:pt modelId="{FC8521AE-1664-4E77-A826-AF6C9F7B28D3}">
      <dgm:prSet/>
      <dgm:spPr/>
      <dgm:t>
        <a:bodyPr/>
        <a:lstStyle/>
        <a:p>
          <a:r>
            <a:rPr lang="en-US" baseline="0"/>
            <a:t>Automated self-management</a:t>
          </a:r>
          <a:endParaRPr lang="en-US"/>
        </a:p>
      </dgm:t>
    </dgm:pt>
    <dgm:pt modelId="{EC8B5F4F-F225-458E-B456-7FB2C1DDEBFA}" type="parTrans" cxnId="{1A9D3A41-F193-486B-A249-108A9CF0EDED}">
      <dgm:prSet/>
      <dgm:spPr/>
      <dgm:t>
        <a:bodyPr/>
        <a:lstStyle/>
        <a:p>
          <a:endParaRPr lang="en-US"/>
        </a:p>
      </dgm:t>
    </dgm:pt>
    <dgm:pt modelId="{22E9A8B9-CD98-4BCC-8B1D-39607236E34C}" type="sibTrans" cxnId="{1A9D3A41-F193-486B-A249-108A9CF0EDED}">
      <dgm:prSet/>
      <dgm:spPr/>
      <dgm:t>
        <a:bodyPr/>
        <a:lstStyle/>
        <a:p>
          <a:endParaRPr lang="en-US"/>
        </a:p>
      </dgm:t>
    </dgm:pt>
    <dgm:pt modelId="{00229AC3-55FF-4018-838F-72498DF806BC}">
      <dgm:prSet/>
      <dgm:spPr/>
      <dgm:t>
        <a:bodyPr/>
        <a:lstStyle/>
        <a:p>
          <a:r>
            <a:rPr lang="en-US" baseline="0"/>
            <a:t>Immutable infrastructure</a:t>
          </a:r>
          <a:endParaRPr lang="en-US"/>
        </a:p>
      </dgm:t>
    </dgm:pt>
    <dgm:pt modelId="{A526929B-C710-488E-9B97-7A07D72E713D}" type="parTrans" cxnId="{819074CE-C67E-402C-BCF8-89215462FC47}">
      <dgm:prSet/>
      <dgm:spPr/>
      <dgm:t>
        <a:bodyPr/>
        <a:lstStyle/>
        <a:p>
          <a:endParaRPr lang="en-US"/>
        </a:p>
      </dgm:t>
    </dgm:pt>
    <dgm:pt modelId="{B4F5224D-54CF-4640-B524-5A6E06D6B922}" type="sibTrans" cxnId="{819074CE-C67E-402C-BCF8-89215462FC47}">
      <dgm:prSet/>
      <dgm:spPr/>
      <dgm:t>
        <a:bodyPr/>
        <a:lstStyle/>
        <a:p>
          <a:endParaRPr lang="en-US"/>
        </a:p>
      </dgm:t>
    </dgm:pt>
    <dgm:pt modelId="{12FF9573-3421-474B-AD7B-7A808FC2B7FA}" type="pres">
      <dgm:prSet presAssocID="{7AC49ED6-C54C-49CC-80BF-2924C29B6C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1349633-ADF9-461D-9A6D-179B6C238E42}" type="pres">
      <dgm:prSet presAssocID="{1C6FAF12-1BCE-481D-87BF-CC45B85FC59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29F838-C841-4131-99A4-F75A638C2317}" type="pres">
      <dgm:prSet presAssocID="{AD47F78C-57BF-439D-B71A-F19A8CA98527}" presName="spacer" presStyleCnt="0"/>
      <dgm:spPr/>
    </dgm:pt>
    <dgm:pt modelId="{CC2271BF-7965-4833-95C0-7F07D54C1B8D}" type="pres">
      <dgm:prSet presAssocID="{32EE43C6-EAE4-4DDE-AEB3-73100BF61FD6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FFBA4F-CE5E-4EE9-9B7A-2D4F86FBE785}" type="pres">
      <dgm:prSet presAssocID="{A0ECCC73-7778-4767-BF48-7D120C4843D5}" presName="spacer" presStyleCnt="0"/>
      <dgm:spPr/>
    </dgm:pt>
    <dgm:pt modelId="{87F54C7F-47F0-4D1F-8063-D8A1E8127882}" type="pres">
      <dgm:prSet presAssocID="{16D817C5-9BC4-44D6-A243-AEFBF79131B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49246E-C5CB-4A48-B662-854D7A71D6AE}" type="pres">
      <dgm:prSet presAssocID="{ADBB8AC0-BA2C-4A20-BD54-A5755690772A}" presName="spacer" presStyleCnt="0"/>
      <dgm:spPr/>
    </dgm:pt>
    <dgm:pt modelId="{DE146227-8352-42EB-8512-AEC4BE627C66}" type="pres">
      <dgm:prSet presAssocID="{95379945-9CD2-47F2-A8AA-49C35BB189C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C853C4-7A66-46B9-9B2D-FDC3B480FD14}" type="pres">
      <dgm:prSet presAssocID="{2644287D-3713-498B-97A7-20570C1C8235}" presName="spacer" presStyleCnt="0"/>
      <dgm:spPr/>
    </dgm:pt>
    <dgm:pt modelId="{6D5B349F-2B08-4E08-8D18-806CE193383A}" type="pres">
      <dgm:prSet presAssocID="{19B1E13A-18BD-4FF3-969D-7E5D79485FB6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6DE9CF-0056-4573-9E8D-D05C80BF444E}" type="pres">
      <dgm:prSet presAssocID="{F230CBEC-074A-4DDA-9C23-9F751D18BB5F}" presName="spacer" presStyleCnt="0"/>
      <dgm:spPr/>
    </dgm:pt>
    <dgm:pt modelId="{472A8D4A-DAFB-431E-95F7-1A242328A286}" type="pres">
      <dgm:prSet presAssocID="{82A48D8E-F522-484A-B527-B448939A0B1D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20245B-288C-47D4-8ABE-8753BEEFF483}" type="pres">
      <dgm:prSet presAssocID="{4A3A5A21-4332-49F5-80F8-687CE144480D}" presName="spacer" presStyleCnt="0"/>
      <dgm:spPr/>
    </dgm:pt>
    <dgm:pt modelId="{CAA5CCA8-81D4-4418-B750-4039D472F8C6}" type="pres">
      <dgm:prSet presAssocID="{565CA26B-DF1D-4E66-9860-FB934F37F543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49ABB1-5B63-4BBE-8B36-7B12B810385B}" type="pres">
      <dgm:prSet presAssocID="{844243A9-C2CD-431D-BF5D-BC06FFF723AE}" presName="spacer" presStyleCnt="0"/>
      <dgm:spPr/>
    </dgm:pt>
    <dgm:pt modelId="{73D4B7E2-E81B-495C-A7CB-F6DE4E79A8D3}" type="pres">
      <dgm:prSet presAssocID="{FC8521AE-1664-4E77-A826-AF6C9F7B28D3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4EFE42-8D52-41C5-A819-33BE52FD7B43}" type="pres">
      <dgm:prSet presAssocID="{22E9A8B9-CD98-4BCC-8B1D-39607236E34C}" presName="spacer" presStyleCnt="0"/>
      <dgm:spPr/>
    </dgm:pt>
    <dgm:pt modelId="{6EE7C441-9003-4305-B738-ACB85FCF228E}" type="pres">
      <dgm:prSet presAssocID="{00229AC3-55FF-4018-838F-72498DF806BC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E79ED1-AAB5-4989-A775-D4A62F11549D}" type="presOf" srcId="{00229AC3-55FF-4018-838F-72498DF806BC}" destId="{6EE7C441-9003-4305-B738-ACB85FCF228E}" srcOrd="0" destOrd="0" presId="urn:microsoft.com/office/officeart/2005/8/layout/vList2"/>
    <dgm:cxn modelId="{97BB5D61-418E-4DEA-94E1-D2154FF52234}" type="presOf" srcId="{32EE43C6-EAE4-4DDE-AEB3-73100BF61FD6}" destId="{CC2271BF-7965-4833-95C0-7F07D54C1B8D}" srcOrd="0" destOrd="0" presId="urn:microsoft.com/office/officeart/2005/8/layout/vList2"/>
    <dgm:cxn modelId="{49398CDB-DAC7-42F1-A5FC-FD576A08DA99}" srcId="{7AC49ED6-C54C-49CC-80BF-2924C29B6CD7}" destId="{16D817C5-9BC4-44D6-A243-AEFBF79131B1}" srcOrd="2" destOrd="0" parTransId="{9BE66047-5F71-4FB5-BD9C-72DA23232C16}" sibTransId="{ADBB8AC0-BA2C-4A20-BD54-A5755690772A}"/>
    <dgm:cxn modelId="{908C00B0-BB67-4DB0-96A3-8EBBCD2EDD7C}" type="presOf" srcId="{16D817C5-9BC4-44D6-A243-AEFBF79131B1}" destId="{87F54C7F-47F0-4D1F-8063-D8A1E8127882}" srcOrd="0" destOrd="0" presId="urn:microsoft.com/office/officeart/2005/8/layout/vList2"/>
    <dgm:cxn modelId="{60541B9E-746C-48DB-8316-1BEE439B69A2}" srcId="{7AC49ED6-C54C-49CC-80BF-2924C29B6CD7}" destId="{19B1E13A-18BD-4FF3-969D-7E5D79485FB6}" srcOrd="4" destOrd="0" parTransId="{3EA0F8D7-BAFE-41B3-A999-729F27B9137C}" sibTransId="{F230CBEC-074A-4DDA-9C23-9F751D18BB5F}"/>
    <dgm:cxn modelId="{04E220C5-5F53-489B-A3CD-8CF6C2DC5830}" srcId="{7AC49ED6-C54C-49CC-80BF-2924C29B6CD7}" destId="{95379945-9CD2-47F2-A8AA-49C35BB189CA}" srcOrd="3" destOrd="0" parTransId="{1BC8C0DB-EBB3-4D61-9A1A-9C507BA31197}" sibTransId="{2644287D-3713-498B-97A7-20570C1C8235}"/>
    <dgm:cxn modelId="{3BEADD2C-9922-4DDB-BE72-90991C488E26}" type="presOf" srcId="{82A48D8E-F522-484A-B527-B448939A0B1D}" destId="{472A8D4A-DAFB-431E-95F7-1A242328A286}" srcOrd="0" destOrd="0" presId="urn:microsoft.com/office/officeart/2005/8/layout/vList2"/>
    <dgm:cxn modelId="{6771E3A2-48E9-412E-AB7D-E586A7835CA7}" type="presOf" srcId="{1C6FAF12-1BCE-481D-87BF-CC45B85FC59C}" destId="{A1349633-ADF9-461D-9A6D-179B6C238E42}" srcOrd="0" destOrd="0" presId="urn:microsoft.com/office/officeart/2005/8/layout/vList2"/>
    <dgm:cxn modelId="{797A8EE6-3F51-4CCC-9208-A518C9868064}" srcId="{7AC49ED6-C54C-49CC-80BF-2924C29B6CD7}" destId="{565CA26B-DF1D-4E66-9860-FB934F37F543}" srcOrd="6" destOrd="0" parTransId="{955330B3-8531-41B7-A114-5D6E00750803}" sibTransId="{844243A9-C2CD-431D-BF5D-BC06FFF723AE}"/>
    <dgm:cxn modelId="{1A9D3A41-F193-486B-A249-108A9CF0EDED}" srcId="{7AC49ED6-C54C-49CC-80BF-2924C29B6CD7}" destId="{FC8521AE-1664-4E77-A826-AF6C9F7B28D3}" srcOrd="7" destOrd="0" parTransId="{EC8B5F4F-F225-458E-B456-7FB2C1DDEBFA}" sibTransId="{22E9A8B9-CD98-4BCC-8B1D-39607236E34C}"/>
    <dgm:cxn modelId="{C46339C4-623B-4C96-BD97-372F635A1940}" type="presOf" srcId="{7AC49ED6-C54C-49CC-80BF-2924C29B6CD7}" destId="{12FF9573-3421-474B-AD7B-7A808FC2B7FA}" srcOrd="0" destOrd="0" presId="urn:microsoft.com/office/officeart/2005/8/layout/vList2"/>
    <dgm:cxn modelId="{4826444D-F0A0-4506-8007-2D311F8745DA}" type="presOf" srcId="{FC8521AE-1664-4E77-A826-AF6C9F7B28D3}" destId="{73D4B7E2-E81B-495C-A7CB-F6DE4E79A8D3}" srcOrd="0" destOrd="0" presId="urn:microsoft.com/office/officeart/2005/8/layout/vList2"/>
    <dgm:cxn modelId="{819074CE-C67E-402C-BCF8-89215462FC47}" srcId="{7AC49ED6-C54C-49CC-80BF-2924C29B6CD7}" destId="{00229AC3-55FF-4018-838F-72498DF806BC}" srcOrd="8" destOrd="0" parTransId="{A526929B-C710-488E-9B97-7A07D72E713D}" sibTransId="{B4F5224D-54CF-4640-B524-5A6E06D6B922}"/>
    <dgm:cxn modelId="{37BBE9EC-5768-44F6-B677-AC10FDE5CD1D}" srcId="{7AC49ED6-C54C-49CC-80BF-2924C29B6CD7}" destId="{1C6FAF12-1BCE-481D-87BF-CC45B85FC59C}" srcOrd="0" destOrd="0" parTransId="{7D68E845-2255-4513-9060-FDE931F86820}" sibTransId="{AD47F78C-57BF-439D-B71A-F19A8CA98527}"/>
    <dgm:cxn modelId="{2EAAECEF-FCCB-4F59-A405-0D5E55DBBA42}" type="presOf" srcId="{95379945-9CD2-47F2-A8AA-49C35BB189CA}" destId="{DE146227-8352-42EB-8512-AEC4BE627C66}" srcOrd="0" destOrd="0" presId="urn:microsoft.com/office/officeart/2005/8/layout/vList2"/>
    <dgm:cxn modelId="{32BB0FC1-851F-41DB-BE30-6AB826094C83}" type="presOf" srcId="{565CA26B-DF1D-4E66-9860-FB934F37F543}" destId="{CAA5CCA8-81D4-4418-B750-4039D472F8C6}" srcOrd="0" destOrd="0" presId="urn:microsoft.com/office/officeart/2005/8/layout/vList2"/>
    <dgm:cxn modelId="{39FCACB0-0D9F-4283-8991-2FE859666F6D}" type="presOf" srcId="{19B1E13A-18BD-4FF3-969D-7E5D79485FB6}" destId="{6D5B349F-2B08-4E08-8D18-806CE193383A}" srcOrd="0" destOrd="0" presId="urn:microsoft.com/office/officeart/2005/8/layout/vList2"/>
    <dgm:cxn modelId="{46C3A190-1651-4666-ABB7-E9BC1DEE3693}" srcId="{7AC49ED6-C54C-49CC-80BF-2924C29B6CD7}" destId="{32EE43C6-EAE4-4DDE-AEB3-73100BF61FD6}" srcOrd="1" destOrd="0" parTransId="{04FD5BA5-F37D-467E-8EB5-F0DF4EECA71B}" sibTransId="{A0ECCC73-7778-4767-BF48-7D120C4843D5}"/>
    <dgm:cxn modelId="{BD250905-C318-46D5-A0A8-E02A0C33A568}" srcId="{7AC49ED6-C54C-49CC-80BF-2924C29B6CD7}" destId="{82A48D8E-F522-484A-B527-B448939A0B1D}" srcOrd="5" destOrd="0" parTransId="{CC6DFE5B-0F8B-43FC-9487-67FF2B871E32}" sibTransId="{4A3A5A21-4332-49F5-80F8-687CE144480D}"/>
    <dgm:cxn modelId="{A1866880-9AB9-44AD-AAF3-5CD1C2D64697}" type="presParOf" srcId="{12FF9573-3421-474B-AD7B-7A808FC2B7FA}" destId="{A1349633-ADF9-461D-9A6D-179B6C238E42}" srcOrd="0" destOrd="0" presId="urn:microsoft.com/office/officeart/2005/8/layout/vList2"/>
    <dgm:cxn modelId="{EA0FA977-4E4E-457D-94CE-90561E0B41BA}" type="presParOf" srcId="{12FF9573-3421-474B-AD7B-7A808FC2B7FA}" destId="{2B29F838-C841-4131-99A4-F75A638C2317}" srcOrd="1" destOrd="0" presId="urn:microsoft.com/office/officeart/2005/8/layout/vList2"/>
    <dgm:cxn modelId="{C4FC384A-EAB0-4A0A-8C70-A49F9BEDF77F}" type="presParOf" srcId="{12FF9573-3421-474B-AD7B-7A808FC2B7FA}" destId="{CC2271BF-7965-4833-95C0-7F07D54C1B8D}" srcOrd="2" destOrd="0" presId="urn:microsoft.com/office/officeart/2005/8/layout/vList2"/>
    <dgm:cxn modelId="{A0656E02-A6AF-4B10-B23F-ED4E447997FE}" type="presParOf" srcId="{12FF9573-3421-474B-AD7B-7A808FC2B7FA}" destId="{44FFBA4F-CE5E-4EE9-9B7A-2D4F86FBE785}" srcOrd="3" destOrd="0" presId="urn:microsoft.com/office/officeart/2005/8/layout/vList2"/>
    <dgm:cxn modelId="{0B2399EF-9E25-458B-BBB0-196EF9948C88}" type="presParOf" srcId="{12FF9573-3421-474B-AD7B-7A808FC2B7FA}" destId="{87F54C7F-47F0-4D1F-8063-D8A1E8127882}" srcOrd="4" destOrd="0" presId="urn:microsoft.com/office/officeart/2005/8/layout/vList2"/>
    <dgm:cxn modelId="{318CCCB2-74C8-4189-996E-44764DBF07AB}" type="presParOf" srcId="{12FF9573-3421-474B-AD7B-7A808FC2B7FA}" destId="{C249246E-C5CB-4A48-B662-854D7A71D6AE}" srcOrd="5" destOrd="0" presId="urn:microsoft.com/office/officeart/2005/8/layout/vList2"/>
    <dgm:cxn modelId="{A199EF22-4B28-417A-BDF2-0524A83B9A14}" type="presParOf" srcId="{12FF9573-3421-474B-AD7B-7A808FC2B7FA}" destId="{DE146227-8352-42EB-8512-AEC4BE627C66}" srcOrd="6" destOrd="0" presId="urn:microsoft.com/office/officeart/2005/8/layout/vList2"/>
    <dgm:cxn modelId="{131FE872-BCF8-4A2B-AB47-D85255C2DEED}" type="presParOf" srcId="{12FF9573-3421-474B-AD7B-7A808FC2B7FA}" destId="{68C853C4-7A66-46B9-9B2D-FDC3B480FD14}" srcOrd="7" destOrd="0" presId="urn:microsoft.com/office/officeart/2005/8/layout/vList2"/>
    <dgm:cxn modelId="{80F4C8AA-E7D2-4247-AC40-1E9CDF543BFF}" type="presParOf" srcId="{12FF9573-3421-474B-AD7B-7A808FC2B7FA}" destId="{6D5B349F-2B08-4E08-8D18-806CE193383A}" srcOrd="8" destOrd="0" presId="urn:microsoft.com/office/officeart/2005/8/layout/vList2"/>
    <dgm:cxn modelId="{E522E186-C598-4A6F-A6A1-95ED05E57505}" type="presParOf" srcId="{12FF9573-3421-474B-AD7B-7A808FC2B7FA}" destId="{DE6DE9CF-0056-4573-9E8D-D05C80BF444E}" srcOrd="9" destOrd="0" presId="urn:microsoft.com/office/officeart/2005/8/layout/vList2"/>
    <dgm:cxn modelId="{4F078ADF-F06A-4A93-8F36-9348D878E053}" type="presParOf" srcId="{12FF9573-3421-474B-AD7B-7A808FC2B7FA}" destId="{472A8D4A-DAFB-431E-95F7-1A242328A286}" srcOrd="10" destOrd="0" presId="urn:microsoft.com/office/officeart/2005/8/layout/vList2"/>
    <dgm:cxn modelId="{52F366BA-6C7A-41CF-8C7F-79F5E62CBC35}" type="presParOf" srcId="{12FF9573-3421-474B-AD7B-7A808FC2B7FA}" destId="{D520245B-288C-47D4-8ABE-8753BEEFF483}" srcOrd="11" destOrd="0" presId="urn:microsoft.com/office/officeart/2005/8/layout/vList2"/>
    <dgm:cxn modelId="{3F36ADE7-7B8F-44AD-B926-30633367A344}" type="presParOf" srcId="{12FF9573-3421-474B-AD7B-7A808FC2B7FA}" destId="{CAA5CCA8-81D4-4418-B750-4039D472F8C6}" srcOrd="12" destOrd="0" presId="urn:microsoft.com/office/officeart/2005/8/layout/vList2"/>
    <dgm:cxn modelId="{CABA44AD-A713-4A3C-A20D-F87DA9DDE608}" type="presParOf" srcId="{12FF9573-3421-474B-AD7B-7A808FC2B7FA}" destId="{A749ABB1-5B63-4BBE-8B36-7B12B810385B}" srcOrd="13" destOrd="0" presId="urn:microsoft.com/office/officeart/2005/8/layout/vList2"/>
    <dgm:cxn modelId="{288939B3-529F-4A9F-989E-2BED3FA0CF74}" type="presParOf" srcId="{12FF9573-3421-474B-AD7B-7A808FC2B7FA}" destId="{73D4B7E2-E81B-495C-A7CB-F6DE4E79A8D3}" srcOrd="14" destOrd="0" presId="urn:microsoft.com/office/officeart/2005/8/layout/vList2"/>
    <dgm:cxn modelId="{988E98E8-B96B-4BAD-BACD-630741E66ADD}" type="presParOf" srcId="{12FF9573-3421-474B-AD7B-7A808FC2B7FA}" destId="{294EFE42-8D52-41C5-A819-33BE52FD7B43}" srcOrd="15" destOrd="0" presId="urn:microsoft.com/office/officeart/2005/8/layout/vList2"/>
    <dgm:cxn modelId="{45F66E4F-E1DB-4807-A8F4-84C71306726F}" type="presParOf" srcId="{12FF9573-3421-474B-AD7B-7A808FC2B7FA}" destId="{6EE7C441-9003-4305-B738-ACB85FCF228E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0EAB7-B539-4071-A8BC-A517CDB5C28A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B511CFA-6AF9-4402-A073-1374A3BB9635}">
      <dgm:prSet/>
      <dgm:spPr/>
      <dgm:t>
        <a:bodyPr/>
        <a:lstStyle/>
        <a:p>
          <a:r>
            <a:rPr lang="en-US" baseline="0"/>
            <a:t>N-tier</a:t>
          </a:r>
          <a:endParaRPr lang="en-US"/>
        </a:p>
      </dgm:t>
    </dgm:pt>
    <dgm:pt modelId="{F51BAF2B-A45F-43DD-99E4-EC6E9D82B2B8}" type="parTrans" cxnId="{4E35E9BB-7A8E-43D7-9381-59962FB94483}">
      <dgm:prSet/>
      <dgm:spPr/>
      <dgm:t>
        <a:bodyPr/>
        <a:lstStyle/>
        <a:p>
          <a:endParaRPr lang="en-US"/>
        </a:p>
      </dgm:t>
    </dgm:pt>
    <dgm:pt modelId="{AB67FA52-EDB2-4D0A-A336-F69938382361}" type="sibTrans" cxnId="{4E35E9BB-7A8E-43D7-9381-59962FB94483}">
      <dgm:prSet/>
      <dgm:spPr/>
      <dgm:t>
        <a:bodyPr/>
        <a:lstStyle/>
        <a:p>
          <a:endParaRPr lang="en-US"/>
        </a:p>
      </dgm:t>
    </dgm:pt>
    <dgm:pt modelId="{9336ADEC-3AF7-49C9-A0EC-603D85B491DE}">
      <dgm:prSet/>
      <dgm:spPr/>
      <dgm:t>
        <a:bodyPr/>
        <a:lstStyle/>
        <a:p>
          <a:r>
            <a:rPr lang="en-US" baseline="0" dirty="0"/>
            <a:t>Web-Queue-Worker</a:t>
          </a:r>
          <a:endParaRPr lang="en-US" dirty="0"/>
        </a:p>
      </dgm:t>
    </dgm:pt>
    <dgm:pt modelId="{B5D5518C-8B38-4162-969C-F6009C580E2B}" type="parTrans" cxnId="{A9CB7A0D-0C2E-4B8F-B6CF-549BDA9EC279}">
      <dgm:prSet/>
      <dgm:spPr/>
      <dgm:t>
        <a:bodyPr/>
        <a:lstStyle/>
        <a:p>
          <a:endParaRPr lang="en-US"/>
        </a:p>
      </dgm:t>
    </dgm:pt>
    <dgm:pt modelId="{FF83DDED-07EC-45E9-A7AB-4C52C655B0FD}" type="sibTrans" cxnId="{A9CB7A0D-0C2E-4B8F-B6CF-549BDA9EC279}">
      <dgm:prSet/>
      <dgm:spPr/>
      <dgm:t>
        <a:bodyPr/>
        <a:lstStyle/>
        <a:p>
          <a:endParaRPr lang="en-US"/>
        </a:p>
      </dgm:t>
    </dgm:pt>
    <dgm:pt modelId="{E0A70E95-3F76-45BC-A6C5-644379B7ECD2}">
      <dgm:prSet/>
      <dgm:spPr/>
      <dgm:t>
        <a:bodyPr/>
        <a:lstStyle/>
        <a:p>
          <a:r>
            <a:rPr lang="en-US" baseline="0"/>
            <a:t>Microservices</a:t>
          </a:r>
          <a:endParaRPr lang="en-US"/>
        </a:p>
      </dgm:t>
    </dgm:pt>
    <dgm:pt modelId="{35FBC7CF-D6A3-4335-97C9-E4C539DE6C20}" type="parTrans" cxnId="{D1CE62A4-D487-4C5A-B00C-FA5AC5E97040}">
      <dgm:prSet/>
      <dgm:spPr/>
      <dgm:t>
        <a:bodyPr/>
        <a:lstStyle/>
        <a:p>
          <a:endParaRPr lang="en-US"/>
        </a:p>
      </dgm:t>
    </dgm:pt>
    <dgm:pt modelId="{3ADF2810-B9FF-4444-A50C-CCEE8D6D8CB4}" type="sibTrans" cxnId="{D1CE62A4-D487-4C5A-B00C-FA5AC5E97040}">
      <dgm:prSet/>
      <dgm:spPr/>
      <dgm:t>
        <a:bodyPr/>
        <a:lstStyle/>
        <a:p>
          <a:endParaRPr lang="en-US"/>
        </a:p>
      </dgm:t>
    </dgm:pt>
    <dgm:pt modelId="{0758D6D1-8335-40C8-9431-5BCCCFEDEA0F}">
      <dgm:prSet/>
      <dgm:spPr/>
      <dgm:t>
        <a:bodyPr/>
        <a:lstStyle/>
        <a:p>
          <a:r>
            <a:rPr lang="en-US" baseline="0" dirty="0"/>
            <a:t>CQRS</a:t>
          </a:r>
          <a:endParaRPr lang="en-US" dirty="0"/>
        </a:p>
      </dgm:t>
    </dgm:pt>
    <dgm:pt modelId="{8797CBBC-AADC-4D46-8BBC-4043B7C6697F}" type="parTrans" cxnId="{61E77B7C-6166-4B85-BD53-3C4EA05C2D3F}">
      <dgm:prSet/>
      <dgm:spPr/>
      <dgm:t>
        <a:bodyPr/>
        <a:lstStyle/>
        <a:p>
          <a:endParaRPr lang="en-US"/>
        </a:p>
      </dgm:t>
    </dgm:pt>
    <dgm:pt modelId="{FC9FD82E-0B07-4B47-A3CE-5B575570D70E}" type="sibTrans" cxnId="{61E77B7C-6166-4B85-BD53-3C4EA05C2D3F}">
      <dgm:prSet/>
      <dgm:spPr/>
      <dgm:t>
        <a:bodyPr/>
        <a:lstStyle/>
        <a:p>
          <a:endParaRPr lang="en-US"/>
        </a:p>
      </dgm:t>
    </dgm:pt>
    <dgm:pt modelId="{14D01354-94F1-43F1-A138-D8E75A814D0F}">
      <dgm:prSet/>
      <dgm:spPr/>
      <dgm:t>
        <a:bodyPr/>
        <a:lstStyle/>
        <a:p>
          <a:r>
            <a:rPr lang="en-US" baseline="0"/>
            <a:t>Event-Driven Architecture</a:t>
          </a:r>
          <a:endParaRPr lang="en-US"/>
        </a:p>
      </dgm:t>
    </dgm:pt>
    <dgm:pt modelId="{5563BE58-3860-473C-8871-3F6ED4CB1C0C}" type="parTrans" cxnId="{ED9B8A26-201F-4A93-AA82-2DE05CD6D157}">
      <dgm:prSet/>
      <dgm:spPr/>
      <dgm:t>
        <a:bodyPr/>
        <a:lstStyle/>
        <a:p>
          <a:endParaRPr lang="en-US"/>
        </a:p>
      </dgm:t>
    </dgm:pt>
    <dgm:pt modelId="{777C0CA9-435D-4E83-B6A2-BDD3297611D2}" type="sibTrans" cxnId="{ED9B8A26-201F-4A93-AA82-2DE05CD6D157}">
      <dgm:prSet/>
      <dgm:spPr/>
      <dgm:t>
        <a:bodyPr/>
        <a:lstStyle/>
        <a:p>
          <a:endParaRPr lang="en-US"/>
        </a:p>
      </dgm:t>
    </dgm:pt>
    <dgm:pt modelId="{EE0129A4-FD3B-46F7-8E83-851E4A7554BF}" type="pres">
      <dgm:prSet presAssocID="{1E60EAB7-B539-4071-A8BC-A517CDB5C28A}" presName="diagram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D48EB287-CE1E-457D-A868-AA80B0DFAAB9}" type="pres">
      <dgm:prSet presAssocID="{EB511CFA-6AF9-4402-A073-1374A3BB9635}" presName="composite" presStyleCnt="0"/>
      <dgm:spPr/>
      <dgm:t>
        <a:bodyPr/>
        <a:lstStyle/>
        <a:p>
          <a:endParaRPr lang="ru-RU"/>
        </a:p>
      </dgm:t>
    </dgm:pt>
    <dgm:pt modelId="{F3FAE775-3735-4C8F-AC33-6D5EEEA9D302}" type="pres">
      <dgm:prSet presAssocID="{EB511CFA-6AF9-4402-A073-1374A3BB9635}" presName="Image" presStyleLbl="bgShp" presStyleIdx="0" presStyleCnt="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625" b="6625"/>
          </a:stretch>
        </a:blipFill>
      </dgm:spPr>
      <dgm:t>
        <a:bodyPr/>
        <a:lstStyle/>
        <a:p>
          <a:endParaRPr lang="ru-RU"/>
        </a:p>
      </dgm:t>
    </dgm:pt>
    <dgm:pt modelId="{4A69E221-F4C3-4F20-B8A0-62075545F484}" type="pres">
      <dgm:prSet presAssocID="{EB511CFA-6AF9-4402-A073-1374A3BB9635}" presName="Parent" presStyleLbl="node0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ADAA08-0448-48A5-AE73-FFEE10349FF0}" type="pres">
      <dgm:prSet presAssocID="{AB67FA52-EDB2-4D0A-A336-F69938382361}" presName="sibTrans" presStyleCnt="0"/>
      <dgm:spPr/>
      <dgm:t>
        <a:bodyPr/>
        <a:lstStyle/>
        <a:p>
          <a:endParaRPr lang="ru-RU"/>
        </a:p>
      </dgm:t>
    </dgm:pt>
    <dgm:pt modelId="{92400A08-5842-4815-8965-D6360044450F}" type="pres">
      <dgm:prSet presAssocID="{9336ADEC-3AF7-49C9-A0EC-603D85B491DE}" presName="composite" presStyleCnt="0"/>
      <dgm:spPr/>
      <dgm:t>
        <a:bodyPr/>
        <a:lstStyle/>
        <a:p>
          <a:endParaRPr lang="ru-RU"/>
        </a:p>
      </dgm:t>
    </dgm:pt>
    <dgm:pt modelId="{AF113E88-A93D-49D5-A19F-BEBD1E19C9F4}" type="pres">
      <dgm:prSet presAssocID="{9336ADEC-3AF7-49C9-A0EC-603D85B491DE}" presName="Image" presStyleLbl="bgShp" presStyleIdx="1" presStyleCnt="5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4126" b="24126"/>
          </a:stretch>
        </a:blipFill>
      </dgm:spPr>
      <dgm:t>
        <a:bodyPr/>
        <a:lstStyle/>
        <a:p>
          <a:endParaRPr lang="ru-RU"/>
        </a:p>
      </dgm:t>
    </dgm:pt>
    <dgm:pt modelId="{887E5210-C2F7-408B-B619-74321DEBA80C}" type="pres">
      <dgm:prSet presAssocID="{9336ADEC-3AF7-49C9-A0EC-603D85B491DE}" presName="Parent" presStyleLbl="node0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AFD343-0EAD-458D-A06A-7CB9EA809AA0}" type="pres">
      <dgm:prSet presAssocID="{FF83DDED-07EC-45E9-A7AB-4C52C655B0FD}" presName="sibTrans" presStyleCnt="0"/>
      <dgm:spPr/>
      <dgm:t>
        <a:bodyPr/>
        <a:lstStyle/>
        <a:p>
          <a:endParaRPr lang="ru-RU"/>
        </a:p>
      </dgm:t>
    </dgm:pt>
    <dgm:pt modelId="{EB07DE66-787C-467F-9191-FD3A5412B4F2}" type="pres">
      <dgm:prSet presAssocID="{E0A70E95-3F76-45BC-A6C5-644379B7ECD2}" presName="composite" presStyleCnt="0"/>
      <dgm:spPr/>
      <dgm:t>
        <a:bodyPr/>
        <a:lstStyle/>
        <a:p>
          <a:endParaRPr lang="ru-RU"/>
        </a:p>
      </dgm:t>
    </dgm:pt>
    <dgm:pt modelId="{2B5FEF6D-FE5D-4BC0-BA3E-3FDB221699DB}" type="pres">
      <dgm:prSet presAssocID="{E0A70E95-3F76-45BC-A6C5-644379B7ECD2}" presName="Image" presStyleLbl="bgShp" presStyleIdx="2" presStyleCnt="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6256" b="16256"/>
          </a:stretch>
        </a:blipFill>
      </dgm:spPr>
      <dgm:t>
        <a:bodyPr/>
        <a:lstStyle/>
        <a:p>
          <a:endParaRPr lang="ru-RU"/>
        </a:p>
      </dgm:t>
    </dgm:pt>
    <dgm:pt modelId="{B6F15AC9-DA91-4BAD-88FB-D463B9F1D3E8}" type="pres">
      <dgm:prSet presAssocID="{E0A70E95-3F76-45BC-A6C5-644379B7ECD2}" presName="Parent" presStyleLbl="node0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6D9EC7-4ED6-4ADA-9B54-8AF12916A9D3}" type="pres">
      <dgm:prSet presAssocID="{3ADF2810-B9FF-4444-A50C-CCEE8D6D8CB4}" presName="sibTrans" presStyleCnt="0"/>
      <dgm:spPr/>
      <dgm:t>
        <a:bodyPr/>
        <a:lstStyle/>
        <a:p>
          <a:endParaRPr lang="ru-RU"/>
        </a:p>
      </dgm:t>
    </dgm:pt>
    <dgm:pt modelId="{7E077AE6-B079-49CF-92B2-308A618FED9F}" type="pres">
      <dgm:prSet presAssocID="{0758D6D1-8335-40C8-9431-5BCCCFEDEA0F}" presName="composite" presStyleCnt="0"/>
      <dgm:spPr/>
      <dgm:t>
        <a:bodyPr/>
        <a:lstStyle/>
        <a:p>
          <a:endParaRPr lang="ru-RU"/>
        </a:p>
      </dgm:t>
    </dgm:pt>
    <dgm:pt modelId="{A255AFF5-D2A7-4F10-B40A-EAA1CB6B338B}" type="pres">
      <dgm:prSet presAssocID="{0758D6D1-8335-40C8-9431-5BCCCFEDEA0F}" presName="Image" presStyleLbl="bgShp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894" b="4894"/>
          </a:stretch>
        </a:blipFill>
      </dgm:spPr>
      <dgm:t>
        <a:bodyPr/>
        <a:lstStyle/>
        <a:p>
          <a:endParaRPr lang="ru-RU"/>
        </a:p>
      </dgm:t>
    </dgm:pt>
    <dgm:pt modelId="{6FB37ABA-89F9-4E4A-8166-6FABF68EEF21}" type="pres">
      <dgm:prSet presAssocID="{0758D6D1-8335-40C8-9431-5BCCCFEDEA0F}" presName="Parent" presStyleLbl="node0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DF0AAA-1DE5-4803-8D4C-AD5B7E672E83}" type="pres">
      <dgm:prSet presAssocID="{FC9FD82E-0B07-4B47-A3CE-5B575570D70E}" presName="sibTrans" presStyleCnt="0"/>
      <dgm:spPr/>
      <dgm:t>
        <a:bodyPr/>
        <a:lstStyle/>
        <a:p>
          <a:endParaRPr lang="ru-RU"/>
        </a:p>
      </dgm:t>
    </dgm:pt>
    <dgm:pt modelId="{4964D9D5-01B3-4659-911F-A573E5E28110}" type="pres">
      <dgm:prSet presAssocID="{14D01354-94F1-43F1-A138-D8E75A814D0F}" presName="composite" presStyleCnt="0"/>
      <dgm:spPr/>
      <dgm:t>
        <a:bodyPr/>
        <a:lstStyle/>
        <a:p>
          <a:endParaRPr lang="ru-RU"/>
        </a:p>
      </dgm:t>
    </dgm:pt>
    <dgm:pt modelId="{420E69F1-9FB7-463F-A5EE-00E33CBC212B}" type="pres">
      <dgm:prSet presAssocID="{14D01354-94F1-43F1-A138-D8E75A814D0F}" presName="Image" presStyleLbl="bgShp" presStyleIdx="4" presStyleCnt="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5495" b="15495"/>
          </a:stretch>
        </a:blipFill>
      </dgm:spPr>
      <dgm:t>
        <a:bodyPr/>
        <a:lstStyle/>
        <a:p>
          <a:endParaRPr lang="ru-RU"/>
        </a:p>
      </dgm:t>
    </dgm:pt>
    <dgm:pt modelId="{3FDFC38D-D658-4809-AE7D-097963471416}" type="pres">
      <dgm:prSet presAssocID="{14D01354-94F1-43F1-A138-D8E75A814D0F}" presName="Parent" presStyleLbl="node0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6EB118-798B-46E1-9821-C84CA796C0F4}" type="presOf" srcId="{E0A70E95-3F76-45BC-A6C5-644379B7ECD2}" destId="{B6F15AC9-DA91-4BAD-88FB-D463B9F1D3E8}" srcOrd="0" destOrd="0" presId="urn:microsoft.com/office/officeart/2008/layout/BendingPictureCaption"/>
    <dgm:cxn modelId="{9F0F43B9-A4C7-440A-A40C-CF4D24CDC387}" type="presOf" srcId="{14D01354-94F1-43F1-A138-D8E75A814D0F}" destId="{3FDFC38D-D658-4809-AE7D-097963471416}" srcOrd="0" destOrd="0" presId="urn:microsoft.com/office/officeart/2008/layout/BendingPictureCaption"/>
    <dgm:cxn modelId="{163257D4-167F-4493-98B1-D69B966C8F29}" type="presOf" srcId="{EB511CFA-6AF9-4402-A073-1374A3BB9635}" destId="{4A69E221-F4C3-4F20-B8A0-62075545F484}" srcOrd="0" destOrd="0" presId="urn:microsoft.com/office/officeart/2008/layout/BendingPictureCaption"/>
    <dgm:cxn modelId="{4E35E9BB-7A8E-43D7-9381-59962FB94483}" srcId="{1E60EAB7-B539-4071-A8BC-A517CDB5C28A}" destId="{EB511CFA-6AF9-4402-A073-1374A3BB9635}" srcOrd="0" destOrd="0" parTransId="{F51BAF2B-A45F-43DD-99E4-EC6E9D82B2B8}" sibTransId="{AB67FA52-EDB2-4D0A-A336-F69938382361}"/>
    <dgm:cxn modelId="{A9CB7A0D-0C2E-4B8F-B6CF-549BDA9EC279}" srcId="{1E60EAB7-B539-4071-A8BC-A517CDB5C28A}" destId="{9336ADEC-3AF7-49C9-A0EC-603D85B491DE}" srcOrd="1" destOrd="0" parTransId="{B5D5518C-8B38-4162-969C-F6009C580E2B}" sibTransId="{FF83DDED-07EC-45E9-A7AB-4C52C655B0FD}"/>
    <dgm:cxn modelId="{61E77B7C-6166-4B85-BD53-3C4EA05C2D3F}" srcId="{1E60EAB7-B539-4071-A8BC-A517CDB5C28A}" destId="{0758D6D1-8335-40C8-9431-5BCCCFEDEA0F}" srcOrd="3" destOrd="0" parTransId="{8797CBBC-AADC-4D46-8BBC-4043B7C6697F}" sibTransId="{FC9FD82E-0B07-4B47-A3CE-5B575570D70E}"/>
    <dgm:cxn modelId="{ED9B8A26-201F-4A93-AA82-2DE05CD6D157}" srcId="{1E60EAB7-B539-4071-A8BC-A517CDB5C28A}" destId="{14D01354-94F1-43F1-A138-D8E75A814D0F}" srcOrd="4" destOrd="0" parTransId="{5563BE58-3860-473C-8871-3F6ED4CB1C0C}" sibTransId="{777C0CA9-435D-4E83-B6A2-BDD3297611D2}"/>
    <dgm:cxn modelId="{D1CE62A4-D487-4C5A-B00C-FA5AC5E97040}" srcId="{1E60EAB7-B539-4071-A8BC-A517CDB5C28A}" destId="{E0A70E95-3F76-45BC-A6C5-644379B7ECD2}" srcOrd="2" destOrd="0" parTransId="{35FBC7CF-D6A3-4335-97C9-E4C539DE6C20}" sibTransId="{3ADF2810-B9FF-4444-A50C-CCEE8D6D8CB4}"/>
    <dgm:cxn modelId="{759F1445-EB7E-4B21-87F6-2E276997686D}" type="presOf" srcId="{9336ADEC-3AF7-49C9-A0EC-603D85B491DE}" destId="{887E5210-C2F7-408B-B619-74321DEBA80C}" srcOrd="0" destOrd="0" presId="urn:microsoft.com/office/officeart/2008/layout/BendingPictureCaption"/>
    <dgm:cxn modelId="{BB39C5E2-7190-4A5C-819B-111F5290D468}" type="presOf" srcId="{1E60EAB7-B539-4071-A8BC-A517CDB5C28A}" destId="{EE0129A4-FD3B-46F7-8E83-851E4A7554BF}" srcOrd="0" destOrd="0" presId="urn:microsoft.com/office/officeart/2008/layout/BendingPictureCaption"/>
    <dgm:cxn modelId="{4709E90C-1C61-4464-AFC3-4FD8213360DD}" type="presOf" srcId="{0758D6D1-8335-40C8-9431-5BCCCFEDEA0F}" destId="{6FB37ABA-89F9-4E4A-8166-6FABF68EEF21}" srcOrd="0" destOrd="0" presId="urn:microsoft.com/office/officeart/2008/layout/BendingPictureCaption"/>
    <dgm:cxn modelId="{3F81EE0A-6792-49FC-8800-BAAB40985BB0}" type="presParOf" srcId="{EE0129A4-FD3B-46F7-8E83-851E4A7554BF}" destId="{D48EB287-CE1E-457D-A868-AA80B0DFAAB9}" srcOrd="0" destOrd="0" presId="urn:microsoft.com/office/officeart/2008/layout/BendingPictureCaption"/>
    <dgm:cxn modelId="{32A8D3AC-BD97-41B3-BBB4-6D415B1E642F}" type="presParOf" srcId="{D48EB287-CE1E-457D-A868-AA80B0DFAAB9}" destId="{F3FAE775-3735-4C8F-AC33-6D5EEEA9D302}" srcOrd="0" destOrd="0" presId="urn:microsoft.com/office/officeart/2008/layout/BendingPictureCaption"/>
    <dgm:cxn modelId="{727BA525-3CE0-4F31-AD7F-D71B11A0D4A6}" type="presParOf" srcId="{D48EB287-CE1E-457D-A868-AA80B0DFAAB9}" destId="{4A69E221-F4C3-4F20-B8A0-62075545F484}" srcOrd="1" destOrd="0" presId="urn:microsoft.com/office/officeart/2008/layout/BendingPictureCaption"/>
    <dgm:cxn modelId="{9D084E24-4636-4380-BFE0-D30AF08C587F}" type="presParOf" srcId="{EE0129A4-FD3B-46F7-8E83-851E4A7554BF}" destId="{BDADAA08-0448-48A5-AE73-FFEE10349FF0}" srcOrd="1" destOrd="0" presId="urn:microsoft.com/office/officeart/2008/layout/BendingPictureCaption"/>
    <dgm:cxn modelId="{BE48423C-4E94-425F-BC96-EB58841E87B1}" type="presParOf" srcId="{EE0129A4-FD3B-46F7-8E83-851E4A7554BF}" destId="{92400A08-5842-4815-8965-D6360044450F}" srcOrd="2" destOrd="0" presId="urn:microsoft.com/office/officeart/2008/layout/BendingPictureCaption"/>
    <dgm:cxn modelId="{A59AB3DA-C513-4B94-8ADD-2BF096ADF8F3}" type="presParOf" srcId="{92400A08-5842-4815-8965-D6360044450F}" destId="{AF113E88-A93D-49D5-A19F-BEBD1E19C9F4}" srcOrd="0" destOrd="0" presId="urn:microsoft.com/office/officeart/2008/layout/BendingPictureCaption"/>
    <dgm:cxn modelId="{B7E8A1D4-2A28-4EFB-8267-9CF4873A81B4}" type="presParOf" srcId="{92400A08-5842-4815-8965-D6360044450F}" destId="{887E5210-C2F7-408B-B619-74321DEBA80C}" srcOrd="1" destOrd="0" presId="urn:microsoft.com/office/officeart/2008/layout/BendingPictureCaption"/>
    <dgm:cxn modelId="{D05B2144-E779-4BEA-8FAE-498C58A0FF47}" type="presParOf" srcId="{EE0129A4-FD3B-46F7-8E83-851E4A7554BF}" destId="{6EAFD343-0EAD-458D-A06A-7CB9EA809AA0}" srcOrd="3" destOrd="0" presId="urn:microsoft.com/office/officeart/2008/layout/BendingPictureCaption"/>
    <dgm:cxn modelId="{4640B80F-3C47-4755-A619-6C49B38A8C31}" type="presParOf" srcId="{EE0129A4-FD3B-46F7-8E83-851E4A7554BF}" destId="{EB07DE66-787C-467F-9191-FD3A5412B4F2}" srcOrd="4" destOrd="0" presId="urn:microsoft.com/office/officeart/2008/layout/BendingPictureCaption"/>
    <dgm:cxn modelId="{DDB3373D-F78E-46FB-855D-ED9DB5A1F12A}" type="presParOf" srcId="{EB07DE66-787C-467F-9191-FD3A5412B4F2}" destId="{2B5FEF6D-FE5D-4BC0-BA3E-3FDB221699DB}" srcOrd="0" destOrd="0" presId="urn:microsoft.com/office/officeart/2008/layout/BendingPictureCaption"/>
    <dgm:cxn modelId="{5873BB49-A870-4E52-BFB7-2771BA6E3D9F}" type="presParOf" srcId="{EB07DE66-787C-467F-9191-FD3A5412B4F2}" destId="{B6F15AC9-DA91-4BAD-88FB-D463B9F1D3E8}" srcOrd="1" destOrd="0" presId="urn:microsoft.com/office/officeart/2008/layout/BendingPictureCaption"/>
    <dgm:cxn modelId="{F4A00BAC-2465-4C8E-B2A6-C0F828780050}" type="presParOf" srcId="{EE0129A4-FD3B-46F7-8E83-851E4A7554BF}" destId="{AE6D9EC7-4ED6-4ADA-9B54-8AF12916A9D3}" srcOrd="5" destOrd="0" presId="urn:microsoft.com/office/officeart/2008/layout/BendingPictureCaption"/>
    <dgm:cxn modelId="{FD3C27D8-3212-4AB4-8EF6-D06F765A69BB}" type="presParOf" srcId="{EE0129A4-FD3B-46F7-8E83-851E4A7554BF}" destId="{7E077AE6-B079-49CF-92B2-308A618FED9F}" srcOrd="6" destOrd="0" presId="urn:microsoft.com/office/officeart/2008/layout/BendingPictureCaption"/>
    <dgm:cxn modelId="{88877113-6B77-45C1-8E01-4FDDD3D0350B}" type="presParOf" srcId="{7E077AE6-B079-49CF-92B2-308A618FED9F}" destId="{A255AFF5-D2A7-4F10-B40A-EAA1CB6B338B}" srcOrd="0" destOrd="0" presId="urn:microsoft.com/office/officeart/2008/layout/BendingPictureCaption"/>
    <dgm:cxn modelId="{DDA944E1-4393-437B-B73B-790D4674381F}" type="presParOf" srcId="{7E077AE6-B079-49CF-92B2-308A618FED9F}" destId="{6FB37ABA-89F9-4E4A-8166-6FABF68EEF21}" srcOrd="1" destOrd="0" presId="urn:microsoft.com/office/officeart/2008/layout/BendingPictureCaption"/>
    <dgm:cxn modelId="{F0773E17-4B5D-4731-9FDF-2806F493BB79}" type="presParOf" srcId="{EE0129A4-FD3B-46F7-8E83-851E4A7554BF}" destId="{74DF0AAA-1DE5-4803-8D4C-AD5B7E672E83}" srcOrd="7" destOrd="0" presId="urn:microsoft.com/office/officeart/2008/layout/BendingPictureCaption"/>
    <dgm:cxn modelId="{A383AF5A-674A-48CA-8E0E-622F6E79267A}" type="presParOf" srcId="{EE0129A4-FD3B-46F7-8E83-851E4A7554BF}" destId="{4964D9D5-01B3-4659-911F-A573E5E28110}" srcOrd="8" destOrd="0" presId="urn:microsoft.com/office/officeart/2008/layout/BendingPictureCaption"/>
    <dgm:cxn modelId="{3A7C8FB5-8ECD-4DED-BC45-C10DCF3CA5B6}" type="presParOf" srcId="{4964D9D5-01B3-4659-911F-A573E5E28110}" destId="{420E69F1-9FB7-463F-A5EE-00E33CBC212B}" srcOrd="0" destOrd="0" presId="urn:microsoft.com/office/officeart/2008/layout/BendingPictureCaption"/>
    <dgm:cxn modelId="{B0CAAE26-B802-43A2-851D-3DC74E469FBE}" type="presParOf" srcId="{4964D9D5-01B3-4659-911F-A573E5E28110}" destId="{3FDFC38D-D658-4809-AE7D-097963471416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F5B1FF-DD0E-4F4C-BA10-DFC380C3BA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193279-8117-4615-8B5E-5A7F905F81C3}">
      <dgm:prSet/>
      <dgm:spPr/>
      <dgm:t>
        <a:bodyPr/>
        <a:lstStyle/>
        <a:p>
          <a:r>
            <a:rPr lang="en-US" baseline="0"/>
            <a:t>Pay-As-You-Go</a:t>
          </a:r>
          <a:endParaRPr lang="en-US"/>
        </a:p>
      </dgm:t>
    </dgm:pt>
    <dgm:pt modelId="{8BF7D547-6AC1-403C-BB4F-04FA7CD2ECA6}" type="parTrans" cxnId="{883BBBF8-5116-4744-924F-5E02AB19C975}">
      <dgm:prSet/>
      <dgm:spPr/>
      <dgm:t>
        <a:bodyPr/>
        <a:lstStyle/>
        <a:p>
          <a:endParaRPr lang="en-US"/>
        </a:p>
      </dgm:t>
    </dgm:pt>
    <dgm:pt modelId="{36BA8D8F-8540-44D9-89FE-7B0E44A869F4}" type="sibTrans" cxnId="{883BBBF8-5116-4744-924F-5E02AB19C975}">
      <dgm:prSet/>
      <dgm:spPr/>
      <dgm:t>
        <a:bodyPr/>
        <a:lstStyle/>
        <a:p>
          <a:endParaRPr lang="en-US"/>
        </a:p>
      </dgm:t>
    </dgm:pt>
    <dgm:pt modelId="{476FF529-7304-4DDA-AF6F-2884B378F2D3}">
      <dgm:prSet/>
      <dgm:spPr/>
      <dgm:t>
        <a:bodyPr/>
        <a:lstStyle/>
        <a:p>
          <a:r>
            <a:rPr lang="en-US" baseline="0"/>
            <a:t>DevOps</a:t>
          </a:r>
          <a:endParaRPr lang="en-US"/>
        </a:p>
      </dgm:t>
    </dgm:pt>
    <dgm:pt modelId="{EC7B8EB4-595F-44BD-A39D-7FCF343A50D4}" type="parTrans" cxnId="{F966CD3C-E76F-424E-BD09-AB1DC236B555}">
      <dgm:prSet/>
      <dgm:spPr/>
      <dgm:t>
        <a:bodyPr/>
        <a:lstStyle/>
        <a:p>
          <a:endParaRPr lang="en-US"/>
        </a:p>
      </dgm:t>
    </dgm:pt>
    <dgm:pt modelId="{4EBEB6E2-7B8A-4520-8721-114364377A4A}" type="sibTrans" cxnId="{F966CD3C-E76F-424E-BD09-AB1DC236B555}">
      <dgm:prSet/>
      <dgm:spPr/>
      <dgm:t>
        <a:bodyPr/>
        <a:lstStyle/>
        <a:p>
          <a:endParaRPr lang="en-US"/>
        </a:p>
      </dgm:t>
    </dgm:pt>
    <dgm:pt modelId="{C2562597-B84A-4F6E-B390-E7ABF083D269}" type="pres">
      <dgm:prSet presAssocID="{22F5B1FF-DD0E-4F4C-BA10-DFC380C3BA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BE530CF-3054-4569-90A3-6229BC08A839}" type="pres">
      <dgm:prSet presAssocID="{6D193279-8117-4615-8B5E-5A7F905F81C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C1A667-D565-4268-9029-A85B341C2BA1}" type="pres">
      <dgm:prSet presAssocID="{36BA8D8F-8540-44D9-89FE-7B0E44A869F4}" presName="spacer" presStyleCnt="0"/>
      <dgm:spPr/>
    </dgm:pt>
    <dgm:pt modelId="{039BA254-16BE-497A-B689-374ECBD0E3E3}" type="pres">
      <dgm:prSet presAssocID="{476FF529-7304-4DDA-AF6F-2884B378F2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9A2990-2B65-46ED-B320-D10B5D9319FD}" type="presOf" srcId="{6D193279-8117-4615-8B5E-5A7F905F81C3}" destId="{9BE530CF-3054-4569-90A3-6229BC08A839}" srcOrd="0" destOrd="0" presId="urn:microsoft.com/office/officeart/2005/8/layout/vList2"/>
    <dgm:cxn modelId="{F966CD3C-E76F-424E-BD09-AB1DC236B555}" srcId="{22F5B1FF-DD0E-4F4C-BA10-DFC380C3BAE3}" destId="{476FF529-7304-4DDA-AF6F-2884B378F2D3}" srcOrd="1" destOrd="0" parTransId="{EC7B8EB4-595F-44BD-A39D-7FCF343A50D4}" sibTransId="{4EBEB6E2-7B8A-4520-8721-114364377A4A}"/>
    <dgm:cxn modelId="{883BBBF8-5116-4744-924F-5E02AB19C975}" srcId="{22F5B1FF-DD0E-4F4C-BA10-DFC380C3BAE3}" destId="{6D193279-8117-4615-8B5E-5A7F905F81C3}" srcOrd="0" destOrd="0" parTransId="{8BF7D547-6AC1-403C-BB4F-04FA7CD2ECA6}" sibTransId="{36BA8D8F-8540-44D9-89FE-7B0E44A869F4}"/>
    <dgm:cxn modelId="{89EAB1BE-9649-44AB-8D85-DDABE8362C25}" type="presOf" srcId="{22F5B1FF-DD0E-4F4C-BA10-DFC380C3BAE3}" destId="{C2562597-B84A-4F6E-B390-E7ABF083D269}" srcOrd="0" destOrd="0" presId="urn:microsoft.com/office/officeart/2005/8/layout/vList2"/>
    <dgm:cxn modelId="{CC847700-A6EB-4AE8-8BAC-601B1C02C100}" type="presOf" srcId="{476FF529-7304-4DDA-AF6F-2884B378F2D3}" destId="{039BA254-16BE-497A-B689-374ECBD0E3E3}" srcOrd="0" destOrd="0" presId="urn:microsoft.com/office/officeart/2005/8/layout/vList2"/>
    <dgm:cxn modelId="{126B977E-40C7-449B-BD16-CCD66EB05C6D}" type="presParOf" srcId="{C2562597-B84A-4F6E-B390-E7ABF083D269}" destId="{9BE530CF-3054-4569-90A3-6229BC08A839}" srcOrd="0" destOrd="0" presId="urn:microsoft.com/office/officeart/2005/8/layout/vList2"/>
    <dgm:cxn modelId="{F753EC25-7E90-438B-9E3D-290021E62E47}" type="presParOf" srcId="{C2562597-B84A-4F6E-B390-E7ABF083D269}" destId="{4CC1A667-D565-4268-9029-A85B341C2BA1}" srcOrd="1" destOrd="0" presId="urn:microsoft.com/office/officeart/2005/8/layout/vList2"/>
    <dgm:cxn modelId="{690EE97F-5BCC-4626-B71D-049DBB2BD9A2}" type="presParOf" srcId="{C2562597-B84A-4F6E-B390-E7ABF083D269}" destId="{039BA254-16BE-497A-B689-374ECBD0E3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B0E69-EB73-4E56-B19F-CA6929A92F91}">
      <dsp:nvSpPr>
        <dsp:cNvPr id="0" name=""/>
        <dsp:cNvSpPr/>
      </dsp:nvSpPr>
      <dsp:spPr>
        <a:xfrm>
          <a:off x="4206239" y="56387"/>
          <a:ext cx="2706624" cy="270662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/>
            <a:t>Pricing</a:t>
          </a:r>
          <a:endParaRPr lang="en-US" sz="2100" kern="1200"/>
        </a:p>
      </dsp:txBody>
      <dsp:txXfrm>
        <a:off x="4567123" y="530047"/>
        <a:ext cx="1984857" cy="1217980"/>
      </dsp:txXfrm>
    </dsp:sp>
    <dsp:sp modelId="{DBE7A3D3-228D-4846-8D66-CD4D375EBC77}">
      <dsp:nvSpPr>
        <dsp:cNvPr id="0" name=""/>
        <dsp:cNvSpPr/>
      </dsp:nvSpPr>
      <dsp:spPr>
        <a:xfrm>
          <a:off x="5182880" y="1748028"/>
          <a:ext cx="2706624" cy="2706624"/>
        </a:xfrm>
        <a:prstGeom prst="ellipse">
          <a:avLst/>
        </a:prstGeom>
        <a:solidFill>
          <a:schemeClr val="accent3">
            <a:alpha val="50000"/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/>
            <a:t>Architecture</a:t>
          </a:r>
          <a:endParaRPr lang="en-US" sz="2100" kern="1200"/>
        </a:p>
      </dsp:txBody>
      <dsp:txXfrm>
        <a:off x="6010655" y="2447239"/>
        <a:ext cx="1623974" cy="1488643"/>
      </dsp:txXfrm>
    </dsp:sp>
    <dsp:sp modelId="{691D0EBF-599B-48ED-822E-DEB7E9286C25}">
      <dsp:nvSpPr>
        <dsp:cNvPr id="0" name=""/>
        <dsp:cNvSpPr/>
      </dsp:nvSpPr>
      <dsp:spPr>
        <a:xfrm>
          <a:off x="3229599" y="1748028"/>
          <a:ext cx="2706624" cy="2706624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/>
            <a:t>Administration / Deploy </a:t>
          </a:r>
          <a:endParaRPr lang="en-US" sz="2100" kern="1200"/>
        </a:p>
      </dsp:txBody>
      <dsp:txXfrm>
        <a:off x="3484473" y="2447239"/>
        <a:ext cx="1623974" cy="1488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35167-9E42-4BE7-A3D1-D3E44B84A39A}">
      <dsp:nvSpPr>
        <dsp:cNvPr id="0" name=""/>
        <dsp:cNvSpPr/>
      </dsp:nvSpPr>
      <dsp:spPr>
        <a:xfrm>
          <a:off x="0" y="69870"/>
          <a:ext cx="446404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Monolithic, centralized</a:t>
          </a:r>
          <a:endParaRPr lang="en-US" sz="1700" kern="1200"/>
        </a:p>
      </dsp:txBody>
      <dsp:txXfrm>
        <a:off x="19904" y="89774"/>
        <a:ext cx="4424241" cy="367937"/>
      </dsp:txXfrm>
    </dsp:sp>
    <dsp:sp modelId="{D8B42332-F3BD-4B23-A13A-0E3AB538AA76}">
      <dsp:nvSpPr>
        <dsp:cNvPr id="0" name=""/>
        <dsp:cNvSpPr/>
      </dsp:nvSpPr>
      <dsp:spPr>
        <a:xfrm>
          <a:off x="0" y="526575"/>
          <a:ext cx="446404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 dirty="0"/>
            <a:t>Design for predictable scalability</a:t>
          </a:r>
          <a:endParaRPr lang="en-US" sz="1700" kern="1200" dirty="0"/>
        </a:p>
      </dsp:txBody>
      <dsp:txXfrm>
        <a:off x="19904" y="546479"/>
        <a:ext cx="4424241" cy="367937"/>
      </dsp:txXfrm>
    </dsp:sp>
    <dsp:sp modelId="{5967DD45-FAFC-4C6D-A19E-30EA9F95BE88}">
      <dsp:nvSpPr>
        <dsp:cNvPr id="0" name=""/>
        <dsp:cNvSpPr/>
      </dsp:nvSpPr>
      <dsp:spPr>
        <a:xfrm>
          <a:off x="0" y="983280"/>
          <a:ext cx="446404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Relational database</a:t>
          </a:r>
          <a:endParaRPr lang="en-US" sz="1700" kern="1200"/>
        </a:p>
      </dsp:txBody>
      <dsp:txXfrm>
        <a:off x="19904" y="1003184"/>
        <a:ext cx="4424241" cy="367937"/>
      </dsp:txXfrm>
    </dsp:sp>
    <dsp:sp modelId="{A115F1D8-2801-4614-9C1D-0FB0B70F4687}">
      <dsp:nvSpPr>
        <dsp:cNvPr id="0" name=""/>
        <dsp:cNvSpPr/>
      </dsp:nvSpPr>
      <dsp:spPr>
        <a:xfrm>
          <a:off x="0" y="1439985"/>
          <a:ext cx="446404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Strong consistency</a:t>
          </a:r>
          <a:endParaRPr lang="en-US" sz="1700" kern="1200"/>
        </a:p>
      </dsp:txBody>
      <dsp:txXfrm>
        <a:off x="19904" y="1459889"/>
        <a:ext cx="4424241" cy="367937"/>
      </dsp:txXfrm>
    </dsp:sp>
    <dsp:sp modelId="{13B48DF0-48B1-4A2D-8529-B77203C84D9C}">
      <dsp:nvSpPr>
        <dsp:cNvPr id="0" name=""/>
        <dsp:cNvSpPr/>
      </dsp:nvSpPr>
      <dsp:spPr>
        <a:xfrm>
          <a:off x="0" y="1896690"/>
          <a:ext cx="446404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Serial and synchronized processing</a:t>
          </a:r>
          <a:endParaRPr lang="en-US" sz="1700" kern="1200"/>
        </a:p>
      </dsp:txBody>
      <dsp:txXfrm>
        <a:off x="19904" y="1916594"/>
        <a:ext cx="4424241" cy="367937"/>
      </dsp:txXfrm>
    </dsp:sp>
    <dsp:sp modelId="{552D757D-8905-47C1-8AEB-22ABB8C4D071}">
      <dsp:nvSpPr>
        <dsp:cNvPr id="0" name=""/>
        <dsp:cNvSpPr/>
      </dsp:nvSpPr>
      <dsp:spPr>
        <a:xfrm>
          <a:off x="0" y="2353395"/>
          <a:ext cx="446404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Design to avoid failures (MTBF)</a:t>
          </a:r>
          <a:endParaRPr lang="en-US" sz="1700" kern="1200"/>
        </a:p>
      </dsp:txBody>
      <dsp:txXfrm>
        <a:off x="19904" y="2373299"/>
        <a:ext cx="4424241" cy="367937"/>
      </dsp:txXfrm>
    </dsp:sp>
    <dsp:sp modelId="{746BA37D-A47F-4AF4-9F1F-8A44A485222C}">
      <dsp:nvSpPr>
        <dsp:cNvPr id="0" name=""/>
        <dsp:cNvSpPr/>
      </dsp:nvSpPr>
      <dsp:spPr>
        <a:xfrm>
          <a:off x="0" y="2810100"/>
          <a:ext cx="446404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Occasional big updates</a:t>
          </a:r>
          <a:endParaRPr lang="en-US" sz="1700" kern="1200"/>
        </a:p>
      </dsp:txBody>
      <dsp:txXfrm>
        <a:off x="19904" y="2830004"/>
        <a:ext cx="4424241" cy="367937"/>
      </dsp:txXfrm>
    </dsp:sp>
    <dsp:sp modelId="{C96CE0BE-CF6E-4E90-A082-414E5A015E64}">
      <dsp:nvSpPr>
        <dsp:cNvPr id="0" name=""/>
        <dsp:cNvSpPr/>
      </dsp:nvSpPr>
      <dsp:spPr>
        <a:xfrm>
          <a:off x="0" y="3266805"/>
          <a:ext cx="446404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Manual management</a:t>
          </a:r>
          <a:endParaRPr lang="en-US" sz="1700" kern="1200"/>
        </a:p>
      </dsp:txBody>
      <dsp:txXfrm>
        <a:off x="19904" y="3286709"/>
        <a:ext cx="4424241" cy="367937"/>
      </dsp:txXfrm>
    </dsp:sp>
    <dsp:sp modelId="{53528C99-59D8-4201-BB46-13FD802BA5CF}">
      <dsp:nvSpPr>
        <dsp:cNvPr id="0" name=""/>
        <dsp:cNvSpPr/>
      </dsp:nvSpPr>
      <dsp:spPr>
        <a:xfrm>
          <a:off x="0" y="3723510"/>
          <a:ext cx="446404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Snowflake servers</a:t>
          </a:r>
          <a:endParaRPr lang="en-US" sz="1700" kern="1200"/>
        </a:p>
      </dsp:txBody>
      <dsp:txXfrm>
        <a:off x="19904" y="3743414"/>
        <a:ext cx="4424241" cy="367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49633-ADF9-461D-9A6D-179B6C238E42}">
      <dsp:nvSpPr>
        <dsp:cNvPr id="0" name=""/>
        <dsp:cNvSpPr/>
      </dsp:nvSpPr>
      <dsp:spPr>
        <a:xfrm>
          <a:off x="0" y="69870"/>
          <a:ext cx="492428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Decomposed, de-centralized</a:t>
          </a:r>
          <a:endParaRPr lang="en-US" sz="1700" kern="1200"/>
        </a:p>
      </dsp:txBody>
      <dsp:txXfrm>
        <a:off x="19904" y="89774"/>
        <a:ext cx="4884481" cy="367937"/>
      </dsp:txXfrm>
    </dsp:sp>
    <dsp:sp modelId="{CC2271BF-7965-4833-95C0-7F07D54C1B8D}">
      <dsp:nvSpPr>
        <dsp:cNvPr id="0" name=""/>
        <dsp:cNvSpPr/>
      </dsp:nvSpPr>
      <dsp:spPr>
        <a:xfrm>
          <a:off x="0" y="526575"/>
          <a:ext cx="492428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Design for elastic scale</a:t>
          </a:r>
          <a:endParaRPr lang="en-US" sz="1700" kern="1200"/>
        </a:p>
      </dsp:txBody>
      <dsp:txXfrm>
        <a:off x="19904" y="546479"/>
        <a:ext cx="4884481" cy="367937"/>
      </dsp:txXfrm>
    </dsp:sp>
    <dsp:sp modelId="{87F54C7F-47F0-4D1F-8063-D8A1E8127882}">
      <dsp:nvSpPr>
        <dsp:cNvPr id="0" name=""/>
        <dsp:cNvSpPr/>
      </dsp:nvSpPr>
      <dsp:spPr>
        <a:xfrm>
          <a:off x="0" y="983280"/>
          <a:ext cx="492428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Polyglot persistence (mix technologies)</a:t>
          </a:r>
          <a:endParaRPr lang="en-US" sz="1700" kern="1200"/>
        </a:p>
      </dsp:txBody>
      <dsp:txXfrm>
        <a:off x="19904" y="1003184"/>
        <a:ext cx="4884481" cy="367937"/>
      </dsp:txXfrm>
    </dsp:sp>
    <dsp:sp modelId="{DE146227-8352-42EB-8512-AEC4BE627C66}">
      <dsp:nvSpPr>
        <dsp:cNvPr id="0" name=""/>
        <dsp:cNvSpPr/>
      </dsp:nvSpPr>
      <dsp:spPr>
        <a:xfrm>
          <a:off x="0" y="1439985"/>
          <a:ext cx="492428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Eventual consistency</a:t>
          </a:r>
          <a:endParaRPr lang="en-US" sz="1700" kern="1200"/>
        </a:p>
      </dsp:txBody>
      <dsp:txXfrm>
        <a:off x="19904" y="1459889"/>
        <a:ext cx="4884481" cy="367937"/>
      </dsp:txXfrm>
    </dsp:sp>
    <dsp:sp modelId="{6D5B349F-2B08-4E08-8D18-806CE193383A}">
      <dsp:nvSpPr>
        <dsp:cNvPr id="0" name=""/>
        <dsp:cNvSpPr/>
      </dsp:nvSpPr>
      <dsp:spPr>
        <a:xfrm>
          <a:off x="0" y="1896691"/>
          <a:ext cx="492428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Parallel and asynchronous processing</a:t>
          </a:r>
          <a:endParaRPr lang="en-US" sz="1700" kern="1200"/>
        </a:p>
      </dsp:txBody>
      <dsp:txXfrm>
        <a:off x="19904" y="1916595"/>
        <a:ext cx="4884481" cy="367937"/>
      </dsp:txXfrm>
    </dsp:sp>
    <dsp:sp modelId="{472A8D4A-DAFB-431E-95F7-1A242328A286}">
      <dsp:nvSpPr>
        <dsp:cNvPr id="0" name=""/>
        <dsp:cNvSpPr/>
      </dsp:nvSpPr>
      <dsp:spPr>
        <a:xfrm>
          <a:off x="0" y="2353396"/>
          <a:ext cx="492428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Design for failure (MTTR)</a:t>
          </a:r>
          <a:endParaRPr lang="en-US" sz="1700" kern="1200"/>
        </a:p>
      </dsp:txBody>
      <dsp:txXfrm>
        <a:off x="19904" y="2373300"/>
        <a:ext cx="4884481" cy="367937"/>
      </dsp:txXfrm>
    </dsp:sp>
    <dsp:sp modelId="{CAA5CCA8-81D4-4418-B750-4039D472F8C6}">
      <dsp:nvSpPr>
        <dsp:cNvPr id="0" name=""/>
        <dsp:cNvSpPr/>
      </dsp:nvSpPr>
      <dsp:spPr>
        <a:xfrm>
          <a:off x="0" y="2810101"/>
          <a:ext cx="492428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Frequent small updates</a:t>
          </a:r>
          <a:endParaRPr lang="en-US" sz="1700" kern="1200"/>
        </a:p>
      </dsp:txBody>
      <dsp:txXfrm>
        <a:off x="19904" y="2830005"/>
        <a:ext cx="4884481" cy="367937"/>
      </dsp:txXfrm>
    </dsp:sp>
    <dsp:sp modelId="{73D4B7E2-E81B-495C-A7CB-F6DE4E79A8D3}">
      <dsp:nvSpPr>
        <dsp:cNvPr id="0" name=""/>
        <dsp:cNvSpPr/>
      </dsp:nvSpPr>
      <dsp:spPr>
        <a:xfrm>
          <a:off x="0" y="3266806"/>
          <a:ext cx="492428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Automated self-management</a:t>
          </a:r>
          <a:endParaRPr lang="en-US" sz="1700" kern="1200"/>
        </a:p>
      </dsp:txBody>
      <dsp:txXfrm>
        <a:off x="19904" y="3286710"/>
        <a:ext cx="4884481" cy="367937"/>
      </dsp:txXfrm>
    </dsp:sp>
    <dsp:sp modelId="{6EE7C441-9003-4305-B738-ACB85FCF228E}">
      <dsp:nvSpPr>
        <dsp:cNvPr id="0" name=""/>
        <dsp:cNvSpPr/>
      </dsp:nvSpPr>
      <dsp:spPr>
        <a:xfrm>
          <a:off x="0" y="3723511"/>
          <a:ext cx="4924289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Immutable infrastructure</a:t>
          </a:r>
          <a:endParaRPr lang="en-US" sz="1700" kern="1200"/>
        </a:p>
      </dsp:txBody>
      <dsp:txXfrm>
        <a:off x="19904" y="3743415"/>
        <a:ext cx="4884481" cy="367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AE775-3735-4C8F-AC33-6D5EEEA9D302}">
      <dsp:nvSpPr>
        <dsp:cNvPr id="0" name=""/>
        <dsp:cNvSpPr/>
      </dsp:nvSpPr>
      <dsp:spPr>
        <a:xfrm>
          <a:off x="698555" y="105527"/>
          <a:ext cx="2733210" cy="201983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625" b="6625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9E221-F4C3-4F20-B8A0-62075545F484}">
      <dsp:nvSpPr>
        <dsp:cNvPr id="0" name=""/>
        <dsp:cNvSpPr/>
      </dsp:nvSpPr>
      <dsp:spPr>
        <a:xfrm>
          <a:off x="1251012" y="1759126"/>
          <a:ext cx="2355212" cy="565996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700" kern="1200" baseline="0"/>
            <a:t>N-tier</a:t>
          </a:r>
          <a:endParaRPr lang="en-US" sz="1700" kern="1200"/>
        </a:p>
      </dsp:txBody>
      <dsp:txXfrm>
        <a:off x="1251012" y="1759126"/>
        <a:ext cx="2355212" cy="565996"/>
      </dsp:txXfrm>
    </dsp:sp>
    <dsp:sp modelId="{AF113E88-A93D-49D5-A19F-BEBD1E19C9F4}">
      <dsp:nvSpPr>
        <dsp:cNvPr id="0" name=""/>
        <dsp:cNvSpPr/>
      </dsp:nvSpPr>
      <dsp:spPr>
        <a:xfrm>
          <a:off x="4105716" y="105527"/>
          <a:ext cx="2733210" cy="2019832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4126" b="24126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E5210-C2F7-408B-B619-74321DEBA80C}">
      <dsp:nvSpPr>
        <dsp:cNvPr id="0" name=""/>
        <dsp:cNvSpPr/>
      </dsp:nvSpPr>
      <dsp:spPr>
        <a:xfrm>
          <a:off x="4658174" y="1759126"/>
          <a:ext cx="2355212" cy="565996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700" kern="1200" baseline="0" dirty="0"/>
            <a:t>Web-Queue-Worker</a:t>
          </a:r>
          <a:endParaRPr lang="en-US" sz="1700" kern="1200" dirty="0"/>
        </a:p>
      </dsp:txBody>
      <dsp:txXfrm>
        <a:off x="4658174" y="1759126"/>
        <a:ext cx="2355212" cy="565996"/>
      </dsp:txXfrm>
    </dsp:sp>
    <dsp:sp modelId="{2B5FEF6D-FE5D-4BC0-BA3E-3FDB221699DB}">
      <dsp:nvSpPr>
        <dsp:cNvPr id="0" name=""/>
        <dsp:cNvSpPr/>
      </dsp:nvSpPr>
      <dsp:spPr>
        <a:xfrm>
          <a:off x="7512878" y="105527"/>
          <a:ext cx="2733210" cy="201983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6256" b="16256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15AC9-DA91-4BAD-88FB-D463B9F1D3E8}">
      <dsp:nvSpPr>
        <dsp:cNvPr id="0" name=""/>
        <dsp:cNvSpPr/>
      </dsp:nvSpPr>
      <dsp:spPr>
        <a:xfrm>
          <a:off x="8065335" y="1759126"/>
          <a:ext cx="2355212" cy="565996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700" kern="1200" baseline="0"/>
            <a:t>Microservices</a:t>
          </a:r>
          <a:endParaRPr lang="en-US" sz="1700" kern="1200"/>
        </a:p>
      </dsp:txBody>
      <dsp:txXfrm>
        <a:off x="8065335" y="1759126"/>
        <a:ext cx="2355212" cy="565996"/>
      </dsp:txXfrm>
    </dsp:sp>
    <dsp:sp modelId="{A255AFF5-D2A7-4F10-B40A-EAA1CB6B338B}">
      <dsp:nvSpPr>
        <dsp:cNvPr id="0" name=""/>
        <dsp:cNvSpPr/>
      </dsp:nvSpPr>
      <dsp:spPr>
        <a:xfrm>
          <a:off x="2402136" y="2615890"/>
          <a:ext cx="2733210" cy="2019832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894" b="4894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37ABA-89F9-4E4A-8166-6FABF68EEF21}">
      <dsp:nvSpPr>
        <dsp:cNvPr id="0" name=""/>
        <dsp:cNvSpPr/>
      </dsp:nvSpPr>
      <dsp:spPr>
        <a:xfrm>
          <a:off x="2954593" y="4269488"/>
          <a:ext cx="2355212" cy="565996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700" kern="1200" baseline="0" dirty="0"/>
            <a:t>CQRS</a:t>
          </a:r>
          <a:endParaRPr lang="en-US" sz="1700" kern="1200" dirty="0"/>
        </a:p>
      </dsp:txBody>
      <dsp:txXfrm>
        <a:off x="2954593" y="4269488"/>
        <a:ext cx="2355212" cy="565996"/>
      </dsp:txXfrm>
    </dsp:sp>
    <dsp:sp modelId="{420E69F1-9FB7-463F-A5EE-00E33CBC212B}">
      <dsp:nvSpPr>
        <dsp:cNvPr id="0" name=""/>
        <dsp:cNvSpPr/>
      </dsp:nvSpPr>
      <dsp:spPr>
        <a:xfrm>
          <a:off x="5809297" y="2615890"/>
          <a:ext cx="2733210" cy="2019832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5495" b="15495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FC38D-D658-4809-AE7D-097963471416}">
      <dsp:nvSpPr>
        <dsp:cNvPr id="0" name=""/>
        <dsp:cNvSpPr/>
      </dsp:nvSpPr>
      <dsp:spPr>
        <a:xfrm>
          <a:off x="6361754" y="4269488"/>
          <a:ext cx="2355212" cy="565996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700" kern="1200" baseline="0"/>
            <a:t>Event-Driven Architecture</a:t>
          </a:r>
          <a:endParaRPr lang="en-US" sz="1700" kern="1200"/>
        </a:p>
      </dsp:txBody>
      <dsp:txXfrm>
        <a:off x="6361754" y="4269488"/>
        <a:ext cx="2355212" cy="565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530CF-3054-4569-90A3-6229BC08A839}">
      <dsp:nvSpPr>
        <dsp:cNvPr id="0" name=""/>
        <dsp:cNvSpPr/>
      </dsp:nvSpPr>
      <dsp:spPr>
        <a:xfrm>
          <a:off x="0" y="602894"/>
          <a:ext cx="11119103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/>
            <a:t>Pay-As-You-Go</a:t>
          </a:r>
          <a:endParaRPr lang="en-US" sz="6500" kern="1200"/>
        </a:p>
      </dsp:txBody>
      <dsp:txXfrm>
        <a:off x="76105" y="678999"/>
        <a:ext cx="10966893" cy="1406815"/>
      </dsp:txXfrm>
    </dsp:sp>
    <dsp:sp modelId="{039BA254-16BE-497A-B689-374ECBD0E3E3}">
      <dsp:nvSpPr>
        <dsp:cNvPr id="0" name=""/>
        <dsp:cNvSpPr/>
      </dsp:nvSpPr>
      <dsp:spPr>
        <a:xfrm>
          <a:off x="0" y="2349120"/>
          <a:ext cx="11119103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/>
            <a:t>DevOps</a:t>
          </a:r>
          <a:endParaRPr lang="en-US" sz="6500" kern="1200"/>
        </a:p>
      </dsp:txBody>
      <dsp:txXfrm>
        <a:off x="76105" y="2425225"/>
        <a:ext cx="10966893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2AC66-75B0-4645-BEAC-ED3B46EA19D4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6972A-1E5C-434A-A733-2E6F6F934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8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Самостоятельное конфигурирование сервисов по требованию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Универсальный сетевой доступ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Объединение ресурсов в пул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Мгновенная эластичность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elasticity)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Измеримость сервиса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 service)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6972A-1E5C-434A-A733-2E6F6F9347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88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scope of the Magic Quadrant for CIPS includes infrastructure as a service (IaaS) and integrated platform as a service (PaaS) offerings. These include application PaaS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functions as a service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database PaaS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application developer PaaS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adPaaS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industrialized distributed cloud offerings that are often deployed in enterprise data centers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6972A-1E5C-434A-A733-2E6F6F9347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63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6972A-1E5C-434A-A733-2E6F6F9347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5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Scheduling: When given a container image and a resource request, the orchestrator finds a suitable machine on which to run the container.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Affinity/Anti-affinity: Specify whether a set of containers should run near each other for performance or far apart for availability.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monitoring: Watch for container failures and automatically reschedule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Failover: Keep track of what's running on each machine and reschedule containers from failed machines to healthy nodes.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Scaling: Add or remove container instances to match demand, manually or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Networking: Provide an overlay network that coordinates containers to communicate across multiple host machines.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discovery: Enable containers to locate each other automatically even as they move between host machines and change IP addresses.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Coordinated application upgrades: Manage container upgrades to avoid application down time and enable rollback if something goes wrong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6972A-1E5C-434A-A733-2E6F6F9347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0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9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93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032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9159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3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20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9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98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6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71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D30A-99B6-4CD3-9DBF-ED2B4DB45D4F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17D7-0738-4576-A44E-288379C14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inuous_configuration_automation" TargetMode="External"/><Relationship Id="rId2" Type="http://schemas.openxmlformats.org/officeDocument/2006/relationships/hyperlink" Target="https://en.wikipedia.org/wiki/Infrastructure_as_cod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rraform_(software)" TargetMode="External"/><Relationship Id="rId13" Type="http://schemas.openxmlformats.org/officeDocument/2006/relationships/hyperlink" Target="https://learn.microsoft.com/en-us/powershell/scripting/dsc/overview" TargetMode="External"/><Relationship Id="rId3" Type="http://schemas.openxmlformats.org/officeDocument/2006/relationships/hyperlink" Target="https://en.wikipedia.org/wiki/Chef_(software)" TargetMode="External"/><Relationship Id="rId7" Type="http://schemas.openxmlformats.org/officeDocument/2006/relationships/hyperlink" Target="https://en.wikipedia.org/wiki/CFEngine" TargetMode="External"/><Relationship Id="rId12" Type="http://schemas.openxmlformats.org/officeDocument/2006/relationships/hyperlink" Target="https://aws.amazon.com/cloudform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SaltStack" TargetMode="External"/><Relationship Id="rId11" Type="http://schemas.openxmlformats.org/officeDocument/2006/relationships/hyperlink" Target="https://azure.microsoft.com/en-us/get-started/azure-portal/resource-manager/" TargetMode="External"/><Relationship Id="rId5" Type="http://schemas.openxmlformats.org/officeDocument/2006/relationships/hyperlink" Target="https://en.wikipedia.org/wiki/Puppet_(software)" TargetMode="External"/><Relationship Id="rId10" Type="http://schemas.openxmlformats.org/officeDocument/2006/relationships/hyperlink" Target="https://en.wikipedia.org/wiki/Ansible_(software)#Ansible_Automation_Platform" TargetMode="External"/><Relationship Id="rId4" Type="http://schemas.openxmlformats.org/officeDocument/2006/relationships/hyperlink" Target="https://en.wikipedia.org/wiki/Otter_(software)" TargetMode="External"/><Relationship Id="rId9" Type="http://schemas.openxmlformats.org/officeDocument/2006/relationships/hyperlink" Target="https://en.wikipedia.org/wiki/Ansible_(software)" TargetMode="External"/><Relationship Id="rId14" Type="http://schemas.openxmlformats.org/officeDocument/2006/relationships/hyperlink" Target="https://cloud-init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Server/cloud </a:t>
            </a:r>
            <a:r>
              <a:rPr lang="en-US" dirty="0" smtClean="0"/>
              <a:t>deploy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4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Российские </a:t>
            </a:r>
            <a:r>
              <a:rPr lang="en-US" dirty="0" smtClean="0"/>
              <a:t>Cloud </a:t>
            </a:r>
            <a:r>
              <a:rPr lang="ru-RU" dirty="0" smtClean="0"/>
              <a:t>поставщики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Yandex</a:t>
            </a:r>
            <a:r>
              <a:rPr lang="en-US" dirty="0" err="1"/>
              <a:t>.</a:t>
            </a:r>
            <a:r>
              <a:rPr lang="en-US" dirty="0" err="1" smtClean="0"/>
              <a:t>Cloud</a:t>
            </a:r>
            <a:endParaRPr lang="en-US" dirty="0" smtClean="0"/>
          </a:p>
          <a:p>
            <a:r>
              <a:rPr lang="en-US" dirty="0" err="1" smtClean="0"/>
              <a:t>SberCloud</a:t>
            </a:r>
            <a:r>
              <a:rPr lang="en-US" dirty="0" smtClean="0"/>
              <a:t> (CLOUD)</a:t>
            </a:r>
          </a:p>
          <a:p>
            <a:r>
              <a:rPr lang="en-US" dirty="0" smtClean="0"/>
              <a:t>VK Cloud</a:t>
            </a:r>
          </a:p>
          <a:p>
            <a:r>
              <a:rPr lang="ru-RU" dirty="0" smtClean="0"/>
              <a:t>Ростелеком</a:t>
            </a:r>
          </a:p>
          <a:p>
            <a:r>
              <a:rPr lang="en-US" dirty="0" err="1" smtClean="0"/>
              <a:t>Selectel</a:t>
            </a:r>
            <a:endParaRPr lang="en-US" dirty="0" smtClean="0"/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86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Заголовок 5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1450" indent="-171450"/>
            <a:r>
              <a:rPr lang="en-US" dirty="0" smtClean="0"/>
              <a:t>Private/Public/Hybrid cloud</a:t>
            </a:r>
            <a:endParaRPr lang="ru-RU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E616FB-F57C-497D-BBEA-EE6BBE2A2C31}"/>
              </a:ext>
            </a:extLst>
          </p:cNvPr>
          <p:cNvGrpSpPr/>
          <p:nvPr/>
        </p:nvGrpSpPr>
        <p:grpSpPr>
          <a:xfrm>
            <a:off x="6460498" y="2692861"/>
            <a:ext cx="5059680" cy="1968138"/>
            <a:chOff x="6455452" y="2146596"/>
            <a:chExt cx="5059680" cy="196813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96CD9B-68D1-4640-ADDD-65A67FC5A910}"/>
                </a:ext>
              </a:extLst>
            </p:cNvPr>
            <p:cNvSpPr/>
            <p:nvPr/>
          </p:nvSpPr>
          <p:spPr>
            <a:xfrm>
              <a:off x="7465609" y="3089815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F8D3429-4F9D-49DE-9900-1C222D3C7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455452" y="2146596"/>
              <a:ext cx="5059680" cy="1968138"/>
            </a:xfrm>
            <a:prstGeom prst="rect">
              <a:avLst/>
            </a:prstGeom>
          </p:spPr>
        </p:pic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9543A0-FF7A-4A3E-BA17-231E41F28CE7}"/>
                </a:ext>
              </a:extLst>
            </p:cNvPr>
            <p:cNvSpPr/>
            <p:nvPr/>
          </p:nvSpPr>
          <p:spPr>
            <a:xfrm>
              <a:off x="7474716" y="338871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A61F5D-6BCC-4E1A-964F-A642B8D70C73}"/>
                </a:ext>
              </a:extLst>
            </p:cNvPr>
            <p:cNvSpPr/>
            <p:nvPr/>
          </p:nvSpPr>
          <p:spPr>
            <a:xfrm>
              <a:off x="8686411" y="3088014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8965AB-1642-4940-9B63-8FE42CF27003}"/>
                </a:ext>
              </a:extLst>
            </p:cNvPr>
            <p:cNvSpPr/>
            <p:nvPr/>
          </p:nvSpPr>
          <p:spPr>
            <a:xfrm>
              <a:off x="8326789" y="3578981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3FC5891-40B1-4DD4-9E1F-ED1569A87FD0}"/>
                </a:ext>
              </a:extLst>
            </p:cNvPr>
            <p:cNvSpPr/>
            <p:nvPr/>
          </p:nvSpPr>
          <p:spPr>
            <a:xfrm>
              <a:off x="8184853" y="2597047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AF20AF-3913-4B0C-8195-1F486783BDA2}"/>
                </a:ext>
              </a:extLst>
            </p:cNvPr>
            <p:cNvSpPr/>
            <p:nvPr/>
          </p:nvSpPr>
          <p:spPr>
            <a:xfrm>
              <a:off x="9205748" y="3014324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D7204FC-72B6-4E4B-BE54-C31CFCE8C446}"/>
                </a:ext>
              </a:extLst>
            </p:cNvPr>
            <p:cNvSpPr/>
            <p:nvPr/>
          </p:nvSpPr>
          <p:spPr>
            <a:xfrm>
              <a:off x="9009749" y="3494604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508A440-3717-4426-912D-4CF2D5333F37}"/>
                </a:ext>
              </a:extLst>
            </p:cNvPr>
            <p:cNvSpPr/>
            <p:nvPr/>
          </p:nvSpPr>
          <p:spPr>
            <a:xfrm>
              <a:off x="7867214" y="3066017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9F046A-2AC6-468B-877A-087C0D31253B}"/>
                </a:ext>
              </a:extLst>
            </p:cNvPr>
            <p:cNvSpPr/>
            <p:nvPr/>
          </p:nvSpPr>
          <p:spPr>
            <a:xfrm>
              <a:off x="9012445" y="2611373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114429-2792-4BC3-A63A-DDBB10A754B7}"/>
                </a:ext>
              </a:extLst>
            </p:cNvPr>
            <p:cNvSpPr/>
            <p:nvPr/>
          </p:nvSpPr>
          <p:spPr>
            <a:xfrm>
              <a:off x="9779552" y="3624739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59B690-81CF-404B-808A-6C302862488A}"/>
                </a:ext>
              </a:extLst>
            </p:cNvPr>
            <p:cNvSpPr/>
            <p:nvPr/>
          </p:nvSpPr>
          <p:spPr>
            <a:xfrm>
              <a:off x="9910077" y="2867855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0879E1D-6C50-4683-8733-D1CDC464C7AE}"/>
                </a:ext>
              </a:extLst>
            </p:cNvPr>
            <p:cNvSpPr/>
            <p:nvPr/>
          </p:nvSpPr>
          <p:spPr>
            <a:xfrm>
              <a:off x="9924992" y="3382752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75D18DB-D244-43AB-9CF3-34F9A7E231A6}"/>
                </a:ext>
              </a:extLst>
            </p:cNvPr>
            <p:cNvSpPr/>
            <p:nvPr/>
          </p:nvSpPr>
          <p:spPr>
            <a:xfrm>
              <a:off x="10498152" y="3351964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995CD95-7FA4-4AA4-8FA5-9F6B54AF2019}"/>
                </a:ext>
              </a:extLst>
            </p:cNvPr>
            <p:cNvSpPr/>
            <p:nvPr/>
          </p:nvSpPr>
          <p:spPr>
            <a:xfrm>
              <a:off x="10262283" y="3024717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30C1A2F-AB3B-466C-A24D-F2030AB46F62}"/>
                </a:ext>
              </a:extLst>
            </p:cNvPr>
            <p:cNvSpPr/>
            <p:nvPr/>
          </p:nvSpPr>
          <p:spPr>
            <a:xfrm>
              <a:off x="6854926" y="3307261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B13115-1A4B-475A-9881-9CE53CCD51D6}"/>
                </a:ext>
              </a:extLst>
            </p:cNvPr>
            <p:cNvSpPr/>
            <p:nvPr/>
          </p:nvSpPr>
          <p:spPr>
            <a:xfrm>
              <a:off x="7325662" y="2678735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209ADFC-70AE-43D2-B199-4AEF16D67A88}"/>
                </a:ext>
              </a:extLst>
            </p:cNvPr>
            <p:cNvSpPr/>
            <p:nvPr/>
          </p:nvSpPr>
          <p:spPr>
            <a:xfrm>
              <a:off x="7534825" y="3671175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C22D3A-7C42-4544-BA8F-77F2F5C069CF}"/>
              </a:ext>
            </a:extLst>
          </p:cNvPr>
          <p:cNvGrpSpPr/>
          <p:nvPr/>
        </p:nvGrpSpPr>
        <p:grpSpPr>
          <a:xfrm>
            <a:off x="474522" y="2293156"/>
            <a:ext cx="5294812" cy="4032243"/>
            <a:chOff x="469476" y="1746891"/>
            <a:chExt cx="5294812" cy="40322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9E46A0-CC56-4F66-A23B-2B3612B67DFD}"/>
                </a:ext>
              </a:extLst>
            </p:cNvPr>
            <p:cNvSpPr/>
            <p:nvPr/>
          </p:nvSpPr>
          <p:spPr>
            <a:xfrm>
              <a:off x="469476" y="1746891"/>
              <a:ext cx="5294812" cy="4032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348D55-E9FC-464B-AF94-838A2187E643}"/>
                </a:ext>
              </a:extLst>
            </p:cNvPr>
            <p:cNvGrpSpPr/>
            <p:nvPr/>
          </p:nvGrpSpPr>
          <p:grpSpPr>
            <a:xfrm>
              <a:off x="1070849" y="4114734"/>
              <a:ext cx="4167003" cy="1179211"/>
              <a:chOff x="949716" y="4031179"/>
              <a:chExt cx="4167003" cy="117921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32D81F7-1D2E-461B-A121-BF9E38BEFF58}"/>
                  </a:ext>
                </a:extLst>
              </p:cNvPr>
              <p:cNvGrpSpPr/>
              <p:nvPr/>
            </p:nvGrpSpPr>
            <p:grpSpPr>
              <a:xfrm>
                <a:off x="949716" y="4031179"/>
                <a:ext cx="1354135" cy="1179211"/>
                <a:chOff x="949716" y="4031180"/>
                <a:chExt cx="1354135" cy="117921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8CC3D86-8EAD-45A6-BB14-497F604FB059}"/>
                    </a:ext>
                  </a:extLst>
                </p:cNvPr>
                <p:cNvSpPr/>
                <p:nvPr/>
              </p:nvSpPr>
              <p:spPr>
                <a:xfrm>
                  <a:off x="949716" y="4031180"/>
                  <a:ext cx="1354135" cy="380511"/>
                </a:xfrm>
                <a:custGeom>
                  <a:avLst/>
                  <a:gdLst>
                    <a:gd name="connsiteX0" fmla="*/ 1716183 w 1810941"/>
                    <a:gd name="connsiteY0" fmla="*/ 31586 h 589608"/>
                    <a:gd name="connsiteX1" fmla="*/ 98970 w 1810941"/>
                    <a:gd name="connsiteY1" fmla="*/ 31586 h 589608"/>
                    <a:gd name="connsiteX2" fmla="*/ 31586 w 1810941"/>
                    <a:gd name="connsiteY2" fmla="*/ 98970 h 589608"/>
                    <a:gd name="connsiteX3" fmla="*/ 31586 w 1810941"/>
                    <a:gd name="connsiteY3" fmla="*/ 507485 h 589608"/>
                    <a:gd name="connsiteX4" fmla="*/ 98970 w 1810941"/>
                    <a:gd name="connsiteY4" fmla="*/ 574869 h 589608"/>
                    <a:gd name="connsiteX5" fmla="*/ 1716183 w 1810941"/>
                    <a:gd name="connsiteY5" fmla="*/ 574869 h 589608"/>
                    <a:gd name="connsiteX6" fmla="*/ 1783567 w 1810941"/>
                    <a:gd name="connsiteY6" fmla="*/ 507485 h 589608"/>
                    <a:gd name="connsiteX7" fmla="*/ 1783567 w 1810941"/>
                    <a:gd name="connsiteY7" fmla="*/ 98970 h 589608"/>
                    <a:gd name="connsiteX8" fmla="*/ 1716183 w 1810941"/>
                    <a:gd name="connsiteY8" fmla="*/ 31586 h 589608"/>
                    <a:gd name="connsiteX9" fmla="*/ 178988 w 1810941"/>
                    <a:gd name="connsiteY9" fmla="*/ 507485 h 589608"/>
                    <a:gd name="connsiteX10" fmla="*/ 115816 w 1810941"/>
                    <a:gd name="connsiteY10" fmla="*/ 444312 h 589608"/>
                    <a:gd name="connsiteX11" fmla="*/ 178988 w 1810941"/>
                    <a:gd name="connsiteY11" fmla="*/ 381140 h 589608"/>
                    <a:gd name="connsiteX12" fmla="*/ 242161 w 1810941"/>
                    <a:gd name="connsiteY12" fmla="*/ 444312 h 589608"/>
                    <a:gd name="connsiteX13" fmla="*/ 178988 w 1810941"/>
                    <a:gd name="connsiteY13" fmla="*/ 507485 h 589608"/>
                    <a:gd name="connsiteX14" fmla="*/ 1653011 w 1810941"/>
                    <a:gd name="connsiteY14" fmla="*/ 486427 h 589608"/>
                    <a:gd name="connsiteX15" fmla="*/ 1299246 w 1810941"/>
                    <a:gd name="connsiteY15" fmla="*/ 486427 h 589608"/>
                    <a:gd name="connsiteX16" fmla="*/ 1278188 w 1810941"/>
                    <a:gd name="connsiteY16" fmla="*/ 465370 h 589608"/>
                    <a:gd name="connsiteX17" fmla="*/ 1299246 w 1810941"/>
                    <a:gd name="connsiteY17" fmla="*/ 444312 h 589608"/>
                    <a:gd name="connsiteX18" fmla="*/ 1653011 w 1810941"/>
                    <a:gd name="connsiteY18" fmla="*/ 444312 h 589608"/>
                    <a:gd name="connsiteX19" fmla="*/ 1674069 w 1810941"/>
                    <a:gd name="connsiteY19" fmla="*/ 465370 h 589608"/>
                    <a:gd name="connsiteX20" fmla="*/ 1653011 w 1810941"/>
                    <a:gd name="connsiteY20" fmla="*/ 486427 h 589608"/>
                    <a:gd name="connsiteX21" fmla="*/ 1653011 w 1810941"/>
                    <a:gd name="connsiteY21" fmla="*/ 414832 h 589608"/>
                    <a:gd name="connsiteX22" fmla="*/ 1299246 w 1810941"/>
                    <a:gd name="connsiteY22" fmla="*/ 414832 h 589608"/>
                    <a:gd name="connsiteX23" fmla="*/ 1278188 w 1810941"/>
                    <a:gd name="connsiteY23" fmla="*/ 393775 h 589608"/>
                    <a:gd name="connsiteX24" fmla="*/ 1299246 w 1810941"/>
                    <a:gd name="connsiteY24" fmla="*/ 372717 h 589608"/>
                    <a:gd name="connsiteX25" fmla="*/ 1653011 w 1810941"/>
                    <a:gd name="connsiteY25" fmla="*/ 372717 h 589608"/>
                    <a:gd name="connsiteX26" fmla="*/ 1674069 w 1810941"/>
                    <a:gd name="connsiteY26" fmla="*/ 393775 h 589608"/>
                    <a:gd name="connsiteX27" fmla="*/ 1653011 w 1810941"/>
                    <a:gd name="connsiteY27" fmla="*/ 414832 h 589608"/>
                    <a:gd name="connsiteX28" fmla="*/ 1653011 w 1810941"/>
                    <a:gd name="connsiteY28" fmla="*/ 347448 h 589608"/>
                    <a:gd name="connsiteX29" fmla="*/ 1299246 w 1810941"/>
                    <a:gd name="connsiteY29" fmla="*/ 347448 h 589608"/>
                    <a:gd name="connsiteX30" fmla="*/ 1278188 w 1810941"/>
                    <a:gd name="connsiteY30" fmla="*/ 326391 h 589608"/>
                    <a:gd name="connsiteX31" fmla="*/ 1299246 w 1810941"/>
                    <a:gd name="connsiteY31" fmla="*/ 305333 h 589608"/>
                    <a:gd name="connsiteX32" fmla="*/ 1653011 w 1810941"/>
                    <a:gd name="connsiteY32" fmla="*/ 305333 h 589608"/>
                    <a:gd name="connsiteX33" fmla="*/ 1674069 w 1810941"/>
                    <a:gd name="connsiteY33" fmla="*/ 326391 h 589608"/>
                    <a:gd name="connsiteX34" fmla="*/ 1653011 w 1810941"/>
                    <a:gd name="connsiteY34" fmla="*/ 347448 h 58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810941" h="589608">
                      <a:moveTo>
                        <a:pt x="1716183" y="31586"/>
                      </a:moveTo>
                      <a:lnTo>
                        <a:pt x="98970" y="31586"/>
                      </a:lnTo>
                      <a:cubicBezTo>
                        <a:pt x="61067" y="31586"/>
                        <a:pt x="31586" y="61067"/>
                        <a:pt x="31586" y="98970"/>
                      </a:cubicBezTo>
                      <a:lnTo>
                        <a:pt x="31586" y="507485"/>
                      </a:lnTo>
                      <a:cubicBezTo>
                        <a:pt x="31586" y="545388"/>
                        <a:pt x="61067" y="574869"/>
                        <a:pt x="98970" y="574869"/>
                      </a:cubicBezTo>
                      <a:lnTo>
                        <a:pt x="1716183" y="574869"/>
                      </a:lnTo>
                      <a:cubicBezTo>
                        <a:pt x="1754087" y="574869"/>
                        <a:pt x="1783567" y="545388"/>
                        <a:pt x="1783567" y="507485"/>
                      </a:cubicBezTo>
                      <a:lnTo>
                        <a:pt x="1783567" y="98970"/>
                      </a:lnTo>
                      <a:cubicBezTo>
                        <a:pt x="1783567" y="61067"/>
                        <a:pt x="1754087" y="31586"/>
                        <a:pt x="1716183" y="31586"/>
                      </a:cubicBezTo>
                      <a:close/>
                      <a:moveTo>
                        <a:pt x="178988" y="507485"/>
                      </a:moveTo>
                      <a:cubicBezTo>
                        <a:pt x="145297" y="507485"/>
                        <a:pt x="115816" y="478004"/>
                        <a:pt x="115816" y="444312"/>
                      </a:cubicBezTo>
                      <a:cubicBezTo>
                        <a:pt x="115816" y="410621"/>
                        <a:pt x="145297" y="381140"/>
                        <a:pt x="178988" y="381140"/>
                      </a:cubicBezTo>
                      <a:cubicBezTo>
                        <a:pt x="212680" y="381140"/>
                        <a:pt x="242161" y="410621"/>
                        <a:pt x="242161" y="444312"/>
                      </a:cubicBezTo>
                      <a:cubicBezTo>
                        <a:pt x="242161" y="482216"/>
                        <a:pt x="212680" y="507485"/>
                        <a:pt x="178988" y="507485"/>
                      </a:cubicBezTo>
                      <a:close/>
                      <a:moveTo>
                        <a:pt x="1653011" y="486427"/>
                      </a:moveTo>
                      <a:lnTo>
                        <a:pt x="1299246" y="486427"/>
                      </a:lnTo>
                      <a:cubicBezTo>
                        <a:pt x="1286611" y="486427"/>
                        <a:pt x="1278188" y="478004"/>
                        <a:pt x="1278188" y="465370"/>
                      </a:cubicBezTo>
                      <a:cubicBezTo>
                        <a:pt x="1278188" y="452735"/>
                        <a:pt x="1286611" y="444312"/>
                        <a:pt x="1299246" y="444312"/>
                      </a:cubicBezTo>
                      <a:lnTo>
                        <a:pt x="1653011" y="444312"/>
                      </a:lnTo>
                      <a:cubicBezTo>
                        <a:pt x="1665646" y="444312"/>
                        <a:pt x="1674069" y="452735"/>
                        <a:pt x="1674069" y="465370"/>
                      </a:cubicBezTo>
                      <a:cubicBezTo>
                        <a:pt x="1674069" y="473793"/>
                        <a:pt x="1665646" y="486427"/>
                        <a:pt x="1653011" y="486427"/>
                      </a:cubicBezTo>
                      <a:close/>
                      <a:moveTo>
                        <a:pt x="1653011" y="414832"/>
                      </a:moveTo>
                      <a:lnTo>
                        <a:pt x="1299246" y="414832"/>
                      </a:lnTo>
                      <a:cubicBezTo>
                        <a:pt x="1286611" y="414832"/>
                        <a:pt x="1278188" y="406409"/>
                        <a:pt x="1278188" y="393775"/>
                      </a:cubicBezTo>
                      <a:cubicBezTo>
                        <a:pt x="1278188" y="381140"/>
                        <a:pt x="1286611" y="372717"/>
                        <a:pt x="1299246" y="372717"/>
                      </a:cubicBezTo>
                      <a:lnTo>
                        <a:pt x="1653011" y="372717"/>
                      </a:lnTo>
                      <a:cubicBezTo>
                        <a:pt x="1665646" y="372717"/>
                        <a:pt x="1674069" y="381140"/>
                        <a:pt x="1674069" y="393775"/>
                      </a:cubicBezTo>
                      <a:cubicBezTo>
                        <a:pt x="1674069" y="406409"/>
                        <a:pt x="1665646" y="414832"/>
                        <a:pt x="1653011" y="414832"/>
                      </a:cubicBezTo>
                      <a:close/>
                      <a:moveTo>
                        <a:pt x="1653011" y="347448"/>
                      </a:moveTo>
                      <a:lnTo>
                        <a:pt x="1299246" y="347448"/>
                      </a:lnTo>
                      <a:cubicBezTo>
                        <a:pt x="1286611" y="347448"/>
                        <a:pt x="1278188" y="339025"/>
                        <a:pt x="1278188" y="326391"/>
                      </a:cubicBezTo>
                      <a:cubicBezTo>
                        <a:pt x="1278188" y="313756"/>
                        <a:pt x="1286611" y="305333"/>
                        <a:pt x="1299246" y="305333"/>
                      </a:cubicBezTo>
                      <a:lnTo>
                        <a:pt x="1653011" y="305333"/>
                      </a:lnTo>
                      <a:cubicBezTo>
                        <a:pt x="1665646" y="305333"/>
                        <a:pt x="1674069" y="313756"/>
                        <a:pt x="1674069" y="326391"/>
                      </a:cubicBezTo>
                      <a:cubicBezTo>
                        <a:pt x="1674069" y="339025"/>
                        <a:pt x="1665646" y="347448"/>
                        <a:pt x="1653011" y="347448"/>
                      </a:cubicBezTo>
                      <a:close/>
                    </a:path>
                  </a:pathLst>
                </a:custGeom>
                <a:solidFill>
                  <a:srgbClr val="2A32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318875D-BF3C-441C-8DBE-B170BA9B2061}"/>
                    </a:ext>
                  </a:extLst>
                </p:cNvPr>
                <p:cNvSpPr/>
                <p:nvPr/>
              </p:nvSpPr>
              <p:spPr>
                <a:xfrm>
                  <a:off x="949716" y="4430530"/>
                  <a:ext cx="1354135" cy="380511"/>
                </a:xfrm>
                <a:custGeom>
                  <a:avLst/>
                  <a:gdLst>
                    <a:gd name="connsiteX0" fmla="*/ 1716183 w 1810941"/>
                    <a:gd name="connsiteY0" fmla="*/ 31586 h 589608"/>
                    <a:gd name="connsiteX1" fmla="*/ 98970 w 1810941"/>
                    <a:gd name="connsiteY1" fmla="*/ 31586 h 589608"/>
                    <a:gd name="connsiteX2" fmla="*/ 31586 w 1810941"/>
                    <a:gd name="connsiteY2" fmla="*/ 98970 h 589608"/>
                    <a:gd name="connsiteX3" fmla="*/ 31586 w 1810941"/>
                    <a:gd name="connsiteY3" fmla="*/ 507485 h 589608"/>
                    <a:gd name="connsiteX4" fmla="*/ 98970 w 1810941"/>
                    <a:gd name="connsiteY4" fmla="*/ 574869 h 589608"/>
                    <a:gd name="connsiteX5" fmla="*/ 1716183 w 1810941"/>
                    <a:gd name="connsiteY5" fmla="*/ 574869 h 589608"/>
                    <a:gd name="connsiteX6" fmla="*/ 1783567 w 1810941"/>
                    <a:gd name="connsiteY6" fmla="*/ 507485 h 589608"/>
                    <a:gd name="connsiteX7" fmla="*/ 1783567 w 1810941"/>
                    <a:gd name="connsiteY7" fmla="*/ 98970 h 589608"/>
                    <a:gd name="connsiteX8" fmla="*/ 1716183 w 1810941"/>
                    <a:gd name="connsiteY8" fmla="*/ 31586 h 589608"/>
                    <a:gd name="connsiteX9" fmla="*/ 178988 w 1810941"/>
                    <a:gd name="connsiteY9" fmla="*/ 507485 h 589608"/>
                    <a:gd name="connsiteX10" fmla="*/ 115816 w 1810941"/>
                    <a:gd name="connsiteY10" fmla="*/ 444312 h 589608"/>
                    <a:gd name="connsiteX11" fmla="*/ 178988 w 1810941"/>
                    <a:gd name="connsiteY11" fmla="*/ 381140 h 589608"/>
                    <a:gd name="connsiteX12" fmla="*/ 242161 w 1810941"/>
                    <a:gd name="connsiteY12" fmla="*/ 444312 h 589608"/>
                    <a:gd name="connsiteX13" fmla="*/ 178988 w 1810941"/>
                    <a:gd name="connsiteY13" fmla="*/ 507485 h 589608"/>
                    <a:gd name="connsiteX14" fmla="*/ 1653011 w 1810941"/>
                    <a:gd name="connsiteY14" fmla="*/ 486427 h 589608"/>
                    <a:gd name="connsiteX15" fmla="*/ 1299246 w 1810941"/>
                    <a:gd name="connsiteY15" fmla="*/ 486427 h 589608"/>
                    <a:gd name="connsiteX16" fmla="*/ 1278188 w 1810941"/>
                    <a:gd name="connsiteY16" fmla="*/ 465370 h 589608"/>
                    <a:gd name="connsiteX17" fmla="*/ 1299246 w 1810941"/>
                    <a:gd name="connsiteY17" fmla="*/ 444312 h 589608"/>
                    <a:gd name="connsiteX18" fmla="*/ 1653011 w 1810941"/>
                    <a:gd name="connsiteY18" fmla="*/ 444312 h 589608"/>
                    <a:gd name="connsiteX19" fmla="*/ 1674069 w 1810941"/>
                    <a:gd name="connsiteY19" fmla="*/ 465370 h 589608"/>
                    <a:gd name="connsiteX20" fmla="*/ 1653011 w 1810941"/>
                    <a:gd name="connsiteY20" fmla="*/ 486427 h 589608"/>
                    <a:gd name="connsiteX21" fmla="*/ 1653011 w 1810941"/>
                    <a:gd name="connsiteY21" fmla="*/ 414832 h 589608"/>
                    <a:gd name="connsiteX22" fmla="*/ 1299246 w 1810941"/>
                    <a:gd name="connsiteY22" fmla="*/ 414832 h 589608"/>
                    <a:gd name="connsiteX23" fmla="*/ 1278188 w 1810941"/>
                    <a:gd name="connsiteY23" fmla="*/ 393775 h 589608"/>
                    <a:gd name="connsiteX24" fmla="*/ 1299246 w 1810941"/>
                    <a:gd name="connsiteY24" fmla="*/ 372717 h 589608"/>
                    <a:gd name="connsiteX25" fmla="*/ 1653011 w 1810941"/>
                    <a:gd name="connsiteY25" fmla="*/ 372717 h 589608"/>
                    <a:gd name="connsiteX26" fmla="*/ 1674069 w 1810941"/>
                    <a:gd name="connsiteY26" fmla="*/ 393775 h 589608"/>
                    <a:gd name="connsiteX27" fmla="*/ 1653011 w 1810941"/>
                    <a:gd name="connsiteY27" fmla="*/ 414832 h 589608"/>
                    <a:gd name="connsiteX28" fmla="*/ 1653011 w 1810941"/>
                    <a:gd name="connsiteY28" fmla="*/ 347448 h 589608"/>
                    <a:gd name="connsiteX29" fmla="*/ 1299246 w 1810941"/>
                    <a:gd name="connsiteY29" fmla="*/ 347448 h 589608"/>
                    <a:gd name="connsiteX30" fmla="*/ 1278188 w 1810941"/>
                    <a:gd name="connsiteY30" fmla="*/ 326391 h 589608"/>
                    <a:gd name="connsiteX31" fmla="*/ 1299246 w 1810941"/>
                    <a:gd name="connsiteY31" fmla="*/ 305333 h 589608"/>
                    <a:gd name="connsiteX32" fmla="*/ 1653011 w 1810941"/>
                    <a:gd name="connsiteY32" fmla="*/ 305333 h 589608"/>
                    <a:gd name="connsiteX33" fmla="*/ 1674069 w 1810941"/>
                    <a:gd name="connsiteY33" fmla="*/ 326391 h 589608"/>
                    <a:gd name="connsiteX34" fmla="*/ 1653011 w 1810941"/>
                    <a:gd name="connsiteY34" fmla="*/ 347448 h 58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810941" h="589608">
                      <a:moveTo>
                        <a:pt x="1716183" y="31586"/>
                      </a:moveTo>
                      <a:lnTo>
                        <a:pt x="98970" y="31586"/>
                      </a:lnTo>
                      <a:cubicBezTo>
                        <a:pt x="61067" y="31586"/>
                        <a:pt x="31586" y="61067"/>
                        <a:pt x="31586" y="98970"/>
                      </a:cubicBezTo>
                      <a:lnTo>
                        <a:pt x="31586" y="507485"/>
                      </a:lnTo>
                      <a:cubicBezTo>
                        <a:pt x="31586" y="545388"/>
                        <a:pt x="61067" y="574869"/>
                        <a:pt x="98970" y="574869"/>
                      </a:cubicBezTo>
                      <a:lnTo>
                        <a:pt x="1716183" y="574869"/>
                      </a:lnTo>
                      <a:cubicBezTo>
                        <a:pt x="1754087" y="574869"/>
                        <a:pt x="1783567" y="545388"/>
                        <a:pt x="1783567" y="507485"/>
                      </a:cubicBezTo>
                      <a:lnTo>
                        <a:pt x="1783567" y="98970"/>
                      </a:lnTo>
                      <a:cubicBezTo>
                        <a:pt x="1783567" y="61067"/>
                        <a:pt x="1754087" y="31586"/>
                        <a:pt x="1716183" y="31586"/>
                      </a:cubicBezTo>
                      <a:close/>
                      <a:moveTo>
                        <a:pt x="178988" y="507485"/>
                      </a:moveTo>
                      <a:cubicBezTo>
                        <a:pt x="145297" y="507485"/>
                        <a:pt x="115816" y="478004"/>
                        <a:pt x="115816" y="444312"/>
                      </a:cubicBezTo>
                      <a:cubicBezTo>
                        <a:pt x="115816" y="410621"/>
                        <a:pt x="145297" y="381140"/>
                        <a:pt x="178988" y="381140"/>
                      </a:cubicBezTo>
                      <a:cubicBezTo>
                        <a:pt x="212680" y="381140"/>
                        <a:pt x="242161" y="410621"/>
                        <a:pt x="242161" y="444312"/>
                      </a:cubicBezTo>
                      <a:cubicBezTo>
                        <a:pt x="242161" y="482216"/>
                        <a:pt x="212680" y="507485"/>
                        <a:pt x="178988" y="507485"/>
                      </a:cubicBezTo>
                      <a:close/>
                      <a:moveTo>
                        <a:pt x="1653011" y="486427"/>
                      </a:moveTo>
                      <a:lnTo>
                        <a:pt x="1299246" y="486427"/>
                      </a:lnTo>
                      <a:cubicBezTo>
                        <a:pt x="1286611" y="486427"/>
                        <a:pt x="1278188" y="478004"/>
                        <a:pt x="1278188" y="465370"/>
                      </a:cubicBezTo>
                      <a:cubicBezTo>
                        <a:pt x="1278188" y="452735"/>
                        <a:pt x="1286611" y="444312"/>
                        <a:pt x="1299246" y="444312"/>
                      </a:cubicBezTo>
                      <a:lnTo>
                        <a:pt x="1653011" y="444312"/>
                      </a:lnTo>
                      <a:cubicBezTo>
                        <a:pt x="1665646" y="444312"/>
                        <a:pt x="1674069" y="452735"/>
                        <a:pt x="1674069" y="465370"/>
                      </a:cubicBezTo>
                      <a:cubicBezTo>
                        <a:pt x="1674069" y="473793"/>
                        <a:pt x="1665646" y="486427"/>
                        <a:pt x="1653011" y="486427"/>
                      </a:cubicBezTo>
                      <a:close/>
                      <a:moveTo>
                        <a:pt x="1653011" y="414832"/>
                      </a:moveTo>
                      <a:lnTo>
                        <a:pt x="1299246" y="414832"/>
                      </a:lnTo>
                      <a:cubicBezTo>
                        <a:pt x="1286611" y="414832"/>
                        <a:pt x="1278188" y="406409"/>
                        <a:pt x="1278188" y="393775"/>
                      </a:cubicBezTo>
                      <a:cubicBezTo>
                        <a:pt x="1278188" y="381140"/>
                        <a:pt x="1286611" y="372717"/>
                        <a:pt x="1299246" y="372717"/>
                      </a:cubicBezTo>
                      <a:lnTo>
                        <a:pt x="1653011" y="372717"/>
                      </a:lnTo>
                      <a:cubicBezTo>
                        <a:pt x="1665646" y="372717"/>
                        <a:pt x="1674069" y="381140"/>
                        <a:pt x="1674069" y="393775"/>
                      </a:cubicBezTo>
                      <a:cubicBezTo>
                        <a:pt x="1674069" y="406409"/>
                        <a:pt x="1665646" y="414832"/>
                        <a:pt x="1653011" y="414832"/>
                      </a:cubicBezTo>
                      <a:close/>
                      <a:moveTo>
                        <a:pt x="1653011" y="347448"/>
                      </a:moveTo>
                      <a:lnTo>
                        <a:pt x="1299246" y="347448"/>
                      </a:lnTo>
                      <a:cubicBezTo>
                        <a:pt x="1286611" y="347448"/>
                        <a:pt x="1278188" y="339025"/>
                        <a:pt x="1278188" y="326391"/>
                      </a:cubicBezTo>
                      <a:cubicBezTo>
                        <a:pt x="1278188" y="313756"/>
                        <a:pt x="1286611" y="305333"/>
                        <a:pt x="1299246" y="305333"/>
                      </a:cubicBezTo>
                      <a:lnTo>
                        <a:pt x="1653011" y="305333"/>
                      </a:lnTo>
                      <a:cubicBezTo>
                        <a:pt x="1665646" y="305333"/>
                        <a:pt x="1674069" y="313756"/>
                        <a:pt x="1674069" y="326391"/>
                      </a:cubicBezTo>
                      <a:cubicBezTo>
                        <a:pt x="1674069" y="339025"/>
                        <a:pt x="1665646" y="347448"/>
                        <a:pt x="1653011" y="347448"/>
                      </a:cubicBezTo>
                      <a:close/>
                    </a:path>
                  </a:pathLst>
                </a:custGeom>
                <a:solidFill>
                  <a:srgbClr val="2A32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C56E8DD-AD94-4061-8695-A6783215236C}"/>
                    </a:ext>
                  </a:extLst>
                </p:cNvPr>
                <p:cNvSpPr/>
                <p:nvPr/>
              </p:nvSpPr>
              <p:spPr>
                <a:xfrm>
                  <a:off x="949716" y="4829880"/>
                  <a:ext cx="1354135" cy="380511"/>
                </a:xfrm>
                <a:custGeom>
                  <a:avLst/>
                  <a:gdLst>
                    <a:gd name="connsiteX0" fmla="*/ 1716183 w 1810941"/>
                    <a:gd name="connsiteY0" fmla="*/ 31586 h 589608"/>
                    <a:gd name="connsiteX1" fmla="*/ 98970 w 1810941"/>
                    <a:gd name="connsiteY1" fmla="*/ 31586 h 589608"/>
                    <a:gd name="connsiteX2" fmla="*/ 31586 w 1810941"/>
                    <a:gd name="connsiteY2" fmla="*/ 98970 h 589608"/>
                    <a:gd name="connsiteX3" fmla="*/ 31586 w 1810941"/>
                    <a:gd name="connsiteY3" fmla="*/ 507485 h 589608"/>
                    <a:gd name="connsiteX4" fmla="*/ 98970 w 1810941"/>
                    <a:gd name="connsiteY4" fmla="*/ 574869 h 589608"/>
                    <a:gd name="connsiteX5" fmla="*/ 1716183 w 1810941"/>
                    <a:gd name="connsiteY5" fmla="*/ 574869 h 589608"/>
                    <a:gd name="connsiteX6" fmla="*/ 1783567 w 1810941"/>
                    <a:gd name="connsiteY6" fmla="*/ 507485 h 589608"/>
                    <a:gd name="connsiteX7" fmla="*/ 1783567 w 1810941"/>
                    <a:gd name="connsiteY7" fmla="*/ 98970 h 589608"/>
                    <a:gd name="connsiteX8" fmla="*/ 1716183 w 1810941"/>
                    <a:gd name="connsiteY8" fmla="*/ 31586 h 589608"/>
                    <a:gd name="connsiteX9" fmla="*/ 178988 w 1810941"/>
                    <a:gd name="connsiteY9" fmla="*/ 507485 h 589608"/>
                    <a:gd name="connsiteX10" fmla="*/ 115816 w 1810941"/>
                    <a:gd name="connsiteY10" fmla="*/ 444312 h 589608"/>
                    <a:gd name="connsiteX11" fmla="*/ 178988 w 1810941"/>
                    <a:gd name="connsiteY11" fmla="*/ 381140 h 589608"/>
                    <a:gd name="connsiteX12" fmla="*/ 242161 w 1810941"/>
                    <a:gd name="connsiteY12" fmla="*/ 444312 h 589608"/>
                    <a:gd name="connsiteX13" fmla="*/ 178988 w 1810941"/>
                    <a:gd name="connsiteY13" fmla="*/ 507485 h 589608"/>
                    <a:gd name="connsiteX14" fmla="*/ 1653011 w 1810941"/>
                    <a:gd name="connsiteY14" fmla="*/ 486427 h 589608"/>
                    <a:gd name="connsiteX15" fmla="*/ 1299246 w 1810941"/>
                    <a:gd name="connsiteY15" fmla="*/ 486427 h 589608"/>
                    <a:gd name="connsiteX16" fmla="*/ 1278188 w 1810941"/>
                    <a:gd name="connsiteY16" fmla="*/ 465370 h 589608"/>
                    <a:gd name="connsiteX17" fmla="*/ 1299246 w 1810941"/>
                    <a:gd name="connsiteY17" fmla="*/ 444312 h 589608"/>
                    <a:gd name="connsiteX18" fmla="*/ 1653011 w 1810941"/>
                    <a:gd name="connsiteY18" fmla="*/ 444312 h 589608"/>
                    <a:gd name="connsiteX19" fmla="*/ 1674069 w 1810941"/>
                    <a:gd name="connsiteY19" fmla="*/ 465370 h 589608"/>
                    <a:gd name="connsiteX20" fmla="*/ 1653011 w 1810941"/>
                    <a:gd name="connsiteY20" fmla="*/ 486427 h 589608"/>
                    <a:gd name="connsiteX21" fmla="*/ 1653011 w 1810941"/>
                    <a:gd name="connsiteY21" fmla="*/ 414832 h 589608"/>
                    <a:gd name="connsiteX22" fmla="*/ 1299246 w 1810941"/>
                    <a:gd name="connsiteY22" fmla="*/ 414832 h 589608"/>
                    <a:gd name="connsiteX23" fmla="*/ 1278188 w 1810941"/>
                    <a:gd name="connsiteY23" fmla="*/ 393775 h 589608"/>
                    <a:gd name="connsiteX24" fmla="*/ 1299246 w 1810941"/>
                    <a:gd name="connsiteY24" fmla="*/ 372717 h 589608"/>
                    <a:gd name="connsiteX25" fmla="*/ 1653011 w 1810941"/>
                    <a:gd name="connsiteY25" fmla="*/ 372717 h 589608"/>
                    <a:gd name="connsiteX26" fmla="*/ 1674069 w 1810941"/>
                    <a:gd name="connsiteY26" fmla="*/ 393775 h 589608"/>
                    <a:gd name="connsiteX27" fmla="*/ 1653011 w 1810941"/>
                    <a:gd name="connsiteY27" fmla="*/ 414832 h 589608"/>
                    <a:gd name="connsiteX28" fmla="*/ 1653011 w 1810941"/>
                    <a:gd name="connsiteY28" fmla="*/ 347448 h 589608"/>
                    <a:gd name="connsiteX29" fmla="*/ 1299246 w 1810941"/>
                    <a:gd name="connsiteY29" fmla="*/ 347448 h 589608"/>
                    <a:gd name="connsiteX30" fmla="*/ 1278188 w 1810941"/>
                    <a:gd name="connsiteY30" fmla="*/ 326391 h 589608"/>
                    <a:gd name="connsiteX31" fmla="*/ 1299246 w 1810941"/>
                    <a:gd name="connsiteY31" fmla="*/ 305333 h 589608"/>
                    <a:gd name="connsiteX32" fmla="*/ 1653011 w 1810941"/>
                    <a:gd name="connsiteY32" fmla="*/ 305333 h 589608"/>
                    <a:gd name="connsiteX33" fmla="*/ 1674069 w 1810941"/>
                    <a:gd name="connsiteY33" fmla="*/ 326391 h 589608"/>
                    <a:gd name="connsiteX34" fmla="*/ 1653011 w 1810941"/>
                    <a:gd name="connsiteY34" fmla="*/ 347448 h 58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810941" h="589608">
                      <a:moveTo>
                        <a:pt x="1716183" y="31586"/>
                      </a:moveTo>
                      <a:lnTo>
                        <a:pt x="98970" y="31586"/>
                      </a:lnTo>
                      <a:cubicBezTo>
                        <a:pt x="61067" y="31586"/>
                        <a:pt x="31586" y="61067"/>
                        <a:pt x="31586" y="98970"/>
                      </a:cubicBezTo>
                      <a:lnTo>
                        <a:pt x="31586" y="507485"/>
                      </a:lnTo>
                      <a:cubicBezTo>
                        <a:pt x="31586" y="545388"/>
                        <a:pt x="61067" y="574869"/>
                        <a:pt x="98970" y="574869"/>
                      </a:cubicBezTo>
                      <a:lnTo>
                        <a:pt x="1716183" y="574869"/>
                      </a:lnTo>
                      <a:cubicBezTo>
                        <a:pt x="1754087" y="574869"/>
                        <a:pt x="1783567" y="545388"/>
                        <a:pt x="1783567" y="507485"/>
                      </a:cubicBezTo>
                      <a:lnTo>
                        <a:pt x="1783567" y="98970"/>
                      </a:lnTo>
                      <a:cubicBezTo>
                        <a:pt x="1783567" y="61067"/>
                        <a:pt x="1754087" y="31586"/>
                        <a:pt x="1716183" y="31586"/>
                      </a:cubicBezTo>
                      <a:close/>
                      <a:moveTo>
                        <a:pt x="178988" y="507485"/>
                      </a:moveTo>
                      <a:cubicBezTo>
                        <a:pt x="145297" y="507485"/>
                        <a:pt x="115816" y="478004"/>
                        <a:pt x="115816" y="444312"/>
                      </a:cubicBezTo>
                      <a:cubicBezTo>
                        <a:pt x="115816" y="410621"/>
                        <a:pt x="145297" y="381140"/>
                        <a:pt x="178988" y="381140"/>
                      </a:cubicBezTo>
                      <a:cubicBezTo>
                        <a:pt x="212680" y="381140"/>
                        <a:pt x="242161" y="410621"/>
                        <a:pt x="242161" y="444312"/>
                      </a:cubicBezTo>
                      <a:cubicBezTo>
                        <a:pt x="242161" y="482216"/>
                        <a:pt x="212680" y="507485"/>
                        <a:pt x="178988" y="507485"/>
                      </a:cubicBezTo>
                      <a:close/>
                      <a:moveTo>
                        <a:pt x="1653011" y="486427"/>
                      </a:moveTo>
                      <a:lnTo>
                        <a:pt x="1299246" y="486427"/>
                      </a:lnTo>
                      <a:cubicBezTo>
                        <a:pt x="1286611" y="486427"/>
                        <a:pt x="1278188" y="478004"/>
                        <a:pt x="1278188" y="465370"/>
                      </a:cubicBezTo>
                      <a:cubicBezTo>
                        <a:pt x="1278188" y="452735"/>
                        <a:pt x="1286611" y="444312"/>
                        <a:pt x="1299246" y="444312"/>
                      </a:cubicBezTo>
                      <a:lnTo>
                        <a:pt x="1653011" y="444312"/>
                      </a:lnTo>
                      <a:cubicBezTo>
                        <a:pt x="1665646" y="444312"/>
                        <a:pt x="1674069" y="452735"/>
                        <a:pt x="1674069" y="465370"/>
                      </a:cubicBezTo>
                      <a:cubicBezTo>
                        <a:pt x="1674069" y="473793"/>
                        <a:pt x="1665646" y="486427"/>
                        <a:pt x="1653011" y="486427"/>
                      </a:cubicBezTo>
                      <a:close/>
                      <a:moveTo>
                        <a:pt x="1653011" y="414832"/>
                      </a:moveTo>
                      <a:lnTo>
                        <a:pt x="1299246" y="414832"/>
                      </a:lnTo>
                      <a:cubicBezTo>
                        <a:pt x="1286611" y="414832"/>
                        <a:pt x="1278188" y="406409"/>
                        <a:pt x="1278188" y="393775"/>
                      </a:cubicBezTo>
                      <a:cubicBezTo>
                        <a:pt x="1278188" y="381140"/>
                        <a:pt x="1286611" y="372717"/>
                        <a:pt x="1299246" y="372717"/>
                      </a:cubicBezTo>
                      <a:lnTo>
                        <a:pt x="1653011" y="372717"/>
                      </a:lnTo>
                      <a:cubicBezTo>
                        <a:pt x="1665646" y="372717"/>
                        <a:pt x="1674069" y="381140"/>
                        <a:pt x="1674069" y="393775"/>
                      </a:cubicBezTo>
                      <a:cubicBezTo>
                        <a:pt x="1674069" y="406409"/>
                        <a:pt x="1665646" y="414832"/>
                        <a:pt x="1653011" y="414832"/>
                      </a:cubicBezTo>
                      <a:close/>
                      <a:moveTo>
                        <a:pt x="1653011" y="347448"/>
                      </a:moveTo>
                      <a:lnTo>
                        <a:pt x="1299246" y="347448"/>
                      </a:lnTo>
                      <a:cubicBezTo>
                        <a:pt x="1286611" y="347448"/>
                        <a:pt x="1278188" y="339025"/>
                        <a:pt x="1278188" y="326391"/>
                      </a:cubicBezTo>
                      <a:cubicBezTo>
                        <a:pt x="1278188" y="313756"/>
                        <a:pt x="1286611" y="305333"/>
                        <a:pt x="1299246" y="305333"/>
                      </a:cubicBezTo>
                      <a:lnTo>
                        <a:pt x="1653011" y="305333"/>
                      </a:lnTo>
                      <a:cubicBezTo>
                        <a:pt x="1665646" y="305333"/>
                        <a:pt x="1674069" y="313756"/>
                        <a:pt x="1674069" y="326391"/>
                      </a:cubicBezTo>
                      <a:cubicBezTo>
                        <a:pt x="1674069" y="339025"/>
                        <a:pt x="1665646" y="347448"/>
                        <a:pt x="1653011" y="347448"/>
                      </a:cubicBezTo>
                      <a:close/>
                    </a:path>
                  </a:pathLst>
                </a:custGeom>
                <a:solidFill>
                  <a:srgbClr val="2A32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29CD4D3-A537-45D3-85E3-9366FB83F672}"/>
                  </a:ext>
                </a:extLst>
              </p:cNvPr>
              <p:cNvGrpSpPr/>
              <p:nvPr/>
            </p:nvGrpSpPr>
            <p:grpSpPr>
              <a:xfrm>
                <a:off x="2351796" y="4031179"/>
                <a:ext cx="1354135" cy="1179211"/>
                <a:chOff x="949716" y="4031180"/>
                <a:chExt cx="1354135" cy="1179211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672DC836-4320-406F-B0F8-DB2756DAB44D}"/>
                    </a:ext>
                  </a:extLst>
                </p:cNvPr>
                <p:cNvSpPr/>
                <p:nvPr/>
              </p:nvSpPr>
              <p:spPr>
                <a:xfrm>
                  <a:off x="949716" y="4031180"/>
                  <a:ext cx="1354135" cy="380511"/>
                </a:xfrm>
                <a:custGeom>
                  <a:avLst/>
                  <a:gdLst>
                    <a:gd name="connsiteX0" fmla="*/ 1716183 w 1810941"/>
                    <a:gd name="connsiteY0" fmla="*/ 31586 h 589608"/>
                    <a:gd name="connsiteX1" fmla="*/ 98970 w 1810941"/>
                    <a:gd name="connsiteY1" fmla="*/ 31586 h 589608"/>
                    <a:gd name="connsiteX2" fmla="*/ 31586 w 1810941"/>
                    <a:gd name="connsiteY2" fmla="*/ 98970 h 589608"/>
                    <a:gd name="connsiteX3" fmla="*/ 31586 w 1810941"/>
                    <a:gd name="connsiteY3" fmla="*/ 507485 h 589608"/>
                    <a:gd name="connsiteX4" fmla="*/ 98970 w 1810941"/>
                    <a:gd name="connsiteY4" fmla="*/ 574869 h 589608"/>
                    <a:gd name="connsiteX5" fmla="*/ 1716183 w 1810941"/>
                    <a:gd name="connsiteY5" fmla="*/ 574869 h 589608"/>
                    <a:gd name="connsiteX6" fmla="*/ 1783567 w 1810941"/>
                    <a:gd name="connsiteY6" fmla="*/ 507485 h 589608"/>
                    <a:gd name="connsiteX7" fmla="*/ 1783567 w 1810941"/>
                    <a:gd name="connsiteY7" fmla="*/ 98970 h 589608"/>
                    <a:gd name="connsiteX8" fmla="*/ 1716183 w 1810941"/>
                    <a:gd name="connsiteY8" fmla="*/ 31586 h 589608"/>
                    <a:gd name="connsiteX9" fmla="*/ 178988 w 1810941"/>
                    <a:gd name="connsiteY9" fmla="*/ 507485 h 589608"/>
                    <a:gd name="connsiteX10" fmla="*/ 115816 w 1810941"/>
                    <a:gd name="connsiteY10" fmla="*/ 444312 h 589608"/>
                    <a:gd name="connsiteX11" fmla="*/ 178988 w 1810941"/>
                    <a:gd name="connsiteY11" fmla="*/ 381140 h 589608"/>
                    <a:gd name="connsiteX12" fmla="*/ 242161 w 1810941"/>
                    <a:gd name="connsiteY12" fmla="*/ 444312 h 589608"/>
                    <a:gd name="connsiteX13" fmla="*/ 178988 w 1810941"/>
                    <a:gd name="connsiteY13" fmla="*/ 507485 h 589608"/>
                    <a:gd name="connsiteX14" fmla="*/ 1653011 w 1810941"/>
                    <a:gd name="connsiteY14" fmla="*/ 486427 h 589608"/>
                    <a:gd name="connsiteX15" fmla="*/ 1299246 w 1810941"/>
                    <a:gd name="connsiteY15" fmla="*/ 486427 h 589608"/>
                    <a:gd name="connsiteX16" fmla="*/ 1278188 w 1810941"/>
                    <a:gd name="connsiteY16" fmla="*/ 465370 h 589608"/>
                    <a:gd name="connsiteX17" fmla="*/ 1299246 w 1810941"/>
                    <a:gd name="connsiteY17" fmla="*/ 444312 h 589608"/>
                    <a:gd name="connsiteX18" fmla="*/ 1653011 w 1810941"/>
                    <a:gd name="connsiteY18" fmla="*/ 444312 h 589608"/>
                    <a:gd name="connsiteX19" fmla="*/ 1674069 w 1810941"/>
                    <a:gd name="connsiteY19" fmla="*/ 465370 h 589608"/>
                    <a:gd name="connsiteX20" fmla="*/ 1653011 w 1810941"/>
                    <a:gd name="connsiteY20" fmla="*/ 486427 h 589608"/>
                    <a:gd name="connsiteX21" fmla="*/ 1653011 w 1810941"/>
                    <a:gd name="connsiteY21" fmla="*/ 414832 h 589608"/>
                    <a:gd name="connsiteX22" fmla="*/ 1299246 w 1810941"/>
                    <a:gd name="connsiteY22" fmla="*/ 414832 h 589608"/>
                    <a:gd name="connsiteX23" fmla="*/ 1278188 w 1810941"/>
                    <a:gd name="connsiteY23" fmla="*/ 393775 h 589608"/>
                    <a:gd name="connsiteX24" fmla="*/ 1299246 w 1810941"/>
                    <a:gd name="connsiteY24" fmla="*/ 372717 h 589608"/>
                    <a:gd name="connsiteX25" fmla="*/ 1653011 w 1810941"/>
                    <a:gd name="connsiteY25" fmla="*/ 372717 h 589608"/>
                    <a:gd name="connsiteX26" fmla="*/ 1674069 w 1810941"/>
                    <a:gd name="connsiteY26" fmla="*/ 393775 h 589608"/>
                    <a:gd name="connsiteX27" fmla="*/ 1653011 w 1810941"/>
                    <a:gd name="connsiteY27" fmla="*/ 414832 h 589608"/>
                    <a:gd name="connsiteX28" fmla="*/ 1653011 w 1810941"/>
                    <a:gd name="connsiteY28" fmla="*/ 347448 h 589608"/>
                    <a:gd name="connsiteX29" fmla="*/ 1299246 w 1810941"/>
                    <a:gd name="connsiteY29" fmla="*/ 347448 h 589608"/>
                    <a:gd name="connsiteX30" fmla="*/ 1278188 w 1810941"/>
                    <a:gd name="connsiteY30" fmla="*/ 326391 h 589608"/>
                    <a:gd name="connsiteX31" fmla="*/ 1299246 w 1810941"/>
                    <a:gd name="connsiteY31" fmla="*/ 305333 h 589608"/>
                    <a:gd name="connsiteX32" fmla="*/ 1653011 w 1810941"/>
                    <a:gd name="connsiteY32" fmla="*/ 305333 h 589608"/>
                    <a:gd name="connsiteX33" fmla="*/ 1674069 w 1810941"/>
                    <a:gd name="connsiteY33" fmla="*/ 326391 h 589608"/>
                    <a:gd name="connsiteX34" fmla="*/ 1653011 w 1810941"/>
                    <a:gd name="connsiteY34" fmla="*/ 347448 h 58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810941" h="589608">
                      <a:moveTo>
                        <a:pt x="1716183" y="31586"/>
                      </a:moveTo>
                      <a:lnTo>
                        <a:pt x="98970" y="31586"/>
                      </a:lnTo>
                      <a:cubicBezTo>
                        <a:pt x="61067" y="31586"/>
                        <a:pt x="31586" y="61067"/>
                        <a:pt x="31586" y="98970"/>
                      </a:cubicBezTo>
                      <a:lnTo>
                        <a:pt x="31586" y="507485"/>
                      </a:lnTo>
                      <a:cubicBezTo>
                        <a:pt x="31586" y="545388"/>
                        <a:pt x="61067" y="574869"/>
                        <a:pt x="98970" y="574869"/>
                      </a:cubicBezTo>
                      <a:lnTo>
                        <a:pt x="1716183" y="574869"/>
                      </a:lnTo>
                      <a:cubicBezTo>
                        <a:pt x="1754087" y="574869"/>
                        <a:pt x="1783567" y="545388"/>
                        <a:pt x="1783567" y="507485"/>
                      </a:cubicBezTo>
                      <a:lnTo>
                        <a:pt x="1783567" y="98970"/>
                      </a:lnTo>
                      <a:cubicBezTo>
                        <a:pt x="1783567" y="61067"/>
                        <a:pt x="1754087" y="31586"/>
                        <a:pt x="1716183" y="31586"/>
                      </a:cubicBezTo>
                      <a:close/>
                      <a:moveTo>
                        <a:pt x="178988" y="507485"/>
                      </a:moveTo>
                      <a:cubicBezTo>
                        <a:pt x="145297" y="507485"/>
                        <a:pt x="115816" y="478004"/>
                        <a:pt x="115816" y="444312"/>
                      </a:cubicBezTo>
                      <a:cubicBezTo>
                        <a:pt x="115816" y="410621"/>
                        <a:pt x="145297" y="381140"/>
                        <a:pt x="178988" y="381140"/>
                      </a:cubicBezTo>
                      <a:cubicBezTo>
                        <a:pt x="212680" y="381140"/>
                        <a:pt x="242161" y="410621"/>
                        <a:pt x="242161" y="444312"/>
                      </a:cubicBezTo>
                      <a:cubicBezTo>
                        <a:pt x="242161" y="482216"/>
                        <a:pt x="212680" y="507485"/>
                        <a:pt x="178988" y="507485"/>
                      </a:cubicBezTo>
                      <a:close/>
                      <a:moveTo>
                        <a:pt x="1653011" y="486427"/>
                      </a:moveTo>
                      <a:lnTo>
                        <a:pt x="1299246" y="486427"/>
                      </a:lnTo>
                      <a:cubicBezTo>
                        <a:pt x="1286611" y="486427"/>
                        <a:pt x="1278188" y="478004"/>
                        <a:pt x="1278188" y="465370"/>
                      </a:cubicBezTo>
                      <a:cubicBezTo>
                        <a:pt x="1278188" y="452735"/>
                        <a:pt x="1286611" y="444312"/>
                        <a:pt x="1299246" y="444312"/>
                      </a:cubicBezTo>
                      <a:lnTo>
                        <a:pt x="1653011" y="444312"/>
                      </a:lnTo>
                      <a:cubicBezTo>
                        <a:pt x="1665646" y="444312"/>
                        <a:pt x="1674069" y="452735"/>
                        <a:pt x="1674069" y="465370"/>
                      </a:cubicBezTo>
                      <a:cubicBezTo>
                        <a:pt x="1674069" y="473793"/>
                        <a:pt x="1665646" y="486427"/>
                        <a:pt x="1653011" y="486427"/>
                      </a:cubicBezTo>
                      <a:close/>
                      <a:moveTo>
                        <a:pt x="1653011" y="414832"/>
                      </a:moveTo>
                      <a:lnTo>
                        <a:pt x="1299246" y="414832"/>
                      </a:lnTo>
                      <a:cubicBezTo>
                        <a:pt x="1286611" y="414832"/>
                        <a:pt x="1278188" y="406409"/>
                        <a:pt x="1278188" y="393775"/>
                      </a:cubicBezTo>
                      <a:cubicBezTo>
                        <a:pt x="1278188" y="381140"/>
                        <a:pt x="1286611" y="372717"/>
                        <a:pt x="1299246" y="372717"/>
                      </a:cubicBezTo>
                      <a:lnTo>
                        <a:pt x="1653011" y="372717"/>
                      </a:lnTo>
                      <a:cubicBezTo>
                        <a:pt x="1665646" y="372717"/>
                        <a:pt x="1674069" y="381140"/>
                        <a:pt x="1674069" y="393775"/>
                      </a:cubicBezTo>
                      <a:cubicBezTo>
                        <a:pt x="1674069" y="406409"/>
                        <a:pt x="1665646" y="414832"/>
                        <a:pt x="1653011" y="414832"/>
                      </a:cubicBezTo>
                      <a:close/>
                      <a:moveTo>
                        <a:pt x="1653011" y="347448"/>
                      </a:moveTo>
                      <a:lnTo>
                        <a:pt x="1299246" y="347448"/>
                      </a:lnTo>
                      <a:cubicBezTo>
                        <a:pt x="1286611" y="347448"/>
                        <a:pt x="1278188" y="339025"/>
                        <a:pt x="1278188" y="326391"/>
                      </a:cubicBezTo>
                      <a:cubicBezTo>
                        <a:pt x="1278188" y="313756"/>
                        <a:pt x="1286611" y="305333"/>
                        <a:pt x="1299246" y="305333"/>
                      </a:cubicBezTo>
                      <a:lnTo>
                        <a:pt x="1653011" y="305333"/>
                      </a:lnTo>
                      <a:cubicBezTo>
                        <a:pt x="1665646" y="305333"/>
                        <a:pt x="1674069" y="313756"/>
                        <a:pt x="1674069" y="326391"/>
                      </a:cubicBezTo>
                      <a:cubicBezTo>
                        <a:pt x="1674069" y="339025"/>
                        <a:pt x="1665646" y="347448"/>
                        <a:pt x="1653011" y="347448"/>
                      </a:cubicBezTo>
                      <a:close/>
                    </a:path>
                  </a:pathLst>
                </a:custGeom>
                <a:solidFill>
                  <a:srgbClr val="2A32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BBAF510A-6F44-474E-9BCB-CFAC850CDE86}"/>
                    </a:ext>
                  </a:extLst>
                </p:cNvPr>
                <p:cNvSpPr/>
                <p:nvPr/>
              </p:nvSpPr>
              <p:spPr>
                <a:xfrm>
                  <a:off x="949716" y="4430530"/>
                  <a:ext cx="1354135" cy="380511"/>
                </a:xfrm>
                <a:custGeom>
                  <a:avLst/>
                  <a:gdLst>
                    <a:gd name="connsiteX0" fmla="*/ 1716183 w 1810941"/>
                    <a:gd name="connsiteY0" fmla="*/ 31586 h 589608"/>
                    <a:gd name="connsiteX1" fmla="*/ 98970 w 1810941"/>
                    <a:gd name="connsiteY1" fmla="*/ 31586 h 589608"/>
                    <a:gd name="connsiteX2" fmla="*/ 31586 w 1810941"/>
                    <a:gd name="connsiteY2" fmla="*/ 98970 h 589608"/>
                    <a:gd name="connsiteX3" fmla="*/ 31586 w 1810941"/>
                    <a:gd name="connsiteY3" fmla="*/ 507485 h 589608"/>
                    <a:gd name="connsiteX4" fmla="*/ 98970 w 1810941"/>
                    <a:gd name="connsiteY4" fmla="*/ 574869 h 589608"/>
                    <a:gd name="connsiteX5" fmla="*/ 1716183 w 1810941"/>
                    <a:gd name="connsiteY5" fmla="*/ 574869 h 589608"/>
                    <a:gd name="connsiteX6" fmla="*/ 1783567 w 1810941"/>
                    <a:gd name="connsiteY6" fmla="*/ 507485 h 589608"/>
                    <a:gd name="connsiteX7" fmla="*/ 1783567 w 1810941"/>
                    <a:gd name="connsiteY7" fmla="*/ 98970 h 589608"/>
                    <a:gd name="connsiteX8" fmla="*/ 1716183 w 1810941"/>
                    <a:gd name="connsiteY8" fmla="*/ 31586 h 589608"/>
                    <a:gd name="connsiteX9" fmla="*/ 178988 w 1810941"/>
                    <a:gd name="connsiteY9" fmla="*/ 507485 h 589608"/>
                    <a:gd name="connsiteX10" fmla="*/ 115816 w 1810941"/>
                    <a:gd name="connsiteY10" fmla="*/ 444312 h 589608"/>
                    <a:gd name="connsiteX11" fmla="*/ 178988 w 1810941"/>
                    <a:gd name="connsiteY11" fmla="*/ 381140 h 589608"/>
                    <a:gd name="connsiteX12" fmla="*/ 242161 w 1810941"/>
                    <a:gd name="connsiteY12" fmla="*/ 444312 h 589608"/>
                    <a:gd name="connsiteX13" fmla="*/ 178988 w 1810941"/>
                    <a:gd name="connsiteY13" fmla="*/ 507485 h 589608"/>
                    <a:gd name="connsiteX14" fmla="*/ 1653011 w 1810941"/>
                    <a:gd name="connsiteY14" fmla="*/ 486427 h 589608"/>
                    <a:gd name="connsiteX15" fmla="*/ 1299246 w 1810941"/>
                    <a:gd name="connsiteY15" fmla="*/ 486427 h 589608"/>
                    <a:gd name="connsiteX16" fmla="*/ 1278188 w 1810941"/>
                    <a:gd name="connsiteY16" fmla="*/ 465370 h 589608"/>
                    <a:gd name="connsiteX17" fmla="*/ 1299246 w 1810941"/>
                    <a:gd name="connsiteY17" fmla="*/ 444312 h 589608"/>
                    <a:gd name="connsiteX18" fmla="*/ 1653011 w 1810941"/>
                    <a:gd name="connsiteY18" fmla="*/ 444312 h 589608"/>
                    <a:gd name="connsiteX19" fmla="*/ 1674069 w 1810941"/>
                    <a:gd name="connsiteY19" fmla="*/ 465370 h 589608"/>
                    <a:gd name="connsiteX20" fmla="*/ 1653011 w 1810941"/>
                    <a:gd name="connsiteY20" fmla="*/ 486427 h 589608"/>
                    <a:gd name="connsiteX21" fmla="*/ 1653011 w 1810941"/>
                    <a:gd name="connsiteY21" fmla="*/ 414832 h 589608"/>
                    <a:gd name="connsiteX22" fmla="*/ 1299246 w 1810941"/>
                    <a:gd name="connsiteY22" fmla="*/ 414832 h 589608"/>
                    <a:gd name="connsiteX23" fmla="*/ 1278188 w 1810941"/>
                    <a:gd name="connsiteY23" fmla="*/ 393775 h 589608"/>
                    <a:gd name="connsiteX24" fmla="*/ 1299246 w 1810941"/>
                    <a:gd name="connsiteY24" fmla="*/ 372717 h 589608"/>
                    <a:gd name="connsiteX25" fmla="*/ 1653011 w 1810941"/>
                    <a:gd name="connsiteY25" fmla="*/ 372717 h 589608"/>
                    <a:gd name="connsiteX26" fmla="*/ 1674069 w 1810941"/>
                    <a:gd name="connsiteY26" fmla="*/ 393775 h 589608"/>
                    <a:gd name="connsiteX27" fmla="*/ 1653011 w 1810941"/>
                    <a:gd name="connsiteY27" fmla="*/ 414832 h 589608"/>
                    <a:gd name="connsiteX28" fmla="*/ 1653011 w 1810941"/>
                    <a:gd name="connsiteY28" fmla="*/ 347448 h 589608"/>
                    <a:gd name="connsiteX29" fmla="*/ 1299246 w 1810941"/>
                    <a:gd name="connsiteY29" fmla="*/ 347448 h 589608"/>
                    <a:gd name="connsiteX30" fmla="*/ 1278188 w 1810941"/>
                    <a:gd name="connsiteY30" fmla="*/ 326391 h 589608"/>
                    <a:gd name="connsiteX31" fmla="*/ 1299246 w 1810941"/>
                    <a:gd name="connsiteY31" fmla="*/ 305333 h 589608"/>
                    <a:gd name="connsiteX32" fmla="*/ 1653011 w 1810941"/>
                    <a:gd name="connsiteY32" fmla="*/ 305333 h 589608"/>
                    <a:gd name="connsiteX33" fmla="*/ 1674069 w 1810941"/>
                    <a:gd name="connsiteY33" fmla="*/ 326391 h 589608"/>
                    <a:gd name="connsiteX34" fmla="*/ 1653011 w 1810941"/>
                    <a:gd name="connsiteY34" fmla="*/ 347448 h 58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810941" h="589608">
                      <a:moveTo>
                        <a:pt x="1716183" y="31586"/>
                      </a:moveTo>
                      <a:lnTo>
                        <a:pt x="98970" y="31586"/>
                      </a:lnTo>
                      <a:cubicBezTo>
                        <a:pt x="61067" y="31586"/>
                        <a:pt x="31586" y="61067"/>
                        <a:pt x="31586" y="98970"/>
                      </a:cubicBezTo>
                      <a:lnTo>
                        <a:pt x="31586" y="507485"/>
                      </a:lnTo>
                      <a:cubicBezTo>
                        <a:pt x="31586" y="545388"/>
                        <a:pt x="61067" y="574869"/>
                        <a:pt x="98970" y="574869"/>
                      </a:cubicBezTo>
                      <a:lnTo>
                        <a:pt x="1716183" y="574869"/>
                      </a:lnTo>
                      <a:cubicBezTo>
                        <a:pt x="1754087" y="574869"/>
                        <a:pt x="1783567" y="545388"/>
                        <a:pt x="1783567" y="507485"/>
                      </a:cubicBezTo>
                      <a:lnTo>
                        <a:pt x="1783567" y="98970"/>
                      </a:lnTo>
                      <a:cubicBezTo>
                        <a:pt x="1783567" y="61067"/>
                        <a:pt x="1754087" y="31586"/>
                        <a:pt x="1716183" y="31586"/>
                      </a:cubicBezTo>
                      <a:close/>
                      <a:moveTo>
                        <a:pt x="178988" y="507485"/>
                      </a:moveTo>
                      <a:cubicBezTo>
                        <a:pt x="145297" y="507485"/>
                        <a:pt x="115816" y="478004"/>
                        <a:pt x="115816" y="444312"/>
                      </a:cubicBezTo>
                      <a:cubicBezTo>
                        <a:pt x="115816" y="410621"/>
                        <a:pt x="145297" y="381140"/>
                        <a:pt x="178988" y="381140"/>
                      </a:cubicBezTo>
                      <a:cubicBezTo>
                        <a:pt x="212680" y="381140"/>
                        <a:pt x="242161" y="410621"/>
                        <a:pt x="242161" y="444312"/>
                      </a:cubicBezTo>
                      <a:cubicBezTo>
                        <a:pt x="242161" y="482216"/>
                        <a:pt x="212680" y="507485"/>
                        <a:pt x="178988" y="507485"/>
                      </a:cubicBezTo>
                      <a:close/>
                      <a:moveTo>
                        <a:pt x="1653011" y="486427"/>
                      </a:moveTo>
                      <a:lnTo>
                        <a:pt x="1299246" y="486427"/>
                      </a:lnTo>
                      <a:cubicBezTo>
                        <a:pt x="1286611" y="486427"/>
                        <a:pt x="1278188" y="478004"/>
                        <a:pt x="1278188" y="465370"/>
                      </a:cubicBezTo>
                      <a:cubicBezTo>
                        <a:pt x="1278188" y="452735"/>
                        <a:pt x="1286611" y="444312"/>
                        <a:pt x="1299246" y="444312"/>
                      </a:cubicBezTo>
                      <a:lnTo>
                        <a:pt x="1653011" y="444312"/>
                      </a:lnTo>
                      <a:cubicBezTo>
                        <a:pt x="1665646" y="444312"/>
                        <a:pt x="1674069" y="452735"/>
                        <a:pt x="1674069" y="465370"/>
                      </a:cubicBezTo>
                      <a:cubicBezTo>
                        <a:pt x="1674069" y="473793"/>
                        <a:pt x="1665646" y="486427"/>
                        <a:pt x="1653011" y="486427"/>
                      </a:cubicBezTo>
                      <a:close/>
                      <a:moveTo>
                        <a:pt x="1653011" y="414832"/>
                      </a:moveTo>
                      <a:lnTo>
                        <a:pt x="1299246" y="414832"/>
                      </a:lnTo>
                      <a:cubicBezTo>
                        <a:pt x="1286611" y="414832"/>
                        <a:pt x="1278188" y="406409"/>
                        <a:pt x="1278188" y="393775"/>
                      </a:cubicBezTo>
                      <a:cubicBezTo>
                        <a:pt x="1278188" y="381140"/>
                        <a:pt x="1286611" y="372717"/>
                        <a:pt x="1299246" y="372717"/>
                      </a:cubicBezTo>
                      <a:lnTo>
                        <a:pt x="1653011" y="372717"/>
                      </a:lnTo>
                      <a:cubicBezTo>
                        <a:pt x="1665646" y="372717"/>
                        <a:pt x="1674069" y="381140"/>
                        <a:pt x="1674069" y="393775"/>
                      </a:cubicBezTo>
                      <a:cubicBezTo>
                        <a:pt x="1674069" y="406409"/>
                        <a:pt x="1665646" y="414832"/>
                        <a:pt x="1653011" y="414832"/>
                      </a:cubicBezTo>
                      <a:close/>
                      <a:moveTo>
                        <a:pt x="1653011" y="347448"/>
                      </a:moveTo>
                      <a:lnTo>
                        <a:pt x="1299246" y="347448"/>
                      </a:lnTo>
                      <a:cubicBezTo>
                        <a:pt x="1286611" y="347448"/>
                        <a:pt x="1278188" y="339025"/>
                        <a:pt x="1278188" y="326391"/>
                      </a:cubicBezTo>
                      <a:cubicBezTo>
                        <a:pt x="1278188" y="313756"/>
                        <a:pt x="1286611" y="305333"/>
                        <a:pt x="1299246" y="305333"/>
                      </a:cubicBezTo>
                      <a:lnTo>
                        <a:pt x="1653011" y="305333"/>
                      </a:lnTo>
                      <a:cubicBezTo>
                        <a:pt x="1665646" y="305333"/>
                        <a:pt x="1674069" y="313756"/>
                        <a:pt x="1674069" y="326391"/>
                      </a:cubicBezTo>
                      <a:cubicBezTo>
                        <a:pt x="1674069" y="339025"/>
                        <a:pt x="1665646" y="347448"/>
                        <a:pt x="1653011" y="347448"/>
                      </a:cubicBezTo>
                      <a:close/>
                    </a:path>
                  </a:pathLst>
                </a:custGeom>
                <a:solidFill>
                  <a:srgbClr val="2A32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597F7DB-355C-4DD6-A1D0-00CC58EEED8E}"/>
                    </a:ext>
                  </a:extLst>
                </p:cNvPr>
                <p:cNvSpPr/>
                <p:nvPr/>
              </p:nvSpPr>
              <p:spPr>
                <a:xfrm>
                  <a:off x="949716" y="4829880"/>
                  <a:ext cx="1354135" cy="380511"/>
                </a:xfrm>
                <a:custGeom>
                  <a:avLst/>
                  <a:gdLst>
                    <a:gd name="connsiteX0" fmla="*/ 1716183 w 1810941"/>
                    <a:gd name="connsiteY0" fmla="*/ 31586 h 589608"/>
                    <a:gd name="connsiteX1" fmla="*/ 98970 w 1810941"/>
                    <a:gd name="connsiteY1" fmla="*/ 31586 h 589608"/>
                    <a:gd name="connsiteX2" fmla="*/ 31586 w 1810941"/>
                    <a:gd name="connsiteY2" fmla="*/ 98970 h 589608"/>
                    <a:gd name="connsiteX3" fmla="*/ 31586 w 1810941"/>
                    <a:gd name="connsiteY3" fmla="*/ 507485 h 589608"/>
                    <a:gd name="connsiteX4" fmla="*/ 98970 w 1810941"/>
                    <a:gd name="connsiteY4" fmla="*/ 574869 h 589608"/>
                    <a:gd name="connsiteX5" fmla="*/ 1716183 w 1810941"/>
                    <a:gd name="connsiteY5" fmla="*/ 574869 h 589608"/>
                    <a:gd name="connsiteX6" fmla="*/ 1783567 w 1810941"/>
                    <a:gd name="connsiteY6" fmla="*/ 507485 h 589608"/>
                    <a:gd name="connsiteX7" fmla="*/ 1783567 w 1810941"/>
                    <a:gd name="connsiteY7" fmla="*/ 98970 h 589608"/>
                    <a:gd name="connsiteX8" fmla="*/ 1716183 w 1810941"/>
                    <a:gd name="connsiteY8" fmla="*/ 31586 h 589608"/>
                    <a:gd name="connsiteX9" fmla="*/ 178988 w 1810941"/>
                    <a:gd name="connsiteY9" fmla="*/ 507485 h 589608"/>
                    <a:gd name="connsiteX10" fmla="*/ 115816 w 1810941"/>
                    <a:gd name="connsiteY10" fmla="*/ 444312 h 589608"/>
                    <a:gd name="connsiteX11" fmla="*/ 178988 w 1810941"/>
                    <a:gd name="connsiteY11" fmla="*/ 381140 h 589608"/>
                    <a:gd name="connsiteX12" fmla="*/ 242161 w 1810941"/>
                    <a:gd name="connsiteY12" fmla="*/ 444312 h 589608"/>
                    <a:gd name="connsiteX13" fmla="*/ 178988 w 1810941"/>
                    <a:gd name="connsiteY13" fmla="*/ 507485 h 589608"/>
                    <a:gd name="connsiteX14" fmla="*/ 1653011 w 1810941"/>
                    <a:gd name="connsiteY14" fmla="*/ 486427 h 589608"/>
                    <a:gd name="connsiteX15" fmla="*/ 1299246 w 1810941"/>
                    <a:gd name="connsiteY15" fmla="*/ 486427 h 589608"/>
                    <a:gd name="connsiteX16" fmla="*/ 1278188 w 1810941"/>
                    <a:gd name="connsiteY16" fmla="*/ 465370 h 589608"/>
                    <a:gd name="connsiteX17" fmla="*/ 1299246 w 1810941"/>
                    <a:gd name="connsiteY17" fmla="*/ 444312 h 589608"/>
                    <a:gd name="connsiteX18" fmla="*/ 1653011 w 1810941"/>
                    <a:gd name="connsiteY18" fmla="*/ 444312 h 589608"/>
                    <a:gd name="connsiteX19" fmla="*/ 1674069 w 1810941"/>
                    <a:gd name="connsiteY19" fmla="*/ 465370 h 589608"/>
                    <a:gd name="connsiteX20" fmla="*/ 1653011 w 1810941"/>
                    <a:gd name="connsiteY20" fmla="*/ 486427 h 589608"/>
                    <a:gd name="connsiteX21" fmla="*/ 1653011 w 1810941"/>
                    <a:gd name="connsiteY21" fmla="*/ 414832 h 589608"/>
                    <a:gd name="connsiteX22" fmla="*/ 1299246 w 1810941"/>
                    <a:gd name="connsiteY22" fmla="*/ 414832 h 589608"/>
                    <a:gd name="connsiteX23" fmla="*/ 1278188 w 1810941"/>
                    <a:gd name="connsiteY23" fmla="*/ 393775 h 589608"/>
                    <a:gd name="connsiteX24" fmla="*/ 1299246 w 1810941"/>
                    <a:gd name="connsiteY24" fmla="*/ 372717 h 589608"/>
                    <a:gd name="connsiteX25" fmla="*/ 1653011 w 1810941"/>
                    <a:gd name="connsiteY25" fmla="*/ 372717 h 589608"/>
                    <a:gd name="connsiteX26" fmla="*/ 1674069 w 1810941"/>
                    <a:gd name="connsiteY26" fmla="*/ 393775 h 589608"/>
                    <a:gd name="connsiteX27" fmla="*/ 1653011 w 1810941"/>
                    <a:gd name="connsiteY27" fmla="*/ 414832 h 589608"/>
                    <a:gd name="connsiteX28" fmla="*/ 1653011 w 1810941"/>
                    <a:gd name="connsiteY28" fmla="*/ 347448 h 589608"/>
                    <a:gd name="connsiteX29" fmla="*/ 1299246 w 1810941"/>
                    <a:gd name="connsiteY29" fmla="*/ 347448 h 589608"/>
                    <a:gd name="connsiteX30" fmla="*/ 1278188 w 1810941"/>
                    <a:gd name="connsiteY30" fmla="*/ 326391 h 589608"/>
                    <a:gd name="connsiteX31" fmla="*/ 1299246 w 1810941"/>
                    <a:gd name="connsiteY31" fmla="*/ 305333 h 589608"/>
                    <a:gd name="connsiteX32" fmla="*/ 1653011 w 1810941"/>
                    <a:gd name="connsiteY32" fmla="*/ 305333 h 589608"/>
                    <a:gd name="connsiteX33" fmla="*/ 1674069 w 1810941"/>
                    <a:gd name="connsiteY33" fmla="*/ 326391 h 589608"/>
                    <a:gd name="connsiteX34" fmla="*/ 1653011 w 1810941"/>
                    <a:gd name="connsiteY34" fmla="*/ 347448 h 58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810941" h="589608">
                      <a:moveTo>
                        <a:pt x="1716183" y="31586"/>
                      </a:moveTo>
                      <a:lnTo>
                        <a:pt x="98970" y="31586"/>
                      </a:lnTo>
                      <a:cubicBezTo>
                        <a:pt x="61067" y="31586"/>
                        <a:pt x="31586" y="61067"/>
                        <a:pt x="31586" y="98970"/>
                      </a:cubicBezTo>
                      <a:lnTo>
                        <a:pt x="31586" y="507485"/>
                      </a:lnTo>
                      <a:cubicBezTo>
                        <a:pt x="31586" y="545388"/>
                        <a:pt x="61067" y="574869"/>
                        <a:pt x="98970" y="574869"/>
                      </a:cubicBezTo>
                      <a:lnTo>
                        <a:pt x="1716183" y="574869"/>
                      </a:lnTo>
                      <a:cubicBezTo>
                        <a:pt x="1754087" y="574869"/>
                        <a:pt x="1783567" y="545388"/>
                        <a:pt x="1783567" y="507485"/>
                      </a:cubicBezTo>
                      <a:lnTo>
                        <a:pt x="1783567" y="98970"/>
                      </a:lnTo>
                      <a:cubicBezTo>
                        <a:pt x="1783567" y="61067"/>
                        <a:pt x="1754087" y="31586"/>
                        <a:pt x="1716183" y="31586"/>
                      </a:cubicBezTo>
                      <a:close/>
                      <a:moveTo>
                        <a:pt x="178988" y="507485"/>
                      </a:moveTo>
                      <a:cubicBezTo>
                        <a:pt x="145297" y="507485"/>
                        <a:pt x="115816" y="478004"/>
                        <a:pt x="115816" y="444312"/>
                      </a:cubicBezTo>
                      <a:cubicBezTo>
                        <a:pt x="115816" y="410621"/>
                        <a:pt x="145297" y="381140"/>
                        <a:pt x="178988" y="381140"/>
                      </a:cubicBezTo>
                      <a:cubicBezTo>
                        <a:pt x="212680" y="381140"/>
                        <a:pt x="242161" y="410621"/>
                        <a:pt x="242161" y="444312"/>
                      </a:cubicBezTo>
                      <a:cubicBezTo>
                        <a:pt x="242161" y="482216"/>
                        <a:pt x="212680" y="507485"/>
                        <a:pt x="178988" y="507485"/>
                      </a:cubicBezTo>
                      <a:close/>
                      <a:moveTo>
                        <a:pt x="1653011" y="486427"/>
                      </a:moveTo>
                      <a:lnTo>
                        <a:pt x="1299246" y="486427"/>
                      </a:lnTo>
                      <a:cubicBezTo>
                        <a:pt x="1286611" y="486427"/>
                        <a:pt x="1278188" y="478004"/>
                        <a:pt x="1278188" y="465370"/>
                      </a:cubicBezTo>
                      <a:cubicBezTo>
                        <a:pt x="1278188" y="452735"/>
                        <a:pt x="1286611" y="444312"/>
                        <a:pt x="1299246" y="444312"/>
                      </a:cubicBezTo>
                      <a:lnTo>
                        <a:pt x="1653011" y="444312"/>
                      </a:lnTo>
                      <a:cubicBezTo>
                        <a:pt x="1665646" y="444312"/>
                        <a:pt x="1674069" y="452735"/>
                        <a:pt x="1674069" y="465370"/>
                      </a:cubicBezTo>
                      <a:cubicBezTo>
                        <a:pt x="1674069" y="473793"/>
                        <a:pt x="1665646" y="486427"/>
                        <a:pt x="1653011" y="486427"/>
                      </a:cubicBezTo>
                      <a:close/>
                      <a:moveTo>
                        <a:pt x="1653011" y="414832"/>
                      </a:moveTo>
                      <a:lnTo>
                        <a:pt x="1299246" y="414832"/>
                      </a:lnTo>
                      <a:cubicBezTo>
                        <a:pt x="1286611" y="414832"/>
                        <a:pt x="1278188" y="406409"/>
                        <a:pt x="1278188" y="393775"/>
                      </a:cubicBezTo>
                      <a:cubicBezTo>
                        <a:pt x="1278188" y="381140"/>
                        <a:pt x="1286611" y="372717"/>
                        <a:pt x="1299246" y="372717"/>
                      </a:cubicBezTo>
                      <a:lnTo>
                        <a:pt x="1653011" y="372717"/>
                      </a:lnTo>
                      <a:cubicBezTo>
                        <a:pt x="1665646" y="372717"/>
                        <a:pt x="1674069" y="381140"/>
                        <a:pt x="1674069" y="393775"/>
                      </a:cubicBezTo>
                      <a:cubicBezTo>
                        <a:pt x="1674069" y="406409"/>
                        <a:pt x="1665646" y="414832"/>
                        <a:pt x="1653011" y="414832"/>
                      </a:cubicBezTo>
                      <a:close/>
                      <a:moveTo>
                        <a:pt x="1653011" y="347448"/>
                      </a:moveTo>
                      <a:lnTo>
                        <a:pt x="1299246" y="347448"/>
                      </a:lnTo>
                      <a:cubicBezTo>
                        <a:pt x="1286611" y="347448"/>
                        <a:pt x="1278188" y="339025"/>
                        <a:pt x="1278188" y="326391"/>
                      </a:cubicBezTo>
                      <a:cubicBezTo>
                        <a:pt x="1278188" y="313756"/>
                        <a:pt x="1286611" y="305333"/>
                        <a:pt x="1299246" y="305333"/>
                      </a:cubicBezTo>
                      <a:lnTo>
                        <a:pt x="1653011" y="305333"/>
                      </a:lnTo>
                      <a:cubicBezTo>
                        <a:pt x="1665646" y="305333"/>
                        <a:pt x="1674069" y="313756"/>
                        <a:pt x="1674069" y="326391"/>
                      </a:cubicBezTo>
                      <a:cubicBezTo>
                        <a:pt x="1674069" y="339025"/>
                        <a:pt x="1665646" y="347448"/>
                        <a:pt x="1653011" y="347448"/>
                      </a:cubicBezTo>
                      <a:close/>
                    </a:path>
                  </a:pathLst>
                </a:custGeom>
                <a:solidFill>
                  <a:srgbClr val="2A32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9E81289-F9CA-4DC9-A506-4C22FE4EE2BF}"/>
                  </a:ext>
                </a:extLst>
              </p:cNvPr>
              <p:cNvGrpSpPr/>
              <p:nvPr/>
            </p:nvGrpSpPr>
            <p:grpSpPr>
              <a:xfrm>
                <a:off x="3762584" y="4031179"/>
                <a:ext cx="1354135" cy="1179211"/>
                <a:chOff x="949716" y="4031180"/>
                <a:chExt cx="1354135" cy="1179211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9E559E14-3F69-4E98-B4AB-9ABF5D388363}"/>
                    </a:ext>
                  </a:extLst>
                </p:cNvPr>
                <p:cNvSpPr/>
                <p:nvPr/>
              </p:nvSpPr>
              <p:spPr>
                <a:xfrm>
                  <a:off x="949716" y="4031180"/>
                  <a:ext cx="1354135" cy="380511"/>
                </a:xfrm>
                <a:custGeom>
                  <a:avLst/>
                  <a:gdLst>
                    <a:gd name="connsiteX0" fmla="*/ 1716183 w 1810941"/>
                    <a:gd name="connsiteY0" fmla="*/ 31586 h 589608"/>
                    <a:gd name="connsiteX1" fmla="*/ 98970 w 1810941"/>
                    <a:gd name="connsiteY1" fmla="*/ 31586 h 589608"/>
                    <a:gd name="connsiteX2" fmla="*/ 31586 w 1810941"/>
                    <a:gd name="connsiteY2" fmla="*/ 98970 h 589608"/>
                    <a:gd name="connsiteX3" fmla="*/ 31586 w 1810941"/>
                    <a:gd name="connsiteY3" fmla="*/ 507485 h 589608"/>
                    <a:gd name="connsiteX4" fmla="*/ 98970 w 1810941"/>
                    <a:gd name="connsiteY4" fmla="*/ 574869 h 589608"/>
                    <a:gd name="connsiteX5" fmla="*/ 1716183 w 1810941"/>
                    <a:gd name="connsiteY5" fmla="*/ 574869 h 589608"/>
                    <a:gd name="connsiteX6" fmla="*/ 1783567 w 1810941"/>
                    <a:gd name="connsiteY6" fmla="*/ 507485 h 589608"/>
                    <a:gd name="connsiteX7" fmla="*/ 1783567 w 1810941"/>
                    <a:gd name="connsiteY7" fmla="*/ 98970 h 589608"/>
                    <a:gd name="connsiteX8" fmla="*/ 1716183 w 1810941"/>
                    <a:gd name="connsiteY8" fmla="*/ 31586 h 589608"/>
                    <a:gd name="connsiteX9" fmla="*/ 178988 w 1810941"/>
                    <a:gd name="connsiteY9" fmla="*/ 507485 h 589608"/>
                    <a:gd name="connsiteX10" fmla="*/ 115816 w 1810941"/>
                    <a:gd name="connsiteY10" fmla="*/ 444312 h 589608"/>
                    <a:gd name="connsiteX11" fmla="*/ 178988 w 1810941"/>
                    <a:gd name="connsiteY11" fmla="*/ 381140 h 589608"/>
                    <a:gd name="connsiteX12" fmla="*/ 242161 w 1810941"/>
                    <a:gd name="connsiteY12" fmla="*/ 444312 h 589608"/>
                    <a:gd name="connsiteX13" fmla="*/ 178988 w 1810941"/>
                    <a:gd name="connsiteY13" fmla="*/ 507485 h 589608"/>
                    <a:gd name="connsiteX14" fmla="*/ 1653011 w 1810941"/>
                    <a:gd name="connsiteY14" fmla="*/ 486427 h 589608"/>
                    <a:gd name="connsiteX15" fmla="*/ 1299246 w 1810941"/>
                    <a:gd name="connsiteY15" fmla="*/ 486427 h 589608"/>
                    <a:gd name="connsiteX16" fmla="*/ 1278188 w 1810941"/>
                    <a:gd name="connsiteY16" fmla="*/ 465370 h 589608"/>
                    <a:gd name="connsiteX17" fmla="*/ 1299246 w 1810941"/>
                    <a:gd name="connsiteY17" fmla="*/ 444312 h 589608"/>
                    <a:gd name="connsiteX18" fmla="*/ 1653011 w 1810941"/>
                    <a:gd name="connsiteY18" fmla="*/ 444312 h 589608"/>
                    <a:gd name="connsiteX19" fmla="*/ 1674069 w 1810941"/>
                    <a:gd name="connsiteY19" fmla="*/ 465370 h 589608"/>
                    <a:gd name="connsiteX20" fmla="*/ 1653011 w 1810941"/>
                    <a:gd name="connsiteY20" fmla="*/ 486427 h 589608"/>
                    <a:gd name="connsiteX21" fmla="*/ 1653011 w 1810941"/>
                    <a:gd name="connsiteY21" fmla="*/ 414832 h 589608"/>
                    <a:gd name="connsiteX22" fmla="*/ 1299246 w 1810941"/>
                    <a:gd name="connsiteY22" fmla="*/ 414832 h 589608"/>
                    <a:gd name="connsiteX23" fmla="*/ 1278188 w 1810941"/>
                    <a:gd name="connsiteY23" fmla="*/ 393775 h 589608"/>
                    <a:gd name="connsiteX24" fmla="*/ 1299246 w 1810941"/>
                    <a:gd name="connsiteY24" fmla="*/ 372717 h 589608"/>
                    <a:gd name="connsiteX25" fmla="*/ 1653011 w 1810941"/>
                    <a:gd name="connsiteY25" fmla="*/ 372717 h 589608"/>
                    <a:gd name="connsiteX26" fmla="*/ 1674069 w 1810941"/>
                    <a:gd name="connsiteY26" fmla="*/ 393775 h 589608"/>
                    <a:gd name="connsiteX27" fmla="*/ 1653011 w 1810941"/>
                    <a:gd name="connsiteY27" fmla="*/ 414832 h 589608"/>
                    <a:gd name="connsiteX28" fmla="*/ 1653011 w 1810941"/>
                    <a:gd name="connsiteY28" fmla="*/ 347448 h 589608"/>
                    <a:gd name="connsiteX29" fmla="*/ 1299246 w 1810941"/>
                    <a:gd name="connsiteY29" fmla="*/ 347448 h 589608"/>
                    <a:gd name="connsiteX30" fmla="*/ 1278188 w 1810941"/>
                    <a:gd name="connsiteY30" fmla="*/ 326391 h 589608"/>
                    <a:gd name="connsiteX31" fmla="*/ 1299246 w 1810941"/>
                    <a:gd name="connsiteY31" fmla="*/ 305333 h 589608"/>
                    <a:gd name="connsiteX32" fmla="*/ 1653011 w 1810941"/>
                    <a:gd name="connsiteY32" fmla="*/ 305333 h 589608"/>
                    <a:gd name="connsiteX33" fmla="*/ 1674069 w 1810941"/>
                    <a:gd name="connsiteY33" fmla="*/ 326391 h 589608"/>
                    <a:gd name="connsiteX34" fmla="*/ 1653011 w 1810941"/>
                    <a:gd name="connsiteY34" fmla="*/ 347448 h 58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810941" h="589608">
                      <a:moveTo>
                        <a:pt x="1716183" y="31586"/>
                      </a:moveTo>
                      <a:lnTo>
                        <a:pt x="98970" y="31586"/>
                      </a:lnTo>
                      <a:cubicBezTo>
                        <a:pt x="61067" y="31586"/>
                        <a:pt x="31586" y="61067"/>
                        <a:pt x="31586" y="98970"/>
                      </a:cubicBezTo>
                      <a:lnTo>
                        <a:pt x="31586" y="507485"/>
                      </a:lnTo>
                      <a:cubicBezTo>
                        <a:pt x="31586" y="545388"/>
                        <a:pt x="61067" y="574869"/>
                        <a:pt x="98970" y="574869"/>
                      </a:cubicBezTo>
                      <a:lnTo>
                        <a:pt x="1716183" y="574869"/>
                      </a:lnTo>
                      <a:cubicBezTo>
                        <a:pt x="1754087" y="574869"/>
                        <a:pt x="1783567" y="545388"/>
                        <a:pt x="1783567" y="507485"/>
                      </a:cubicBezTo>
                      <a:lnTo>
                        <a:pt x="1783567" y="98970"/>
                      </a:lnTo>
                      <a:cubicBezTo>
                        <a:pt x="1783567" y="61067"/>
                        <a:pt x="1754087" y="31586"/>
                        <a:pt x="1716183" y="31586"/>
                      </a:cubicBezTo>
                      <a:close/>
                      <a:moveTo>
                        <a:pt x="178988" y="507485"/>
                      </a:moveTo>
                      <a:cubicBezTo>
                        <a:pt x="145297" y="507485"/>
                        <a:pt x="115816" y="478004"/>
                        <a:pt x="115816" y="444312"/>
                      </a:cubicBezTo>
                      <a:cubicBezTo>
                        <a:pt x="115816" y="410621"/>
                        <a:pt x="145297" y="381140"/>
                        <a:pt x="178988" y="381140"/>
                      </a:cubicBezTo>
                      <a:cubicBezTo>
                        <a:pt x="212680" y="381140"/>
                        <a:pt x="242161" y="410621"/>
                        <a:pt x="242161" y="444312"/>
                      </a:cubicBezTo>
                      <a:cubicBezTo>
                        <a:pt x="242161" y="482216"/>
                        <a:pt x="212680" y="507485"/>
                        <a:pt x="178988" y="507485"/>
                      </a:cubicBezTo>
                      <a:close/>
                      <a:moveTo>
                        <a:pt x="1653011" y="486427"/>
                      </a:moveTo>
                      <a:lnTo>
                        <a:pt x="1299246" y="486427"/>
                      </a:lnTo>
                      <a:cubicBezTo>
                        <a:pt x="1286611" y="486427"/>
                        <a:pt x="1278188" y="478004"/>
                        <a:pt x="1278188" y="465370"/>
                      </a:cubicBezTo>
                      <a:cubicBezTo>
                        <a:pt x="1278188" y="452735"/>
                        <a:pt x="1286611" y="444312"/>
                        <a:pt x="1299246" y="444312"/>
                      </a:cubicBezTo>
                      <a:lnTo>
                        <a:pt x="1653011" y="444312"/>
                      </a:lnTo>
                      <a:cubicBezTo>
                        <a:pt x="1665646" y="444312"/>
                        <a:pt x="1674069" y="452735"/>
                        <a:pt x="1674069" y="465370"/>
                      </a:cubicBezTo>
                      <a:cubicBezTo>
                        <a:pt x="1674069" y="473793"/>
                        <a:pt x="1665646" y="486427"/>
                        <a:pt x="1653011" y="486427"/>
                      </a:cubicBezTo>
                      <a:close/>
                      <a:moveTo>
                        <a:pt x="1653011" y="414832"/>
                      </a:moveTo>
                      <a:lnTo>
                        <a:pt x="1299246" y="414832"/>
                      </a:lnTo>
                      <a:cubicBezTo>
                        <a:pt x="1286611" y="414832"/>
                        <a:pt x="1278188" y="406409"/>
                        <a:pt x="1278188" y="393775"/>
                      </a:cubicBezTo>
                      <a:cubicBezTo>
                        <a:pt x="1278188" y="381140"/>
                        <a:pt x="1286611" y="372717"/>
                        <a:pt x="1299246" y="372717"/>
                      </a:cubicBezTo>
                      <a:lnTo>
                        <a:pt x="1653011" y="372717"/>
                      </a:lnTo>
                      <a:cubicBezTo>
                        <a:pt x="1665646" y="372717"/>
                        <a:pt x="1674069" y="381140"/>
                        <a:pt x="1674069" y="393775"/>
                      </a:cubicBezTo>
                      <a:cubicBezTo>
                        <a:pt x="1674069" y="406409"/>
                        <a:pt x="1665646" y="414832"/>
                        <a:pt x="1653011" y="414832"/>
                      </a:cubicBezTo>
                      <a:close/>
                      <a:moveTo>
                        <a:pt x="1653011" y="347448"/>
                      </a:moveTo>
                      <a:lnTo>
                        <a:pt x="1299246" y="347448"/>
                      </a:lnTo>
                      <a:cubicBezTo>
                        <a:pt x="1286611" y="347448"/>
                        <a:pt x="1278188" y="339025"/>
                        <a:pt x="1278188" y="326391"/>
                      </a:cubicBezTo>
                      <a:cubicBezTo>
                        <a:pt x="1278188" y="313756"/>
                        <a:pt x="1286611" y="305333"/>
                        <a:pt x="1299246" y="305333"/>
                      </a:cubicBezTo>
                      <a:lnTo>
                        <a:pt x="1653011" y="305333"/>
                      </a:lnTo>
                      <a:cubicBezTo>
                        <a:pt x="1665646" y="305333"/>
                        <a:pt x="1674069" y="313756"/>
                        <a:pt x="1674069" y="326391"/>
                      </a:cubicBezTo>
                      <a:cubicBezTo>
                        <a:pt x="1674069" y="339025"/>
                        <a:pt x="1665646" y="347448"/>
                        <a:pt x="1653011" y="347448"/>
                      </a:cubicBezTo>
                      <a:close/>
                    </a:path>
                  </a:pathLst>
                </a:custGeom>
                <a:solidFill>
                  <a:srgbClr val="2A32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B2B5C386-ACA3-4AE7-94E1-1815466A0BFE}"/>
                    </a:ext>
                  </a:extLst>
                </p:cNvPr>
                <p:cNvSpPr/>
                <p:nvPr/>
              </p:nvSpPr>
              <p:spPr>
                <a:xfrm>
                  <a:off x="949716" y="4430530"/>
                  <a:ext cx="1354135" cy="380511"/>
                </a:xfrm>
                <a:custGeom>
                  <a:avLst/>
                  <a:gdLst>
                    <a:gd name="connsiteX0" fmla="*/ 1716183 w 1810941"/>
                    <a:gd name="connsiteY0" fmla="*/ 31586 h 589608"/>
                    <a:gd name="connsiteX1" fmla="*/ 98970 w 1810941"/>
                    <a:gd name="connsiteY1" fmla="*/ 31586 h 589608"/>
                    <a:gd name="connsiteX2" fmla="*/ 31586 w 1810941"/>
                    <a:gd name="connsiteY2" fmla="*/ 98970 h 589608"/>
                    <a:gd name="connsiteX3" fmla="*/ 31586 w 1810941"/>
                    <a:gd name="connsiteY3" fmla="*/ 507485 h 589608"/>
                    <a:gd name="connsiteX4" fmla="*/ 98970 w 1810941"/>
                    <a:gd name="connsiteY4" fmla="*/ 574869 h 589608"/>
                    <a:gd name="connsiteX5" fmla="*/ 1716183 w 1810941"/>
                    <a:gd name="connsiteY5" fmla="*/ 574869 h 589608"/>
                    <a:gd name="connsiteX6" fmla="*/ 1783567 w 1810941"/>
                    <a:gd name="connsiteY6" fmla="*/ 507485 h 589608"/>
                    <a:gd name="connsiteX7" fmla="*/ 1783567 w 1810941"/>
                    <a:gd name="connsiteY7" fmla="*/ 98970 h 589608"/>
                    <a:gd name="connsiteX8" fmla="*/ 1716183 w 1810941"/>
                    <a:gd name="connsiteY8" fmla="*/ 31586 h 589608"/>
                    <a:gd name="connsiteX9" fmla="*/ 178988 w 1810941"/>
                    <a:gd name="connsiteY9" fmla="*/ 507485 h 589608"/>
                    <a:gd name="connsiteX10" fmla="*/ 115816 w 1810941"/>
                    <a:gd name="connsiteY10" fmla="*/ 444312 h 589608"/>
                    <a:gd name="connsiteX11" fmla="*/ 178988 w 1810941"/>
                    <a:gd name="connsiteY11" fmla="*/ 381140 h 589608"/>
                    <a:gd name="connsiteX12" fmla="*/ 242161 w 1810941"/>
                    <a:gd name="connsiteY12" fmla="*/ 444312 h 589608"/>
                    <a:gd name="connsiteX13" fmla="*/ 178988 w 1810941"/>
                    <a:gd name="connsiteY13" fmla="*/ 507485 h 589608"/>
                    <a:gd name="connsiteX14" fmla="*/ 1653011 w 1810941"/>
                    <a:gd name="connsiteY14" fmla="*/ 486427 h 589608"/>
                    <a:gd name="connsiteX15" fmla="*/ 1299246 w 1810941"/>
                    <a:gd name="connsiteY15" fmla="*/ 486427 h 589608"/>
                    <a:gd name="connsiteX16" fmla="*/ 1278188 w 1810941"/>
                    <a:gd name="connsiteY16" fmla="*/ 465370 h 589608"/>
                    <a:gd name="connsiteX17" fmla="*/ 1299246 w 1810941"/>
                    <a:gd name="connsiteY17" fmla="*/ 444312 h 589608"/>
                    <a:gd name="connsiteX18" fmla="*/ 1653011 w 1810941"/>
                    <a:gd name="connsiteY18" fmla="*/ 444312 h 589608"/>
                    <a:gd name="connsiteX19" fmla="*/ 1674069 w 1810941"/>
                    <a:gd name="connsiteY19" fmla="*/ 465370 h 589608"/>
                    <a:gd name="connsiteX20" fmla="*/ 1653011 w 1810941"/>
                    <a:gd name="connsiteY20" fmla="*/ 486427 h 589608"/>
                    <a:gd name="connsiteX21" fmla="*/ 1653011 w 1810941"/>
                    <a:gd name="connsiteY21" fmla="*/ 414832 h 589608"/>
                    <a:gd name="connsiteX22" fmla="*/ 1299246 w 1810941"/>
                    <a:gd name="connsiteY22" fmla="*/ 414832 h 589608"/>
                    <a:gd name="connsiteX23" fmla="*/ 1278188 w 1810941"/>
                    <a:gd name="connsiteY23" fmla="*/ 393775 h 589608"/>
                    <a:gd name="connsiteX24" fmla="*/ 1299246 w 1810941"/>
                    <a:gd name="connsiteY24" fmla="*/ 372717 h 589608"/>
                    <a:gd name="connsiteX25" fmla="*/ 1653011 w 1810941"/>
                    <a:gd name="connsiteY25" fmla="*/ 372717 h 589608"/>
                    <a:gd name="connsiteX26" fmla="*/ 1674069 w 1810941"/>
                    <a:gd name="connsiteY26" fmla="*/ 393775 h 589608"/>
                    <a:gd name="connsiteX27" fmla="*/ 1653011 w 1810941"/>
                    <a:gd name="connsiteY27" fmla="*/ 414832 h 589608"/>
                    <a:gd name="connsiteX28" fmla="*/ 1653011 w 1810941"/>
                    <a:gd name="connsiteY28" fmla="*/ 347448 h 589608"/>
                    <a:gd name="connsiteX29" fmla="*/ 1299246 w 1810941"/>
                    <a:gd name="connsiteY29" fmla="*/ 347448 h 589608"/>
                    <a:gd name="connsiteX30" fmla="*/ 1278188 w 1810941"/>
                    <a:gd name="connsiteY30" fmla="*/ 326391 h 589608"/>
                    <a:gd name="connsiteX31" fmla="*/ 1299246 w 1810941"/>
                    <a:gd name="connsiteY31" fmla="*/ 305333 h 589608"/>
                    <a:gd name="connsiteX32" fmla="*/ 1653011 w 1810941"/>
                    <a:gd name="connsiteY32" fmla="*/ 305333 h 589608"/>
                    <a:gd name="connsiteX33" fmla="*/ 1674069 w 1810941"/>
                    <a:gd name="connsiteY33" fmla="*/ 326391 h 589608"/>
                    <a:gd name="connsiteX34" fmla="*/ 1653011 w 1810941"/>
                    <a:gd name="connsiteY34" fmla="*/ 347448 h 58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810941" h="589608">
                      <a:moveTo>
                        <a:pt x="1716183" y="31586"/>
                      </a:moveTo>
                      <a:lnTo>
                        <a:pt x="98970" y="31586"/>
                      </a:lnTo>
                      <a:cubicBezTo>
                        <a:pt x="61067" y="31586"/>
                        <a:pt x="31586" y="61067"/>
                        <a:pt x="31586" y="98970"/>
                      </a:cubicBezTo>
                      <a:lnTo>
                        <a:pt x="31586" y="507485"/>
                      </a:lnTo>
                      <a:cubicBezTo>
                        <a:pt x="31586" y="545388"/>
                        <a:pt x="61067" y="574869"/>
                        <a:pt x="98970" y="574869"/>
                      </a:cubicBezTo>
                      <a:lnTo>
                        <a:pt x="1716183" y="574869"/>
                      </a:lnTo>
                      <a:cubicBezTo>
                        <a:pt x="1754087" y="574869"/>
                        <a:pt x="1783567" y="545388"/>
                        <a:pt x="1783567" y="507485"/>
                      </a:cubicBezTo>
                      <a:lnTo>
                        <a:pt x="1783567" y="98970"/>
                      </a:lnTo>
                      <a:cubicBezTo>
                        <a:pt x="1783567" y="61067"/>
                        <a:pt x="1754087" y="31586"/>
                        <a:pt x="1716183" y="31586"/>
                      </a:cubicBezTo>
                      <a:close/>
                      <a:moveTo>
                        <a:pt x="178988" y="507485"/>
                      </a:moveTo>
                      <a:cubicBezTo>
                        <a:pt x="145297" y="507485"/>
                        <a:pt x="115816" y="478004"/>
                        <a:pt x="115816" y="444312"/>
                      </a:cubicBezTo>
                      <a:cubicBezTo>
                        <a:pt x="115816" y="410621"/>
                        <a:pt x="145297" y="381140"/>
                        <a:pt x="178988" y="381140"/>
                      </a:cubicBezTo>
                      <a:cubicBezTo>
                        <a:pt x="212680" y="381140"/>
                        <a:pt x="242161" y="410621"/>
                        <a:pt x="242161" y="444312"/>
                      </a:cubicBezTo>
                      <a:cubicBezTo>
                        <a:pt x="242161" y="482216"/>
                        <a:pt x="212680" y="507485"/>
                        <a:pt x="178988" y="507485"/>
                      </a:cubicBezTo>
                      <a:close/>
                      <a:moveTo>
                        <a:pt x="1653011" y="486427"/>
                      </a:moveTo>
                      <a:lnTo>
                        <a:pt x="1299246" y="486427"/>
                      </a:lnTo>
                      <a:cubicBezTo>
                        <a:pt x="1286611" y="486427"/>
                        <a:pt x="1278188" y="478004"/>
                        <a:pt x="1278188" y="465370"/>
                      </a:cubicBezTo>
                      <a:cubicBezTo>
                        <a:pt x="1278188" y="452735"/>
                        <a:pt x="1286611" y="444312"/>
                        <a:pt x="1299246" y="444312"/>
                      </a:cubicBezTo>
                      <a:lnTo>
                        <a:pt x="1653011" y="444312"/>
                      </a:lnTo>
                      <a:cubicBezTo>
                        <a:pt x="1665646" y="444312"/>
                        <a:pt x="1674069" y="452735"/>
                        <a:pt x="1674069" y="465370"/>
                      </a:cubicBezTo>
                      <a:cubicBezTo>
                        <a:pt x="1674069" y="473793"/>
                        <a:pt x="1665646" y="486427"/>
                        <a:pt x="1653011" y="486427"/>
                      </a:cubicBezTo>
                      <a:close/>
                      <a:moveTo>
                        <a:pt x="1653011" y="414832"/>
                      </a:moveTo>
                      <a:lnTo>
                        <a:pt x="1299246" y="414832"/>
                      </a:lnTo>
                      <a:cubicBezTo>
                        <a:pt x="1286611" y="414832"/>
                        <a:pt x="1278188" y="406409"/>
                        <a:pt x="1278188" y="393775"/>
                      </a:cubicBezTo>
                      <a:cubicBezTo>
                        <a:pt x="1278188" y="381140"/>
                        <a:pt x="1286611" y="372717"/>
                        <a:pt x="1299246" y="372717"/>
                      </a:cubicBezTo>
                      <a:lnTo>
                        <a:pt x="1653011" y="372717"/>
                      </a:lnTo>
                      <a:cubicBezTo>
                        <a:pt x="1665646" y="372717"/>
                        <a:pt x="1674069" y="381140"/>
                        <a:pt x="1674069" y="393775"/>
                      </a:cubicBezTo>
                      <a:cubicBezTo>
                        <a:pt x="1674069" y="406409"/>
                        <a:pt x="1665646" y="414832"/>
                        <a:pt x="1653011" y="414832"/>
                      </a:cubicBezTo>
                      <a:close/>
                      <a:moveTo>
                        <a:pt x="1653011" y="347448"/>
                      </a:moveTo>
                      <a:lnTo>
                        <a:pt x="1299246" y="347448"/>
                      </a:lnTo>
                      <a:cubicBezTo>
                        <a:pt x="1286611" y="347448"/>
                        <a:pt x="1278188" y="339025"/>
                        <a:pt x="1278188" y="326391"/>
                      </a:cubicBezTo>
                      <a:cubicBezTo>
                        <a:pt x="1278188" y="313756"/>
                        <a:pt x="1286611" y="305333"/>
                        <a:pt x="1299246" y="305333"/>
                      </a:cubicBezTo>
                      <a:lnTo>
                        <a:pt x="1653011" y="305333"/>
                      </a:lnTo>
                      <a:cubicBezTo>
                        <a:pt x="1665646" y="305333"/>
                        <a:pt x="1674069" y="313756"/>
                        <a:pt x="1674069" y="326391"/>
                      </a:cubicBezTo>
                      <a:cubicBezTo>
                        <a:pt x="1674069" y="339025"/>
                        <a:pt x="1665646" y="347448"/>
                        <a:pt x="1653011" y="347448"/>
                      </a:cubicBezTo>
                      <a:close/>
                    </a:path>
                  </a:pathLst>
                </a:custGeom>
                <a:solidFill>
                  <a:srgbClr val="2A32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A3B9113A-A866-411C-A915-C6FA89F8FA6B}"/>
                    </a:ext>
                  </a:extLst>
                </p:cNvPr>
                <p:cNvSpPr/>
                <p:nvPr/>
              </p:nvSpPr>
              <p:spPr>
                <a:xfrm>
                  <a:off x="949716" y="4829880"/>
                  <a:ext cx="1354135" cy="380511"/>
                </a:xfrm>
                <a:custGeom>
                  <a:avLst/>
                  <a:gdLst>
                    <a:gd name="connsiteX0" fmla="*/ 1716183 w 1810941"/>
                    <a:gd name="connsiteY0" fmla="*/ 31586 h 589608"/>
                    <a:gd name="connsiteX1" fmla="*/ 98970 w 1810941"/>
                    <a:gd name="connsiteY1" fmla="*/ 31586 h 589608"/>
                    <a:gd name="connsiteX2" fmla="*/ 31586 w 1810941"/>
                    <a:gd name="connsiteY2" fmla="*/ 98970 h 589608"/>
                    <a:gd name="connsiteX3" fmla="*/ 31586 w 1810941"/>
                    <a:gd name="connsiteY3" fmla="*/ 507485 h 589608"/>
                    <a:gd name="connsiteX4" fmla="*/ 98970 w 1810941"/>
                    <a:gd name="connsiteY4" fmla="*/ 574869 h 589608"/>
                    <a:gd name="connsiteX5" fmla="*/ 1716183 w 1810941"/>
                    <a:gd name="connsiteY5" fmla="*/ 574869 h 589608"/>
                    <a:gd name="connsiteX6" fmla="*/ 1783567 w 1810941"/>
                    <a:gd name="connsiteY6" fmla="*/ 507485 h 589608"/>
                    <a:gd name="connsiteX7" fmla="*/ 1783567 w 1810941"/>
                    <a:gd name="connsiteY7" fmla="*/ 98970 h 589608"/>
                    <a:gd name="connsiteX8" fmla="*/ 1716183 w 1810941"/>
                    <a:gd name="connsiteY8" fmla="*/ 31586 h 589608"/>
                    <a:gd name="connsiteX9" fmla="*/ 178988 w 1810941"/>
                    <a:gd name="connsiteY9" fmla="*/ 507485 h 589608"/>
                    <a:gd name="connsiteX10" fmla="*/ 115816 w 1810941"/>
                    <a:gd name="connsiteY10" fmla="*/ 444312 h 589608"/>
                    <a:gd name="connsiteX11" fmla="*/ 178988 w 1810941"/>
                    <a:gd name="connsiteY11" fmla="*/ 381140 h 589608"/>
                    <a:gd name="connsiteX12" fmla="*/ 242161 w 1810941"/>
                    <a:gd name="connsiteY12" fmla="*/ 444312 h 589608"/>
                    <a:gd name="connsiteX13" fmla="*/ 178988 w 1810941"/>
                    <a:gd name="connsiteY13" fmla="*/ 507485 h 589608"/>
                    <a:gd name="connsiteX14" fmla="*/ 1653011 w 1810941"/>
                    <a:gd name="connsiteY14" fmla="*/ 486427 h 589608"/>
                    <a:gd name="connsiteX15" fmla="*/ 1299246 w 1810941"/>
                    <a:gd name="connsiteY15" fmla="*/ 486427 h 589608"/>
                    <a:gd name="connsiteX16" fmla="*/ 1278188 w 1810941"/>
                    <a:gd name="connsiteY16" fmla="*/ 465370 h 589608"/>
                    <a:gd name="connsiteX17" fmla="*/ 1299246 w 1810941"/>
                    <a:gd name="connsiteY17" fmla="*/ 444312 h 589608"/>
                    <a:gd name="connsiteX18" fmla="*/ 1653011 w 1810941"/>
                    <a:gd name="connsiteY18" fmla="*/ 444312 h 589608"/>
                    <a:gd name="connsiteX19" fmla="*/ 1674069 w 1810941"/>
                    <a:gd name="connsiteY19" fmla="*/ 465370 h 589608"/>
                    <a:gd name="connsiteX20" fmla="*/ 1653011 w 1810941"/>
                    <a:gd name="connsiteY20" fmla="*/ 486427 h 589608"/>
                    <a:gd name="connsiteX21" fmla="*/ 1653011 w 1810941"/>
                    <a:gd name="connsiteY21" fmla="*/ 414832 h 589608"/>
                    <a:gd name="connsiteX22" fmla="*/ 1299246 w 1810941"/>
                    <a:gd name="connsiteY22" fmla="*/ 414832 h 589608"/>
                    <a:gd name="connsiteX23" fmla="*/ 1278188 w 1810941"/>
                    <a:gd name="connsiteY23" fmla="*/ 393775 h 589608"/>
                    <a:gd name="connsiteX24" fmla="*/ 1299246 w 1810941"/>
                    <a:gd name="connsiteY24" fmla="*/ 372717 h 589608"/>
                    <a:gd name="connsiteX25" fmla="*/ 1653011 w 1810941"/>
                    <a:gd name="connsiteY25" fmla="*/ 372717 h 589608"/>
                    <a:gd name="connsiteX26" fmla="*/ 1674069 w 1810941"/>
                    <a:gd name="connsiteY26" fmla="*/ 393775 h 589608"/>
                    <a:gd name="connsiteX27" fmla="*/ 1653011 w 1810941"/>
                    <a:gd name="connsiteY27" fmla="*/ 414832 h 589608"/>
                    <a:gd name="connsiteX28" fmla="*/ 1653011 w 1810941"/>
                    <a:gd name="connsiteY28" fmla="*/ 347448 h 589608"/>
                    <a:gd name="connsiteX29" fmla="*/ 1299246 w 1810941"/>
                    <a:gd name="connsiteY29" fmla="*/ 347448 h 589608"/>
                    <a:gd name="connsiteX30" fmla="*/ 1278188 w 1810941"/>
                    <a:gd name="connsiteY30" fmla="*/ 326391 h 589608"/>
                    <a:gd name="connsiteX31" fmla="*/ 1299246 w 1810941"/>
                    <a:gd name="connsiteY31" fmla="*/ 305333 h 589608"/>
                    <a:gd name="connsiteX32" fmla="*/ 1653011 w 1810941"/>
                    <a:gd name="connsiteY32" fmla="*/ 305333 h 589608"/>
                    <a:gd name="connsiteX33" fmla="*/ 1674069 w 1810941"/>
                    <a:gd name="connsiteY33" fmla="*/ 326391 h 589608"/>
                    <a:gd name="connsiteX34" fmla="*/ 1653011 w 1810941"/>
                    <a:gd name="connsiteY34" fmla="*/ 347448 h 58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810941" h="589608">
                      <a:moveTo>
                        <a:pt x="1716183" y="31586"/>
                      </a:moveTo>
                      <a:lnTo>
                        <a:pt x="98970" y="31586"/>
                      </a:lnTo>
                      <a:cubicBezTo>
                        <a:pt x="61067" y="31586"/>
                        <a:pt x="31586" y="61067"/>
                        <a:pt x="31586" y="98970"/>
                      </a:cubicBezTo>
                      <a:lnTo>
                        <a:pt x="31586" y="507485"/>
                      </a:lnTo>
                      <a:cubicBezTo>
                        <a:pt x="31586" y="545388"/>
                        <a:pt x="61067" y="574869"/>
                        <a:pt x="98970" y="574869"/>
                      </a:cubicBezTo>
                      <a:lnTo>
                        <a:pt x="1716183" y="574869"/>
                      </a:lnTo>
                      <a:cubicBezTo>
                        <a:pt x="1754087" y="574869"/>
                        <a:pt x="1783567" y="545388"/>
                        <a:pt x="1783567" y="507485"/>
                      </a:cubicBezTo>
                      <a:lnTo>
                        <a:pt x="1783567" y="98970"/>
                      </a:lnTo>
                      <a:cubicBezTo>
                        <a:pt x="1783567" y="61067"/>
                        <a:pt x="1754087" y="31586"/>
                        <a:pt x="1716183" y="31586"/>
                      </a:cubicBezTo>
                      <a:close/>
                      <a:moveTo>
                        <a:pt x="178988" y="507485"/>
                      </a:moveTo>
                      <a:cubicBezTo>
                        <a:pt x="145297" y="507485"/>
                        <a:pt x="115816" y="478004"/>
                        <a:pt x="115816" y="444312"/>
                      </a:cubicBezTo>
                      <a:cubicBezTo>
                        <a:pt x="115816" y="410621"/>
                        <a:pt x="145297" y="381140"/>
                        <a:pt x="178988" y="381140"/>
                      </a:cubicBezTo>
                      <a:cubicBezTo>
                        <a:pt x="212680" y="381140"/>
                        <a:pt x="242161" y="410621"/>
                        <a:pt x="242161" y="444312"/>
                      </a:cubicBezTo>
                      <a:cubicBezTo>
                        <a:pt x="242161" y="482216"/>
                        <a:pt x="212680" y="507485"/>
                        <a:pt x="178988" y="507485"/>
                      </a:cubicBezTo>
                      <a:close/>
                      <a:moveTo>
                        <a:pt x="1653011" y="486427"/>
                      </a:moveTo>
                      <a:lnTo>
                        <a:pt x="1299246" y="486427"/>
                      </a:lnTo>
                      <a:cubicBezTo>
                        <a:pt x="1286611" y="486427"/>
                        <a:pt x="1278188" y="478004"/>
                        <a:pt x="1278188" y="465370"/>
                      </a:cubicBezTo>
                      <a:cubicBezTo>
                        <a:pt x="1278188" y="452735"/>
                        <a:pt x="1286611" y="444312"/>
                        <a:pt x="1299246" y="444312"/>
                      </a:cubicBezTo>
                      <a:lnTo>
                        <a:pt x="1653011" y="444312"/>
                      </a:lnTo>
                      <a:cubicBezTo>
                        <a:pt x="1665646" y="444312"/>
                        <a:pt x="1674069" y="452735"/>
                        <a:pt x="1674069" y="465370"/>
                      </a:cubicBezTo>
                      <a:cubicBezTo>
                        <a:pt x="1674069" y="473793"/>
                        <a:pt x="1665646" y="486427"/>
                        <a:pt x="1653011" y="486427"/>
                      </a:cubicBezTo>
                      <a:close/>
                      <a:moveTo>
                        <a:pt x="1653011" y="414832"/>
                      </a:moveTo>
                      <a:lnTo>
                        <a:pt x="1299246" y="414832"/>
                      </a:lnTo>
                      <a:cubicBezTo>
                        <a:pt x="1286611" y="414832"/>
                        <a:pt x="1278188" y="406409"/>
                        <a:pt x="1278188" y="393775"/>
                      </a:cubicBezTo>
                      <a:cubicBezTo>
                        <a:pt x="1278188" y="381140"/>
                        <a:pt x="1286611" y="372717"/>
                        <a:pt x="1299246" y="372717"/>
                      </a:cubicBezTo>
                      <a:lnTo>
                        <a:pt x="1653011" y="372717"/>
                      </a:lnTo>
                      <a:cubicBezTo>
                        <a:pt x="1665646" y="372717"/>
                        <a:pt x="1674069" y="381140"/>
                        <a:pt x="1674069" y="393775"/>
                      </a:cubicBezTo>
                      <a:cubicBezTo>
                        <a:pt x="1674069" y="406409"/>
                        <a:pt x="1665646" y="414832"/>
                        <a:pt x="1653011" y="414832"/>
                      </a:cubicBezTo>
                      <a:close/>
                      <a:moveTo>
                        <a:pt x="1653011" y="347448"/>
                      </a:moveTo>
                      <a:lnTo>
                        <a:pt x="1299246" y="347448"/>
                      </a:lnTo>
                      <a:cubicBezTo>
                        <a:pt x="1286611" y="347448"/>
                        <a:pt x="1278188" y="339025"/>
                        <a:pt x="1278188" y="326391"/>
                      </a:cubicBezTo>
                      <a:cubicBezTo>
                        <a:pt x="1278188" y="313756"/>
                        <a:pt x="1286611" y="305333"/>
                        <a:pt x="1299246" y="305333"/>
                      </a:cubicBezTo>
                      <a:lnTo>
                        <a:pt x="1653011" y="305333"/>
                      </a:lnTo>
                      <a:cubicBezTo>
                        <a:pt x="1665646" y="305333"/>
                        <a:pt x="1674069" y="313756"/>
                        <a:pt x="1674069" y="326391"/>
                      </a:cubicBezTo>
                      <a:cubicBezTo>
                        <a:pt x="1674069" y="339025"/>
                        <a:pt x="1665646" y="347448"/>
                        <a:pt x="1653011" y="347448"/>
                      </a:cubicBezTo>
                      <a:close/>
                    </a:path>
                  </a:pathLst>
                </a:custGeom>
                <a:solidFill>
                  <a:srgbClr val="2A32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A3CFA72-750A-4D1B-8BC4-359A5C6B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9144" y="2116832"/>
              <a:ext cx="5059680" cy="1968138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3764D-CC0F-4AFC-85EA-73A506BB404C}"/>
                </a:ext>
              </a:extLst>
            </p:cNvPr>
            <p:cNvSpPr/>
            <p:nvPr/>
          </p:nvSpPr>
          <p:spPr>
            <a:xfrm>
              <a:off x="1528241" y="3112743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0C88EB-08C7-4C0D-8FA5-28E88D69C91E}"/>
                </a:ext>
              </a:extLst>
            </p:cNvPr>
            <p:cNvSpPr/>
            <p:nvPr/>
          </p:nvSpPr>
          <p:spPr>
            <a:xfrm>
              <a:off x="1537348" y="3411646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0385B7-E667-4332-A80B-A91BCC3161A4}"/>
                </a:ext>
              </a:extLst>
            </p:cNvPr>
            <p:cNvSpPr/>
            <p:nvPr/>
          </p:nvSpPr>
          <p:spPr>
            <a:xfrm>
              <a:off x="2749043" y="3110942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6FAE9F-688A-4F7E-A912-68FCC6B70071}"/>
                </a:ext>
              </a:extLst>
            </p:cNvPr>
            <p:cNvSpPr/>
            <p:nvPr/>
          </p:nvSpPr>
          <p:spPr>
            <a:xfrm>
              <a:off x="2389421" y="3601909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A1C3E0-8F2C-4EF9-91AE-6F62B6DAB4B1}"/>
                </a:ext>
              </a:extLst>
            </p:cNvPr>
            <p:cNvSpPr/>
            <p:nvPr/>
          </p:nvSpPr>
          <p:spPr>
            <a:xfrm>
              <a:off x="2247485" y="2619975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A83B-852B-45FB-8059-28A2D6AE31EA}"/>
                </a:ext>
              </a:extLst>
            </p:cNvPr>
            <p:cNvSpPr/>
            <p:nvPr/>
          </p:nvSpPr>
          <p:spPr>
            <a:xfrm>
              <a:off x="3268380" y="3037252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F8F82B-E80A-461B-B0E4-0EA8DE858B32}"/>
                </a:ext>
              </a:extLst>
            </p:cNvPr>
            <p:cNvSpPr/>
            <p:nvPr/>
          </p:nvSpPr>
          <p:spPr>
            <a:xfrm>
              <a:off x="3072381" y="3517532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43B899-1553-42C3-B825-E737D4E14746}"/>
                </a:ext>
              </a:extLst>
            </p:cNvPr>
            <p:cNvSpPr/>
            <p:nvPr/>
          </p:nvSpPr>
          <p:spPr>
            <a:xfrm>
              <a:off x="1929846" y="3088945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A6F0737-58E1-4093-9F06-DE435D57D05E}"/>
                </a:ext>
              </a:extLst>
            </p:cNvPr>
            <p:cNvSpPr/>
            <p:nvPr/>
          </p:nvSpPr>
          <p:spPr>
            <a:xfrm>
              <a:off x="3075077" y="2634301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D71956-4361-4B71-869E-3DFEAE12CAC0}"/>
                </a:ext>
              </a:extLst>
            </p:cNvPr>
            <p:cNvSpPr/>
            <p:nvPr/>
          </p:nvSpPr>
          <p:spPr>
            <a:xfrm>
              <a:off x="3842184" y="3647667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251E4E-716A-45A1-AD36-AA03C10DAADC}"/>
                </a:ext>
              </a:extLst>
            </p:cNvPr>
            <p:cNvSpPr/>
            <p:nvPr/>
          </p:nvSpPr>
          <p:spPr>
            <a:xfrm>
              <a:off x="3972709" y="2890783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886FB25-5CDD-4B94-A98E-15EF31174DD8}"/>
                </a:ext>
              </a:extLst>
            </p:cNvPr>
            <p:cNvSpPr/>
            <p:nvPr/>
          </p:nvSpPr>
          <p:spPr>
            <a:xfrm>
              <a:off x="3987624" y="3405680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9DB82D-B7AF-49CB-AC51-66ECEC5861BA}"/>
                </a:ext>
              </a:extLst>
            </p:cNvPr>
            <p:cNvSpPr/>
            <p:nvPr/>
          </p:nvSpPr>
          <p:spPr>
            <a:xfrm>
              <a:off x="4560784" y="3374892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5E6A7E-0756-4D98-AC15-F99397B463D5}"/>
                </a:ext>
              </a:extLst>
            </p:cNvPr>
            <p:cNvSpPr/>
            <p:nvPr/>
          </p:nvSpPr>
          <p:spPr>
            <a:xfrm>
              <a:off x="4324915" y="3047645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4C7FB3-F90D-4CAA-AE31-AF5546281D3E}"/>
                </a:ext>
              </a:extLst>
            </p:cNvPr>
            <p:cNvSpPr/>
            <p:nvPr/>
          </p:nvSpPr>
          <p:spPr>
            <a:xfrm>
              <a:off x="917558" y="3330189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0C73349-CDF7-4AF1-879E-06180E034965}"/>
                </a:ext>
              </a:extLst>
            </p:cNvPr>
            <p:cNvSpPr/>
            <p:nvPr/>
          </p:nvSpPr>
          <p:spPr>
            <a:xfrm>
              <a:off x="1388294" y="2701663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1978483-09D9-420B-9BA8-1D8508E7FD5A}"/>
                </a:ext>
              </a:extLst>
            </p:cNvPr>
            <p:cNvSpPr/>
            <p:nvPr/>
          </p:nvSpPr>
          <p:spPr>
            <a:xfrm>
              <a:off x="1597457" y="3694103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79883721-99E3-491E-B26C-B784E2207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0" y="1219365"/>
            <a:ext cx="11930345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infrastructure Software (</a:t>
            </a:r>
            <a:r>
              <a:rPr lang="en-US" dirty="0" err="1" smtClean="0"/>
              <a:t>Iaas</a:t>
            </a:r>
            <a:r>
              <a:rPr lang="en-US" dirty="0" smtClean="0"/>
              <a:t> / PAAS) </a:t>
            </a:r>
            <a:endParaRPr lang="ru-RU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BCD8961-BDCA-4E3C-92BE-596021F2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1" y="1631683"/>
            <a:ext cx="2730159" cy="67301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BE1D21E-4AFB-4F6F-A18A-8B2C3AB87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58" y="2476500"/>
            <a:ext cx="38100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C6AE6-2A4A-45DE-BA6B-776932A5B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54" y="1660453"/>
            <a:ext cx="190500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82D9B7-4D78-49D9-B236-FD76F8229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027" y="4220347"/>
            <a:ext cx="2438400" cy="1466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69EB10-EAE3-45A9-9DB6-FCBD6F76F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27" y="4553301"/>
            <a:ext cx="2066925" cy="11430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2F99F3C2-6A73-4F46-A7E4-9018F0B594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58" y="4105626"/>
            <a:ext cx="1905000" cy="2038350"/>
          </a:xfrm>
          <a:prstGeom prst="rect">
            <a:avLst/>
          </a:prstGeom>
        </p:spPr>
      </p:pic>
      <p:pic>
        <p:nvPicPr>
          <p:cNvPr id="19" name="Picture 18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25D3998D-F710-48A5-BAB5-E2C5E51E5E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58" y="3131266"/>
            <a:ext cx="2794000" cy="6731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513682B-69CA-4AE2-AA2D-F775FB81BDC1}"/>
              </a:ext>
            </a:extLst>
          </p:cNvPr>
          <p:cNvGrpSpPr/>
          <p:nvPr/>
        </p:nvGrpSpPr>
        <p:grpSpPr>
          <a:xfrm>
            <a:off x="9929850" y="1539360"/>
            <a:ext cx="1718910" cy="1965986"/>
            <a:chOff x="9929850" y="1539360"/>
            <a:chExt cx="1718910" cy="1965986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1D13B8-8637-4E71-806B-188021DF2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9929850" y="1539360"/>
              <a:ext cx="1466850" cy="1466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389723-52AE-40EF-B96B-598DAB4722D8}"/>
                </a:ext>
              </a:extLst>
            </p:cNvPr>
            <p:cNvSpPr txBox="1"/>
            <p:nvPr/>
          </p:nvSpPr>
          <p:spPr>
            <a:xfrm>
              <a:off x="10208942" y="3125690"/>
              <a:ext cx="1439818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0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Clouds change?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8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points</a:t>
            </a:r>
            <a:endParaRPr lang="ru-RU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2E78A59-39B9-4A11-A97D-3E44E20EEB4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484" y="1439864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9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On-premises </a:t>
            </a:r>
            <a:r>
              <a:rPr lang="en-US" b="1" dirty="0"/>
              <a:t>vs C</a:t>
            </a:r>
            <a:r>
              <a:rPr lang="en-US" b="1" dirty="0" smtClean="0"/>
              <a:t>loud</a:t>
            </a:r>
            <a:endParaRPr lang="ru-RU" dirty="0"/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C34C8744-1050-4BEE-BA97-D2ABB4AEF8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49114" y="2289062"/>
          <a:ext cx="4464049" cy="4201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7">
            <a:extLst>
              <a:ext uri="{FF2B5EF4-FFF2-40B4-BE49-F238E27FC236}">
                <a16:creationId xmlns:a16="http://schemas.microsoft.com/office/drawing/2014/main" id="{82CC302B-AF68-4429-8943-DCF68E817762}"/>
              </a:ext>
            </a:extLst>
          </p:cNvPr>
          <p:cNvGraphicFramePr/>
          <p:nvPr>
            <p:extLst/>
          </p:nvPr>
        </p:nvGraphicFramePr>
        <p:xfrm>
          <a:off x="6795616" y="2289061"/>
          <a:ext cx="4924289" cy="420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A19CE059-7ED9-44D7-84CC-7627D04CE9C8}"/>
              </a:ext>
            </a:extLst>
          </p:cNvPr>
          <p:cNvSpPr/>
          <p:nvPr/>
        </p:nvSpPr>
        <p:spPr>
          <a:xfrm>
            <a:off x="1387717" y="1690688"/>
            <a:ext cx="3005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Traditional on-premises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A1ECC0-FE00-4865-A3FC-3CA220327EF3}"/>
              </a:ext>
            </a:extLst>
          </p:cNvPr>
          <p:cNvSpPr/>
          <p:nvPr/>
        </p:nvSpPr>
        <p:spPr>
          <a:xfrm>
            <a:off x="8118720" y="1705963"/>
            <a:ext cx="180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Modern cloud</a:t>
            </a:r>
          </a:p>
        </p:txBody>
      </p:sp>
    </p:spTree>
    <p:extLst>
      <p:ext uri="{BB962C8B-B14F-4D97-AF65-F5344CB8AC3E}">
        <p14:creationId xmlns:p14="http://schemas.microsoft.com/office/powerpoint/2010/main" val="1317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435167-9E42-4BE7-A3D1-D3E44B84A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2F435167-9E42-4BE7-A3D1-D3E44B84A3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349633-ADF9-461D-9A6D-179B6C238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A1349633-ADF9-461D-9A6D-179B6C238E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B42332-F3BD-4B23-A13A-0E3AB538A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D8B42332-F3BD-4B23-A13A-0E3AB538AA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2271BF-7965-4833-95C0-7F07D54C1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C2271BF-7965-4833-95C0-7F07D54C1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67DD45-FAFC-4C6D-A19E-30EA9F95B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5967DD45-FAFC-4C6D-A19E-30EA9F95B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F54C7F-47F0-4D1F-8063-D8A1E81278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7F54C7F-47F0-4D1F-8063-D8A1E81278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15F1D8-2801-4614-9C1D-0FB0B70F4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A115F1D8-2801-4614-9C1D-0FB0B70F4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46227-8352-42EB-8512-AEC4BE627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E146227-8352-42EB-8512-AEC4BE627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3B48DF0-48B1-4A2D-8529-B77203C84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13B48DF0-48B1-4A2D-8529-B77203C84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5B349F-2B08-4E08-8D18-806CE1933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6D5B349F-2B08-4E08-8D18-806CE19338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2D757D-8905-47C1-8AEB-22ABB8C4D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552D757D-8905-47C1-8AEB-22ABB8C4D0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2A8D4A-DAFB-431E-95F7-1A242328A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472A8D4A-DAFB-431E-95F7-1A242328A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46BA37D-A47F-4AF4-9F1F-8A44A4852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graphicEl>
                                              <a:dgm id="{746BA37D-A47F-4AF4-9F1F-8A44A4852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A5CCA8-81D4-4418-B750-4039D472F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CAA5CCA8-81D4-4418-B750-4039D472F8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6CE0BE-CF6E-4E90-A082-414E5A01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graphicEl>
                                              <a:dgm id="{C96CE0BE-CF6E-4E90-A082-414E5A015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D4B7E2-E81B-495C-A7CB-F6DE4E79A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dgm id="{73D4B7E2-E81B-495C-A7CB-F6DE4E79A8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528C99-59D8-4201-BB46-13FD802BA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graphicEl>
                                              <a:dgm id="{53528C99-59D8-4201-BB46-13FD802BA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E7C441-9003-4305-B738-ACB85FCF2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dgm id="{6EE7C441-9003-4305-B738-ACB85FCF2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Appropriate architecture styles</a:t>
            </a:r>
            <a:endParaRPr lang="ru-RU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3117549-A02D-4C47-8577-7CB71693A06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46260" y="1574086"/>
          <a:ext cx="11119104" cy="494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9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3FAE775-3735-4C8F-AC33-6D5EEEA9D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F3FAE775-3735-4C8F-AC33-6D5EEEA9D3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69E221-F4C3-4F20-B8A0-62075545F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4A69E221-F4C3-4F20-B8A0-62075545F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113E88-A93D-49D5-A19F-BEBD1E19C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graphicEl>
                                              <a:dgm id="{AF113E88-A93D-49D5-A19F-BEBD1E19C9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7E5210-C2F7-408B-B619-74321DEBA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887E5210-C2F7-408B-B619-74321DEBA8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5FEF6D-FE5D-4BC0-BA3E-3FDB22169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2B5FEF6D-FE5D-4BC0-BA3E-3FDB221699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6F15AC9-DA91-4BAD-88FB-D463B9F1D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B6F15AC9-DA91-4BAD-88FB-D463B9F1D3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255AFF5-D2A7-4F10-B40A-EAA1CB6B3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A255AFF5-D2A7-4F10-B40A-EAA1CB6B33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B37ABA-89F9-4E4A-8166-6FABF68EE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6FB37ABA-89F9-4E4A-8166-6FABF68EEF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0E69F1-9FB7-463F-A5EE-00E33CBC2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420E69F1-9FB7-463F-A5EE-00E33CBC2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DFC38D-D658-4809-AE7D-0979634714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3FDFC38D-D658-4809-AE7D-0979634714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+ Web-Queue-Worker</a:t>
            </a:r>
            <a:endParaRPr lang="ru-RU" dirty="0"/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5B9FDB15-11F8-4449-8CB0-25497D9CE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1666" y="1690688"/>
            <a:ext cx="11448667" cy="46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+ Web-Queue-Worker</a:t>
            </a:r>
            <a:endParaRPr lang="ru-RU" dirty="0"/>
          </a:p>
        </p:txBody>
      </p:sp>
      <p:pic>
        <p:nvPicPr>
          <p:cNvPr id="3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38DFFE-2094-4DAC-A7F9-80AC7916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1" y="1397338"/>
            <a:ext cx="11066598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/ Deploy</a:t>
            </a:r>
            <a:endParaRPr lang="ru-RU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D48634D-7F99-46EF-A379-D570B89C376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484" y="1439864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8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облако (</a:t>
            </a:r>
            <a:r>
              <a:rPr lang="en-US" dirty="0" smtClean="0"/>
              <a:t>cloud)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86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86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IaC</a:t>
            </a:r>
            <a:r>
              <a:rPr lang="en-US" dirty="0" smtClean="0"/>
              <a:t> and CCA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22347" y="1825625"/>
            <a:ext cx="4631452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Ответственность</a:t>
            </a:r>
          </a:p>
          <a:p>
            <a:pPr lvl="1"/>
            <a:r>
              <a:rPr lang="en-US" dirty="0" err="1" smtClean="0"/>
              <a:t>IaC</a:t>
            </a:r>
            <a:r>
              <a:rPr lang="en-US" dirty="0" smtClean="0"/>
              <a:t> </a:t>
            </a:r>
            <a:r>
              <a:rPr lang="ru-RU" dirty="0" smtClean="0"/>
              <a:t>– описание инфраструктуры </a:t>
            </a:r>
          </a:p>
          <a:p>
            <a:pPr lvl="2"/>
            <a:r>
              <a:rPr lang="en-US" dirty="0" smtClean="0"/>
              <a:t>c</a:t>
            </a:r>
            <a:r>
              <a:rPr lang="ru-RU" dirty="0" err="1" smtClean="0"/>
              <a:t>еть</a:t>
            </a:r>
            <a:r>
              <a:rPr lang="ru-RU" dirty="0" smtClean="0"/>
              <a:t>, </a:t>
            </a:r>
            <a:r>
              <a:rPr lang="en-US" dirty="0" smtClean="0"/>
              <a:t>VM</a:t>
            </a:r>
            <a:r>
              <a:rPr lang="en-US" dirty="0"/>
              <a:t>s</a:t>
            </a:r>
            <a:r>
              <a:rPr lang="ru-RU" dirty="0" smtClean="0"/>
              <a:t>, роутеры, БД, очереди сообщений, …</a:t>
            </a:r>
          </a:p>
          <a:p>
            <a:pPr lvl="1"/>
            <a:r>
              <a:rPr lang="en-US" dirty="0" smtClean="0"/>
              <a:t>CCA </a:t>
            </a:r>
            <a:r>
              <a:rPr lang="ru-RU" dirty="0" smtClean="0"/>
              <a:t>– описание настройки</a:t>
            </a:r>
          </a:p>
          <a:p>
            <a:pPr lvl="2"/>
            <a:r>
              <a:rPr lang="ru-RU" dirty="0" smtClean="0"/>
              <a:t>софт, настройки ОС, ресурсы (сертификаты, базы, …)</a:t>
            </a:r>
          </a:p>
          <a:p>
            <a:endParaRPr lang="ru-RU" dirty="0" smtClean="0"/>
          </a:p>
          <a:p>
            <a:r>
              <a:rPr lang="ru-RU" dirty="0" smtClean="0"/>
              <a:t>«как код»</a:t>
            </a:r>
          </a:p>
          <a:p>
            <a:pPr lvl="1"/>
            <a:r>
              <a:rPr lang="ru-RU" dirty="0" smtClean="0"/>
              <a:t>хранение в </a:t>
            </a:r>
            <a:r>
              <a:rPr lang="en-US" dirty="0" smtClean="0"/>
              <a:t>VCS</a:t>
            </a:r>
          </a:p>
          <a:p>
            <a:pPr lvl="1"/>
            <a:r>
              <a:rPr lang="ru-RU" dirty="0" smtClean="0"/>
              <a:t>версионность</a:t>
            </a:r>
          </a:p>
          <a:p>
            <a:pPr lvl="1"/>
            <a:r>
              <a:rPr lang="ru-RU" dirty="0"/>
              <a:t>тестирование</a:t>
            </a:r>
          </a:p>
          <a:p>
            <a:pPr lvl="1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4447" y="1927938"/>
            <a:ext cx="5202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Infrastructure as code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(</a:t>
            </a:r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IaC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 is the process of managing and provisioning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computer data centers through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machine-readable definition files, rather than physical hardware configuration or interactive configuration tools</a:t>
            </a:r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algn="r"/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Wikipedia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4447" y="4607394"/>
            <a:ext cx="5202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Continuous configuration automation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(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CCA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 is the methodology or process of automating the deployment and configuration of settings and software for both physical and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virtual data center equipment</a:t>
            </a:r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algn="r"/>
            <a:r>
              <a:rPr lang="en-US" dirty="0" smtClean="0">
                <a:hlinkClick r:id="rId3"/>
              </a:rPr>
              <a:t>Wikipedia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57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работы</a:t>
            </a:r>
            <a:endParaRPr lang="ru-RU" dirty="0"/>
          </a:p>
        </p:txBody>
      </p:sp>
      <p:sp>
        <p:nvSpPr>
          <p:cNvPr id="5" name="Freeform: Shape 13">
            <a:extLst>
              <a:ext uri="{FF2B5EF4-FFF2-40B4-BE49-F238E27FC236}">
                <a16:creationId xmlns:a16="http://schemas.microsoft.com/office/drawing/2014/main" id="{F69CCCD7-D921-458E-9223-BE2E59115180}"/>
              </a:ext>
            </a:extLst>
          </p:cNvPr>
          <p:cNvSpPr/>
          <p:nvPr/>
        </p:nvSpPr>
        <p:spPr>
          <a:xfrm>
            <a:off x="5246416" y="3293077"/>
            <a:ext cx="1810942" cy="589609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rgbClr val="2A328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110">
            <a:extLst>
              <a:ext uri="{FF2B5EF4-FFF2-40B4-BE49-F238E27FC236}">
                <a16:creationId xmlns:a16="http://schemas.microsoft.com/office/drawing/2014/main" id="{EC0B7090-C580-4768-916F-5DFE47EB6CBC}"/>
              </a:ext>
            </a:extLst>
          </p:cNvPr>
          <p:cNvGrpSpPr/>
          <p:nvPr/>
        </p:nvGrpSpPr>
        <p:grpSpPr>
          <a:xfrm>
            <a:off x="8659453" y="3579393"/>
            <a:ext cx="719244" cy="757177"/>
            <a:chOff x="8327386" y="3078608"/>
            <a:chExt cx="719244" cy="757177"/>
          </a:xfrm>
        </p:grpSpPr>
        <p:sp>
          <p:nvSpPr>
            <p:cNvPr id="7" name="Freeform: Shape 34">
              <a:extLst>
                <a:ext uri="{FF2B5EF4-FFF2-40B4-BE49-F238E27FC236}">
                  <a16:creationId xmlns:a16="http://schemas.microsoft.com/office/drawing/2014/main" id="{283394DD-B581-4D3B-86FE-3A96C5363D2F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6">
              <a:extLst>
                <a:ext uri="{FF2B5EF4-FFF2-40B4-BE49-F238E27FC236}">
                  <a16:creationId xmlns:a16="http://schemas.microsoft.com/office/drawing/2014/main" id="{E93DC46C-1A7D-4979-8DA8-A5871E875D18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110">
            <a:extLst>
              <a:ext uri="{FF2B5EF4-FFF2-40B4-BE49-F238E27FC236}">
                <a16:creationId xmlns:a16="http://schemas.microsoft.com/office/drawing/2014/main" id="{EC0B7090-C580-4768-916F-5DFE47EB6CBC}"/>
              </a:ext>
            </a:extLst>
          </p:cNvPr>
          <p:cNvGrpSpPr/>
          <p:nvPr/>
        </p:nvGrpSpPr>
        <p:grpSpPr>
          <a:xfrm>
            <a:off x="3180545" y="3432924"/>
            <a:ext cx="719244" cy="757177"/>
            <a:chOff x="8327386" y="3078608"/>
            <a:chExt cx="719244" cy="757177"/>
          </a:xfrm>
        </p:grpSpPr>
        <p:sp>
          <p:nvSpPr>
            <p:cNvPr id="10" name="Freeform: Shape 34">
              <a:extLst>
                <a:ext uri="{FF2B5EF4-FFF2-40B4-BE49-F238E27FC236}">
                  <a16:creationId xmlns:a16="http://schemas.microsoft.com/office/drawing/2014/main" id="{283394DD-B581-4D3B-86FE-3A96C5363D2F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6">
              <a:extLst>
                <a:ext uri="{FF2B5EF4-FFF2-40B4-BE49-F238E27FC236}">
                  <a16:creationId xmlns:a16="http://schemas.microsoft.com/office/drawing/2014/main" id="{E93DC46C-1A7D-4979-8DA8-A5871E875D18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EC0B7090-C580-4768-916F-5DFE47EB6CBC}"/>
              </a:ext>
            </a:extLst>
          </p:cNvPr>
          <p:cNvGrpSpPr/>
          <p:nvPr/>
        </p:nvGrpSpPr>
        <p:grpSpPr>
          <a:xfrm>
            <a:off x="4830907" y="4915823"/>
            <a:ext cx="719244" cy="757177"/>
            <a:chOff x="8327386" y="3078608"/>
            <a:chExt cx="719244" cy="757177"/>
          </a:xfrm>
        </p:grpSpPr>
        <p:sp>
          <p:nvSpPr>
            <p:cNvPr id="13" name="Freeform: Shape 34">
              <a:extLst>
                <a:ext uri="{FF2B5EF4-FFF2-40B4-BE49-F238E27FC236}">
                  <a16:creationId xmlns:a16="http://schemas.microsoft.com/office/drawing/2014/main" id="{283394DD-B581-4D3B-86FE-3A96C5363D2F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6">
              <a:extLst>
                <a:ext uri="{FF2B5EF4-FFF2-40B4-BE49-F238E27FC236}">
                  <a16:creationId xmlns:a16="http://schemas.microsoft.com/office/drawing/2014/main" id="{E93DC46C-1A7D-4979-8DA8-A5871E875D18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EC0B7090-C580-4768-916F-5DFE47EB6CBC}"/>
              </a:ext>
            </a:extLst>
          </p:cNvPr>
          <p:cNvGrpSpPr/>
          <p:nvPr/>
        </p:nvGrpSpPr>
        <p:grpSpPr>
          <a:xfrm>
            <a:off x="7413334" y="4935920"/>
            <a:ext cx="719244" cy="757177"/>
            <a:chOff x="8327386" y="3078608"/>
            <a:chExt cx="719244" cy="757177"/>
          </a:xfrm>
        </p:grpSpPr>
        <p:sp>
          <p:nvSpPr>
            <p:cNvPr id="16" name="Freeform: Shape 34">
              <a:extLst>
                <a:ext uri="{FF2B5EF4-FFF2-40B4-BE49-F238E27FC236}">
                  <a16:creationId xmlns:a16="http://schemas.microsoft.com/office/drawing/2014/main" id="{283394DD-B581-4D3B-86FE-3A96C5363D2F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6">
              <a:extLst>
                <a:ext uri="{FF2B5EF4-FFF2-40B4-BE49-F238E27FC236}">
                  <a16:creationId xmlns:a16="http://schemas.microsoft.com/office/drawing/2014/main" id="{E93DC46C-1A7D-4979-8DA8-A5871E875D18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9" name="Прямая со стрелкой 18"/>
          <p:cNvCxnSpPr>
            <a:stCxn id="5" idx="3"/>
            <a:endCxn id="10" idx="7"/>
          </p:cNvCxnSpPr>
          <p:nvPr/>
        </p:nvCxnSpPr>
        <p:spPr>
          <a:xfrm flipH="1">
            <a:off x="3888917" y="3800563"/>
            <a:ext cx="1389085" cy="14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4"/>
            <a:endCxn id="14" idx="14"/>
          </p:cNvCxnSpPr>
          <p:nvPr/>
        </p:nvCxnSpPr>
        <p:spPr>
          <a:xfrm flipH="1">
            <a:off x="5206167" y="3867947"/>
            <a:ext cx="139219" cy="108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6"/>
            <a:endCxn id="17" idx="0"/>
          </p:cNvCxnSpPr>
          <p:nvPr/>
        </p:nvCxnSpPr>
        <p:spPr>
          <a:xfrm>
            <a:off x="7029984" y="3800563"/>
            <a:ext cx="743037" cy="113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5" idx="7"/>
            <a:endCxn id="8" idx="52"/>
          </p:cNvCxnSpPr>
          <p:nvPr/>
        </p:nvCxnSpPr>
        <p:spPr>
          <a:xfrm>
            <a:off x="7029984" y="3392047"/>
            <a:ext cx="1796878" cy="37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документ 25"/>
          <p:cNvSpPr/>
          <p:nvPr/>
        </p:nvSpPr>
        <p:spPr>
          <a:xfrm>
            <a:off x="7384326" y="3946336"/>
            <a:ext cx="333891" cy="36227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документ 26"/>
          <p:cNvSpPr/>
          <p:nvPr/>
        </p:nvSpPr>
        <p:spPr>
          <a:xfrm>
            <a:off x="4465344" y="3395004"/>
            <a:ext cx="333891" cy="36227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документ 27"/>
          <p:cNvSpPr/>
          <p:nvPr/>
        </p:nvSpPr>
        <p:spPr>
          <a:xfrm>
            <a:off x="5317880" y="4155431"/>
            <a:ext cx="333891" cy="36227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документ 28"/>
          <p:cNvSpPr/>
          <p:nvPr/>
        </p:nvSpPr>
        <p:spPr>
          <a:xfrm>
            <a:off x="8025473" y="3251785"/>
            <a:ext cx="333891" cy="36227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1" idx="2"/>
            <a:endCxn id="10" idx="2"/>
          </p:cNvCxnSpPr>
          <p:nvPr/>
        </p:nvCxnSpPr>
        <p:spPr>
          <a:xfrm>
            <a:off x="3061395" y="3117858"/>
            <a:ext cx="131695" cy="828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31" idx="1"/>
          </p:cNvCxnSpPr>
          <p:nvPr/>
        </p:nvCxnSpPr>
        <p:spPr>
          <a:xfrm rot="10800000" flipH="1" flipV="1">
            <a:off x="2535528" y="2591992"/>
            <a:ext cx="2219638" cy="2944650"/>
          </a:xfrm>
          <a:prstGeom prst="bentConnector4">
            <a:avLst>
              <a:gd name="adj1" fmla="val -32934"/>
              <a:gd name="adj2" fmla="val 9987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31" idx="3"/>
            <a:endCxn id="7" idx="33"/>
          </p:cNvCxnSpPr>
          <p:nvPr/>
        </p:nvCxnSpPr>
        <p:spPr>
          <a:xfrm>
            <a:off x="3587261" y="2591992"/>
            <a:ext cx="5737075" cy="1613803"/>
          </a:xfrm>
          <a:prstGeom prst="bentConnector3">
            <a:avLst>
              <a:gd name="adj1" fmla="val 10493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31" idx="3"/>
            <a:endCxn id="16" idx="33"/>
          </p:cNvCxnSpPr>
          <p:nvPr/>
        </p:nvCxnSpPr>
        <p:spPr>
          <a:xfrm>
            <a:off x="3587261" y="2591992"/>
            <a:ext cx="4490956" cy="2970330"/>
          </a:xfrm>
          <a:prstGeom prst="bentConnector3">
            <a:avLst>
              <a:gd name="adj1" fmla="val 15060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Стрелка вправо 53"/>
          <p:cNvSpPr/>
          <p:nvPr/>
        </p:nvSpPr>
        <p:spPr>
          <a:xfrm rot="11913364">
            <a:off x="3564122" y="2679324"/>
            <a:ext cx="1888843" cy="36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5583664" y="3823432"/>
            <a:ext cx="146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Репозиторий</a:t>
            </a:r>
            <a:endParaRPr lang="ru-RU" dirty="0" smtClean="0"/>
          </a:p>
          <a:p>
            <a:pPr algn="ctr"/>
            <a:r>
              <a:rPr lang="ru-RU" dirty="0" smtClean="0"/>
              <a:t>описаний</a:t>
            </a:r>
            <a:endParaRPr lang="ru-RU" dirty="0"/>
          </a:p>
        </p:txBody>
      </p:sp>
      <p:grpSp>
        <p:nvGrpSpPr>
          <p:cNvPr id="65" name="Группа 64"/>
          <p:cNvGrpSpPr/>
          <p:nvPr/>
        </p:nvGrpSpPr>
        <p:grpSpPr>
          <a:xfrm>
            <a:off x="2535527" y="1686418"/>
            <a:ext cx="1679114" cy="1431440"/>
            <a:chOff x="2535527" y="1686418"/>
            <a:chExt cx="1679114" cy="1431440"/>
          </a:xfrm>
        </p:grpSpPr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528" y="2066125"/>
              <a:ext cx="1051733" cy="105173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2535527" y="1686418"/>
              <a:ext cx="1679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IaC</a:t>
              </a:r>
              <a:r>
                <a:rPr lang="en-US" dirty="0" smtClean="0"/>
                <a:t> </a:t>
              </a:r>
              <a:r>
                <a:rPr lang="ru-RU" dirty="0" smtClean="0"/>
                <a:t>контроллер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30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Представители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11811"/>
              </p:ext>
            </p:extLst>
          </p:nvPr>
        </p:nvGraphicFramePr>
        <p:xfrm>
          <a:off x="838200" y="1690688"/>
          <a:ext cx="10548350" cy="4736394"/>
        </p:xfrm>
        <a:graphic>
          <a:graphicData uri="http://schemas.openxmlformats.org/drawingml/2006/table">
            <a:tbl>
              <a:tblPr/>
              <a:tblGrid>
                <a:gridCol w="2840183">
                  <a:extLst>
                    <a:ext uri="{9D8B030D-6E8A-4147-A177-3AD203B41FA5}">
                      <a16:colId xmlns:a16="http://schemas.microsoft.com/office/drawing/2014/main" val="1244841135"/>
                    </a:ext>
                  </a:extLst>
                </a:gridCol>
                <a:gridCol w="1389623">
                  <a:extLst>
                    <a:ext uri="{9D8B030D-6E8A-4147-A177-3AD203B41FA5}">
                      <a16:colId xmlns:a16="http://schemas.microsoft.com/office/drawing/2014/main" val="1058335191"/>
                    </a:ext>
                  </a:extLst>
                </a:gridCol>
                <a:gridCol w="1393254">
                  <a:extLst>
                    <a:ext uri="{9D8B030D-6E8A-4147-A177-3AD203B41FA5}">
                      <a16:colId xmlns:a16="http://schemas.microsoft.com/office/drawing/2014/main" val="2559533974"/>
                    </a:ext>
                  </a:extLst>
                </a:gridCol>
                <a:gridCol w="2856580">
                  <a:extLst>
                    <a:ext uri="{9D8B030D-6E8A-4147-A177-3AD203B41FA5}">
                      <a16:colId xmlns:a16="http://schemas.microsoft.com/office/drawing/2014/main" val="3225150109"/>
                    </a:ext>
                  </a:extLst>
                </a:gridCol>
                <a:gridCol w="2068710">
                  <a:extLst>
                    <a:ext uri="{9D8B030D-6E8A-4147-A177-3AD203B41FA5}">
                      <a16:colId xmlns:a16="http://schemas.microsoft.com/office/drawing/2014/main" val="1616909423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Tool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effectLst/>
                        </a:rPr>
                        <a:t>IaC</a:t>
                      </a:r>
                      <a:r>
                        <a:rPr lang="en-US" sz="1700" dirty="0" smtClean="0">
                          <a:effectLst/>
                        </a:rPr>
                        <a:t>/CCA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Approach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Written in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7929"/>
                  </a:ext>
                </a:extLst>
              </a:tr>
              <a:tr h="340867"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>
                          <a:solidFill>
                            <a:srgbClr val="3366CC"/>
                          </a:solidFill>
                          <a:effectLst/>
                          <a:hlinkClick r:id="rId3" tooltip="Chef (software)"/>
                        </a:rPr>
                        <a:t>Chef</a:t>
                      </a:r>
                      <a:endParaRPr lang="en-US" sz="170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err="1" smtClean="0">
                          <a:effectLst/>
                        </a:rPr>
                        <a:t>IaC</a:t>
                      </a:r>
                      <a:r>
                        <a:rPr lang="en-US" sz="1700" i="0" dirty="0" smtClean="0">
                          <a:effectLst/>
                        </a:rPr>
                        <a:t>/CCA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Pull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Imperative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Ruby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8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>
                          <a:solidFill>
                            <a:srgbClr val="3366CC"/>
                          </a:solidFill>
                          <a:effectLst/>
                          <a:hlinkClick r:id="rId4" tooltip="Otter (software)"/>
                        </a:rPr>
                        <a:t>Otter</a:t>
                      </a:r>
                      <a:endParaRPr lang="en-US" sz="170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err="1" smtClean="0">
                          <a:effectLst/>
                        </a:rPr>
                        <a:t>IaC</a:t>
                      </a:r>
                      <a:r>
                        <a:rPr lang="en-US" sz="1700" i="0" dirty="0" smtClean="0">
                          <a:effectLst/>
                        </a:rPr>
                        <a:t>/CCA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Push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Declarative and imperative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08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>
                          <a:solidFill>
                            <a:srgbClr val="3366CC"/>
                          </a:solidFill>
                          <a:effectLst/>
                          <a:hlinkClick r:id="rId5" tooltip="Puppet (software)"/>
                        </a:rPr>
                        <a:t>Puppet</a:t>
                      </a:r>
                      <a:endParaRPr lang="en-US" sz="170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err="1" smtClean="0">
                          <a:effectLst/>
                        </a:rPr>
                        <a:t>IaC</a:t>
                      </a:r>
                      <a:r>
                        <a:rPr lang="en-US" sz="1700" i="0" dirty="0" smtClean="0">
                          <a:effectLst/>
                        </a:rPr>
                        <a:t>/CCA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Push and Pull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Declarative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 &amp; Clojure since 4.0, Ruby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8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>
                          <a:solidFill>
                            <a:srgbClr val="3366CC"/>
                          </a:solidFill>
                          <a:effectLst/>
                          <a:hlinkClick r:id="rId6" tooltip="SaltStack"/>
                        </a:rPr>
                        <a:t>SaltStack</a:t>
                      </a:r>
                      <a:endParaRPr lang="en-US" sz="170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err="1" smtClean="0">
                          <a:effectLst/>
                        </a:rPr>
                        <a:t>IaC</a:t>
                      </a:r>
                      <a:r>
                        <a:rPr lang="en-US" sz="1700" i="0" dirty="0" smtClean="0">
                          <a:effectLst/>
                        </a:rPr>
                        <a:t>/CCA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Push and Pull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Declarative and imperative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71019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>
                          <a:solidFill>
                            <a:srgbClr val="3366CC"/>
                          </a:solidFill>
                          <a:effectLst/>
                          <a:hlinkClick r:id="rId7" tooltip="CFEngine"/>
                        </a:rPr>
                        <a:t>CFEngine</a:t>
                      </a:r>
                      <a:endParaRPr lang="en-US" sz="170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err="1" smtClean="0">
                          <a:effectLst/>
                        </a:rPr>
                        <a:t>IaC</a:t>
                      </a:r>
                      <a:r>
                        <a:rPr lang="en-US" sz="1700" i="0" dirty="0" smtClean="0">
                          <a:effectLst/>
                        </a:rPr>
                        <a:t>/CCA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Pull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Declarative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4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>
                          <a:solidFill>
                            <a:srgbClr val="3366CC"/>
                          </a:solidFill>
                          <a:effectLst/>
                          <a:hlinkClick r:id="rId8" tooltip="Terraform (software)"/>
                        </a:rPr>
                        <a:t>Terraform</a:t>
                      </a:r>
                      <a:endParaRPr lang="en-US" sz="170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err="1" smtClean="0">
                          <a:effectLst/>
                        </a:rPr>
                        <a:t>IaC</a:t>
                      </a:r>
                      <a:r>
                        <a:rPr lang="en-US" sz="1700" i="0" dirty="0" smtClean="0">
                          <a:effectLst/>
                        </a:rPr>
                        <a:t>/CCA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Push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Declarative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7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 dirty="0" err="1">
                          <a:solidFill>
                            <a:srgbClr val="3366CC"/>
                          </a:solidFill>
                          <a:effectLst/>
                          <a:hlinkClick r:id="rId9" tooltip="Ansible (software)"/>
                        </a:rPr>
                        <a:t>Ansible</a:t>
                      </a:r>
                      <a:r>
                        <a:rPr lang="en-US" sz="1700" dirty="0">
                          <a:effectLst/>
                        </a:rPr>
                        <a:t> / </a:t>
                      </a:r>
                      <a:r>
                        <a:rPr lang="en-US" sz="1700" u="none" strike="noStrike" dirty="0" err="1">
                          <a:solidFill>
                            <a:srgbClr val="3366CC"/>
                          </a:solidFill>
                          <a:effectLst/>
                          <a:hlinkClick r:id="rId10" tooltip="Ansible (software)"/>
                        </a:rPr>
                        <a:t>Ansible</a:t>
                      </a:r>
                      <a:r>
                        <a:rPr lang="en-US" sz="1700" u="none" strike="noStrike" dirty="0">
                          <a:solidFill>
                            <a:srgbClr val="3366CC"/>
                          </a:solidFill>
                          <a:effectLst/>
                          <a:hlinkClick r:id="rId10" tooltip="Ansible (software)"/>
                        </a:rPr>
                        <a:t> Tower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 err="1" smtClean="0">
                          <a:effectLst/>
                        </a:rPr>
                        <a:t>IaC</a:t>
                      </a:r>
                      <a:r>
                        <a:rPr lang="en-US" sz="1700" i="0" dirty="0" smtClean="0">
                          <a:effectLst/>
                        </a:rPr>
                        <a:t>/CCA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Push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Declarative and imperative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29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effectLst/>
                          <a:hlinkClick r:id="rId11"/>
                        </a:rPr>
                        <a:t>Azure Resource Manager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effectLst/>
                        </a:rPr>
                        <a:t>IaC</a:t>
                      </a:r>
                      <a:endParaRPr lang="en-US" sz="1700" dirty="0" smtClean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Push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Declarative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(?)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88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AWS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CloudFormation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effectLst/>
                        </a:rPr>
                        <a:t>IaC</a:t>
                      </a:r>
                      <a:endParaRPr lang="en-US" sz="1700" dirty="0" smtClean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Push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Declarative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-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031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Desired State Configuration (DSC)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effectLst/>
                        </a:rPr>
                        <a:t>CCA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effectLst/>
                        </a:rPr>
                        <a:t>Push and Pull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effectLst/>
                        </a:rPr>
                        <a:t>Declarative and imperative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PowerShell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86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hlinkClick r:id="rId14"/>
                        </a:rPr>
                        <a:t>cloud-</a:t>
                      </a:r>
                      <a:r>
                        <a:rPr lang="en-US" sz="1800" dirty="0" err="1" smtClean="0">
                          <a:effectLst/>
                          <a:hlinkClick r:id="rId14"/>
                        </a:rPr>
                        <a:t>init</a:t>
                      </a:r>
                      <a:endParaRPr lang="en-US" sz="1800" dirty="0" smtClean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effectLst/>
                        </a:rPr>
                        <a:t>CCA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effectLst/>
                        </a:rPr>
                        <a:t>Pull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effectLst/>
                        </a:rPr>
                        <a:t>Declarative</a:t>
                      </a: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6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RM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0EEDA7-E27B-4D5C-AF0D-D8BA7DEE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665" y="241436"/>
            <a:ext cx="8333758" cy="640175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"$schema"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"https://schema.management.azure.com/schemas/2015-01-01/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deploymentTemplate.json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#"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contentVersion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"1.0.0.0"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"parameters"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"WebApplication1PackageFileName"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 of the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webdeploy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package"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"package.zip"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siteName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MentoringTestApp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(parameters('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siteName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'), '/', 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MSDeploy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')]"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Microsoft.Web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/sites/extensions"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northeurope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"2015-08-01"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dependsOn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"WebApplication1"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"properties"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packageUri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(parameters('_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artifactsLocation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'/', parameters('WebApplication1PackageFolder'), '/', parameters('WebApplication1PackageFileName’),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parameters('_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artifactsLocationSasToken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'))]"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dbType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setParameters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"IIS Web Application 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"[parameters('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siteName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')]"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DSC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0EEDA7-E27B-4D5C-AF0D-D8BA7DEE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665" y="487667"/>
            <a:ext cx="8333758" cy="590931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Configuration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LinuxConfig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Import-</a:t>
            </a:r>
            <a:r>
              <a:rPr lang="en-US" dirty="0" err="1" smtClean="0">
                <a:solidFill>
                  <a:srgbClr val="0101FD"/>
                </a:solidFill>
                <a:latin typeface="Consolas" panose="020B0609020204030204" pitchFamily="49" charset="0"/>
              </a:rPr>
              <a:t>DscResource</a:t>
            </a:r>
            <a:r>
              <a:rPr lang="en-US" dirty="0" smtClean="0">
                <a:solidFill>
                  <a:srgbClr val="00688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881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6881"/>
                </a:solidFill>
                <a:latin typeface="Consolas" panose="020B0609020204030204" pitchFamily="49" charset="0"/>
              </a:rPr>
              <a:t>ModuleName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IsPresent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161616"/>
                </a:solidFill>
                <a:latin typeface="Consolas" panose="020B0609020204030204" pitchFamily="49" charset="0"/>
              </a:rPr>
              <a:t>nxPackage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apache2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    Name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'apache2'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    Ensure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'Present'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161616"/>
                </a:solidFill>
                <a:latin typeface="Consolas" panose="020B0609020204030204" pitchFamily="49" charset="0"/>
              </a:rPr>
              <a:t>PackageManager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'Apt'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IsNotPresent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161616"/>
                </a:solidFill>
                <a:latin typeface="Consolas" panose="020B0609020204030204" pitchFamily="49" charset="0"/>
              </a:rPr>
              <a:t>nxPackage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apache2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   Name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'apache2'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   Ensure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'Absent'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8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</a:t>
            </a:r>
            <a:r>
              <a:rPr lang="ru-RU" dirty="0" smtClean="0"/>
              <a:t>одели</a:t>
            </a:r>
            <a:r>
              <a:rPr lang="en-US" dirty="0" smtClean="0"/>
              <a:t> </a:t>
            </a:r>
            <a:r>
              <a:rPr lang="ru-RU" dirty="0" smtClean="0"/>
              <a:t>обслуживания в </a:t>
            </a:r>
            <a:r>
              <a:rPr lang="en-US" dirty="0" smtClean="0"/>
              <a:t>cloud</a:t>
            </a:r>
            <a:endParaRPr lang="ru-RU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7B3E7AE-A3F1-4368-BDE4-FB947896C9EC}"/>
              </a:ext>
            </a:extLst>
          </p:cNvPr>
          <p:cNvGrpSpPr/>
          <p:nvPr/>
        </p:nvGrpSpPr>
        <p:grpSpPr>
          <a:xfrm>
            <a:off x="2841884" y="1788115"/>
            <a:ext cx="1637582" cy="4703092"/>
            <a:chOff x="3828050" y="1390041"/>
            <a:chExt cx="1637582" cy="47030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7B8C4D-3A11-4622-AE32-EACD7DA10D3C}"/>
                </a:ext>
              </a:extLst>
            </p:cNvPr>
            <p:cNvSpPr/>
            <p:nvPr/>
          </p:nvSpPr>
          <p:spPr>
            <a:xfrm>
              <a:off x="3908894" y="1390041"/>
              <a:ext cx="1475893" cy="6398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Infrastructure</a:t>
              </a:r>
            </a:p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93659F-E9BF-4F31-80EE-0BAAC72403D7}"/>
                </a:ext>
              </a:extLst>
            </p:cNvPr>
            <p:cNvSpPr/>
            <p:nvPr/>
          </p:nvSpPr>
          <p:spPr>
            <a:xfrm>
              <a:off x="3828050" y="5257652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714BA6-6813-4F2D-8BE4-52403D1675CE}"/>
                </a:ext>
              </a:extLst>
            </p:cNvPr>
            <p:cNvSpPr/>
            <p:nvPr/>
          </p:nvSpPr>
          <p:spPr>
            <a:xfrm>
              <a:off x="3828050" y="4803016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63524-81FF-45D4-A58D-4923BF7BAD63}"/>
                </a:ext>
              </a:extLst>
            </p:cNvPr>
            <p:cNvSpPr/>
            <p:nvPr/>
          </p:nvSpPr>
          <p:spPr>
            <a:xfrm>
              <a:off x="3828050" y="5712286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FE5F2-4B66-43C2-A8BD-9AAEF4305D92}"/>
                </a:ext>
              </a:extLst>
            </p:cNvPr>
            <p:cNvSpPr/>
            <p:nvPr/>
          </p:nvSpPr>
          <p:spPr>
            <a:xfrm>
              <a:off x="3828050" y="3893744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80244A-3957-44C1-82ED-168CCC80E480}"/>
                </a:ext>
              </a:extLst>
            </p:cNvPr>
            <p:cNvSpPr/>
            <p:nvPr/>
          </p:nvSpPr>
          <p:spPr>
            <a:xfrm>
              <a:off x="3828050" y="3439107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C27FB-6035-401F-8B83-86AE33F1C7F9}"/>
                </a:ext>
              </a:extLst>
            </p:cNvPr>
            <p:cNvSpPr/>
            <p:nvPr/>
          </p:nvSpPr>
          <p:spPr>
            <a:xfrm>
              <a:off x="3828050" y="4348380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C42950-AB89-4DAE-B198-714B6E01C532}"/>
                </a:ext>
              </a:extLst>
            </p:cNvPr>
            <p:cNvSpPr/>
            <p:nvPr/>
          </p:nvSpPr>
          <p:spPr>
            <a:xfrm>
              <a:off x="3828050" y="2529836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7B6A3B-0507-4DBF-A8E8-1CCEA62452D7}"/>
                </a:ext>
              </a:extLst>
            </p:cNvPr>
            <p:cNvSpPr/>
            <p:nvPr/>
          </p:nvSpPr>
          <p:spPr>
            <a:xfrm>
              <a:off x="3828050" y="2075200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B8BD2-26B7-4DCE-948F-DDB18EF01493}"/>
                </a:ext>
              </a:extLst>
            </p:cNvPr>
            <p:cNvSpPr/>
            <p:nvPr/>
          </p:nvSpPr>
          <p:spPr>
            <a:xfrm>
              <a:off x="3828050" y="298447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ED8AAE-2264-4769-A55F-46A6778D43FB}"/>
              </a:ext>
            </a:extLst>
          </p:cNvPr>
          <p:cNvGrpSpPr/>
          <p:nvPr/>
        </p:nvGrpSpPr>
        <p:grpSpPr>
          <a:xfrm>
            <a:off x="6517141" y="1788115"/>
            <a:ext cx="1637581" cy="4703092"/>
            <a:chOff x="6375114" y="1390041"/>
            <a:chExt cx="1637581" cy="470309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F2E927-32AA-48C3-9C23-5C6E43038B14}"/>
                </a:ext>
              </a:extLst>
            </p:cNvPr>
            <p:cNvSpPr/>
            <p:nvPr/>
          </p:nvSpPr>
          <p:spPr>
            <a:xfrm>
              <a:off x="6524637" y="1390041"/>
              <a:ext cx="1338534" cy="6398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Platform </a:t>
              </a:r>
            </a:p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9A9C4-911C-459F-B3DE-D326CE319BA1}"/>
                </a:ext>
              </a:extLst>
            </p:cNvPr>
            <p:cNvSpPr/>
            <p:nvPr/>
          </p:nvSpPr>
          <p:spPr>
            <a:xfrm>
              <a:off x="6375114" y="525765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FF3610-8BA3-452C-B141-13E64C32EF23}"/>
                </a:ext>
              </a:extLst>
            </p:cNvPr>
            <p:cNvSpPr/>
            <p:nvPr/>
          </p:nvSpPr>
          <p:spPr>
            <a:xfrm>
              <a:off x="6375114" y="4803015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A0A0E0-CA56-4154-8275-E989D9CE0D97}"/>
                </a:ext>
              </a:extLst>
            </p:cNvPr>
            <p:cNvSpPr/>
            <p:nvPr/>
          </p:nvSpPr>
          <p:spPr>
            <a:xfrm>
              <a:off x="6375114" y="571228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E65446-B454-4F78-891E-E2EDE1342833}"/>
                </a:ext>
              </a:extLst>
            </p:cNvPr>
            <p:cNvSpPr/>
            <p:nvPr/>
          </p:nvSpPr>
          <p:spPr>
            <a:xfrm>
              <a:off x="6375114" y="3893743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E6882E-6E3D-4507-AABF-06D542A61A3B}"/>
                </a:ext>
              </a:extLst>
            </p:cNvPr>
            <p:cNvSpPr/>
            <p:nvPr/>
          </p:nvSpPr>
          <p:spPr>
            <a:xfrm>
              <a:off x="6375114" y="343910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E6B2E-240E-41CD-BE1D-80735F59707B}"/>
                </a:ext>
              </a:extLst>
            </p:cNvPr>
            <p:cNvSpPr/>
            <p:nvPr/>
          </p:nvSpPr>
          <p:spPr>
            <a:xfrm>
              <a:off x="6375114" y="4348379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77F37-5044-4F3C-A7CB-751181AFAFBC}"/>
                </a:ext>
              </a:extLst>
            </p:cNvPr>
            <p:cNvSpPr/>
            <p:nvPr/>
          </p:nvSpPr>
          <p:spPr>
            <a:xfrm>
              <a:off x="6375114" y="2075199"/>
              <a:ext cx="1637581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DADC31-3326-4F4A-B0AC-260FE4DD0D9A}"/>
                </a:ext>
              </a:extLst>
            </p:cNvPr>
            <p:cNvSpPr/>
            <p:nvPr/>
          </p:nvSpPr>
          <p:spPr>
            <a:xfrm>
              <a:off x="6375114" y="298447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8B8658-B473-44C2-9059-A1D022F305EC}"/>
                </a:ext>
              </a:extLst>
            </p:cNvPr>
            <p:cNvSpPr/>
            <p:nvPr/>
          </p:nvSpPr>
          <p:spPr>
            <a:xfrm>
              <a:off x="6375114" y="2529835"/>
              <a:ext cx="1637581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43012B-E1D2-449A-AEC6-B28828DF0087}"/>
              </a:ext>
            </a:extLst>
          </p:cNvPr>
          <p:cNvGrpSpPr/>
          <p:nvPr/>
        </p:nvGrpSpPr>
        <p:grpSpPr>
          <a:xfrm>
            <a:off x="626224" y="1795259"/>
            <a:ext cx="1637582" cy="4695948"/>
            <a:chOff x="1275470" y="1390041"/>
            <a:chExt cx="1637582" cy="469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F4F0F3-2E7F-42A2-B9B0-77776BB90951}"/>
                </a:ext>
              </a:extLst>
            </p:cNvPr>
            <p:cNvSpPr/>
            <p:nvPr/>
          </p:nvSpPr>
          <p:spPr>
            <a:xfrm>
              <a:off x="1367299" y="1390041"/>
              <a:ext cx="1453924" cy="38084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098" fontAlgn="base">
                <a:spcAft>
                  <a:spcPct val="0"/>
                </a:spcAft>
              </a:pPr>
              <a:r>
                <a:rPr lang="en-US" sz="1799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 Premises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A4BDBCA-FFBA-4460-995E-BB140669B145}"/>
                </a:ext>
              </a:extLst>
            </p:cNvPr>
            <p:cNvSpPr/>
            <p:nvPr/>
          </p:nvSpPr>
          <p:spPr>
            <a:xfrm>
              <a:off x="1275470" y="5250508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654BFC-3732-45F4-A5B5-362FF13A944F}"/>
                </a:ext>
              </a:extLst>
            </p:cNvPr>
            <p:cNvSpPr/>
            <p:nvPr/>
          </p:nvSpPr>
          <p:spPr>
            <a:xfrm>
              <a:off x="1275470" y="479587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3DD410-FCFA-4112-8C8F-318BB78FEDE2}"/>
                </a:ext>
              </a:extLst>
            </p:cNvPr>
            <p:cNvSpPr/>
            <p:nvPr/>
          </p:nvSpPr>
          <p:spPr>
            <a:xfrm>
              <a:off x="1275470" y="570514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591F03-FF17-48BE-BA18-6E11CB206D08}"/>
                </a:ext>
              </a:extLst>
            </p:cNvPr>
            <p:cNvSpPr/>
            <p:nvPr/>
          </p:nvSpPr>
          <p:spPr>
            <a:xfrm>
              <a:off x="1275470" y="3886600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ABB16F-9B6D-42C6-AA71-45D40825FCA8}"/>
                </a:ext>
              </a:extLst>
            </p:cNvPr>
            <p:cNvSpPr/>
            <p:nvPr/>
          </p:nvSpPr>
          <p:spPr>
            <a:xfrm>
              <a:off x="1275470" y="3431964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B54A29-D8CA-4366-B771-E03B3C784A6E}"/>
                </a:ext>
              </a:extLst>
            </p:cNvPr>
            <p:cNvSpPr/>
            <p:nvPr/>
          </p:nvSpPr>
          <p:spPr>
            <a:xfrm>
              <a:off x="1275470" y="4341236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CC70B4-FD02-461B-8BE2-BFE60DF022AF}"/>
                </a:ext>
              </a:extLst>
            </p:cNvPr>
            <p:cNvSpPr/>
            <p:nvPr/>
          </p:nvSpPr>
          <p:spPr>
            <a:xfrm>
              <a:off x="1275470" y="252269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DFD99B-E2E8-42B8-91D4-9574088418AC}"/>
                </a:ext>
              </a:extLst>
            </p:cNvPr>
            <p:cNvSpPr/>
            <p:nvPr/>
          </p:nvSpPr>
          <p:spPr>
            <a:xfrm>
              <a:off x="1275470" y="2068055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lvl="1" algn="ctr" defTabSz="1218098" fontAlgn="base">
                <a:spcAft>
                  <a:spcPct val="0"/>
                </a:spcAft>
              </a:pPr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CE492E-2A1B-476F-B448-8536AEA18B86}"/>
                </a:ext>
              </a:extLst>
            </p:cNvPr>
            <p:cNvSpPr/>
            <p:nvPr/>
          </p:nvSpPr>
          <p:spPr>
            <a:xfrm>
              <a:off x="1275470" y="2977329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776E10-9426-4F65-ADEF-E0036C24E6C4}"/>
              </a:ext>
            </a:extLst>
          </p:cNvPr>
          <p:cNvGrpSpPr/>
          <p:nvPr/>
        </p:nvGrpSpPr>
        <p:grpSpPr>
          <a:xfrm>
            <a:off x="10192396" y="1788118"/>
            <a:ext cx="1637581" cy="4703089"/>
            <a:chOff x="9150207" y="1390041"/>
            <a:chExt cx="1637581" cy="47030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CB2101-A1AA-4877-8EC2-41664D43B6CC}"/>
                </a:ext>
              </a:extLst>
            </p:cNvPr>
            <p:cNvSpPr/>
            <p:nvPr/>
          </p:nvSpPr>
          <p:spPr>
            <a:xfrm>
              <a:off x="9236451" y="1390041"/>
              <a:ext cx="1465092" cy="6398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76149" tIns="0" rIns="76149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Software</a:t>
              </a:r>
              <a:r>
                <a:rPr kumimoji="0" lang="en-US" sz="19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 </a:t>
              </a:r>
            </a:p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53713EC-2ED1-4AC0-8121-968065739652}"/>
                </a:ext>
              </a:extLst>
            </p:cNvPr>
            <p:cNvSpPr/>
            <p:nvPr/>
          </p:nvSpPr>
          <p:spPr>
            <a:xfrm>
              <a:off x="9150207" y="5257649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25DD6D-7A9A-4DF4-A82C-5A384F01F23A}"/>
                </a:ext>
              </a:extLst>
            </p:cNvPr>
            <p:cNvSpPr/>
            <p:nvPr/>
          </p:nvSpPr>
          <p:spPr>
            <a:xfrm>
              <a:off x="9150207" y="4803012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58C307B-4275-4BA9-9DED-42C122655F60}"/>
                </a:ext>
              </a:extLst>
            </p:cNvPr>
            <p:cNvSpPr/>
            <p:nvPr/>
          </p:nvSpPr>
          <p:spPr>
            <a:xfrm>
              <a:off x="9150207" y="5712283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453E4D-BEE7-488C-B57C-05A6F906B6BF}"/>
                </a:ext>
              </a:extLst>
            </p:cNvPr>
            <p:cNvSpPr/>
            <p:nvPr/>
          </p:nvSpPr>
          <p:spPr>
            <a:xfrm>
              <a:off x="9150207" y="389374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9CBE60-46BE-4756-8760-5AE042CEAD16}"/>
                </a:ext>
              </a:extLst>
            </p:cNvPr>
            <p:cNvSpPr/>
            <p:nvPr/>
          </p:nvSpPr>
          <p:spPr>
            <a:xfrm>
              <a:off x="9150207" y="3439104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1A32B97-040F-4B3D-B43A-190580ED67B6}"/>
                </a:ext>
              </a:extLst>
            </p:cNvPr>
            <p:cNvSpPr/>
            <p:nvPr/>
          </p:nvSpPr>
          <p:spPr>
            <a:xfrm>
              <a:off x="9150207" y="4348375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8921AA-32C0-49EB-A615-01E103133FB2}"/>
                </a:ext>
              </a:extLst>
            </p:cNvPr>
            <p:cNvSpPr/>
            <p:nvPr/>
          </p:nvSpPr>
          <p:spPr>
            <a:xfrm>
              <a:off x="9150207" y="207519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E987EA-266B-400A-BF88-45E71970E511}"/>
                </a:ext>
              </a:extLst>
            </p:cNvPr>
            <p:cNvSpPr/>
            <p:nvPr/>
          </p:nvSpPr>
          <p:spPr>
            <a:xfrm>
              <a:off x="9150207" y="2984468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B70A1BD-924A-4C7E-98A1-009D8FADBA68}"/>
                </a:ext>
              </a:extLst>
            </p:cNvPr>
            <p:cNvSpPr/>
            <p:nvPr/>
          </p:nvSpPr>
          <p:spPr>
            <a:xfrm>
              <a:off x="9150207" y="2529832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4676335" y="1782469"/>
            <a:ext cx="1643937" cy="4703092"/>
            <a:chOff x="4676335" y="1782469"/>
            <a:chExt cx="1643937" cy="4703092"/>
          </a:xfrm>
        </p:grpSpPr>
        <p:grpSp>
          <p:nvGrpSpPr>
            <p:cNvPr id="90" name="Группа 89"/>
            <p:cNvGrpSpPr/>
            <p:nvPr/>
          </p:nvGrpSpPr>
          <p:grpSpPr>
            <a:xfrm>
              <a:off x="4676335" y="3376896"/>
              <a:ext cx="1637581" cy="380853"/>
              <a:chOff x="4682691" y="4286167"/>
              <a:chExt cx="1637581" cy="380853"/>
            </a:xfrm>
          </p:grpSpPr>
          <p:sp>
            <p:nvSpPr>
              <p:cNvPr id="91" name="Rectangle 14">
                <a:extLst>
                  <a:ext uri="{FF2B5EF4-FFF2-40B4-BE49-F238E27FC236}">
                    <a16:creationId xmlns:a16="http://schemas.microsoft.com/office/drawing/2014/main" id="{957B6A3B-0507-4DBF-A8E8-1CCEA62452D7}"/>
                  </a:ext>
                </a:extLst>
              </p:cNvPr>
              <p:cNvSpPr/>
              <p:nvPr/>
            </p:nvSpPr>
            <p:spPr>
              <a:xfrm>
                <a:off x="5502877" y="4286167"/>
                <a:ext cx="817395" cy="380851"/>
              </a:xfrm>
              <a:prstGeom prst="rect">
                <a:avLst/>
              </a:prstGeom>
              <a:solidFill>
                <a:srgbClr val="68217A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Rectangle 55">
                <a:extLst>
                  <a:ext uri="{FF2B5EF4-FFF2-40B4-BE49-F238E27FC236}">
                    <a16:creationId xmlns:a16="http://schemas.microsoft.com/office/drawing/2014/main" id="{3B8921AA-32C0-49EB-A615-01E103133FB2}"/>
                  </a:ext>
                </a:extLst>
              </p:cNvPr>
              <p:cNvSpPr/>
              <p:nvPr/>
            </p:nvSpPr>
            <p:spPr>
              <a:xfrm>
                <a:off x="4682691" y="4286169"/>
                <a:ext cx="813676" cy="380851"/>
              </a:xfrm>
              <a:prstGeom prst="rect">
                <a:avLst/>
              </a:prstGeom>
              <a:solidFill>
                <a:srgbClr val="00B29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7" name="Группа 86"/>
            <p:cNvGrpSpPr/>
            <p:nvPr/>
          </p:nvGrpSpPr>
          <p:grpSpPr>
            <a:xfrm>
              <a:off x="4676335" y="3831532"/>
              <a:ext cx="1637581" cy="380853"/>
              <a:chOff x="4682691" y="4286167"/>
              <a:chExt cx="1637581" cy="380853"/>
            </a:xfrm>
          </p:grpSpPr>
          <p:sp>
            <p:nvSpPr>
              <p:cNvPr id="88" name="Rectangle 14">
                <a:extLst>
                  <a:ext uri="{FF2B5EF4-FFF2-40B4-BE49-F238E27FC236}">
                    <a16:creationId xmlns:a16="http://schemas.microsoft.com/office/drawing/2014/main" id="{957B6A3B-0507-4DBF-A8E8-1CCEA62452D7}"/>
                  </a:ext>
                </a:extLst>
              </p:cNvPr>
              <p:cNvSpPr/>
              <p:nvPr/>
            </p:nvSpPr>
            <p:spPr>
              <a:xfrm>
                <a:off x="5502877" y="4286167"/>
                <a:ext cx="817395" cy="380851"/>
              </a:xfrm>
              <a:prstGeom prst="rect">
                <a:avLst/>
              </a:prstGeom>
              <a:solidFill>
                <a:srgbClr val="68217A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Rectangle 55">
                <a:extLst>
                  <a:ext uri="{FF2B5EF4-FFF2-40B4-BE49-F238E27FC236}">
                    <a16:creationId xmlns:a16="http://schemas.microsoft.com/office/drawing/2014/main" id="{3B8921AA-32C0-49EB-A615-01E103133FB2}"/>
                  </a:ext>
                </a:extLst>
              </p:cNvPr>
              <p:cNvSpPr/>
              <p:nvPr/>
            </p:nvSpPr>
            <p:spPr>
              <a:xfrm>
                <a:off x="4682691" y="4286169"/>
                <a:ext cx="813676" cy="380851"/>
              </a:xfrm>
              <a:prstGeom prst="rect">
                <a:avLst/>
              </a:prstGeom>
              <a:solidFill>
                <a:srgbClr val="00B29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" name="Группа 1"/>
            <p:cNvGrpSpPr/>
            <p:nvPr/>
          </p:nvGrpSpPr>
          <p:grpSpPr>
            <a:xfrm>
              <a:off x="4682691" y="4286167"/>
              <a:ext cx="1637581" cy="380853"/>
              <a:chOff x="4682691" y="4286167"/>
              <a:chExt cx="1637581" cy="380853"/>
            </a:xfrm>
          </p:grpSpPr>
          <p:sp>
            <p:nvSpPr>
              <p:cNvPr id="66" name="Rectangle 14">
                <a:extLst>
                  <a:ext uri="{FF2B5EF4-FFF2-40B4-BE49-F238E27FC236}">
                    <a16:creationId xmlns:a16="http://schemas.microsoft.com/office/drawing/2014/main" id="{957B6A3B-0507-4DBF-A8E8-1CCEA62452D7}"/>
                  </a:ext>
                </a:extLst>
              </p:cNvPr>
              <p:cNvSpPr/>
              <p:nvPr/>
            </p:nvSpPr>
            <p:spPr>
              <a:xfrm>
                <a:off x="5502877" y="4286167"/>
                <a:ext cx="817395" cy="380851"/>
              </a:xfrm>
              <a:prstGeom prst="rect">
                <a:avLst/>
              </a:prstGeom>
              <a:solidFill>
                <a:srgbClr val="68217A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 55">
                <a:extLst>
                  <a:ext uri="{FF2B5EF4-FFF2-40B4-BE49-F238E27FC236}">
                    <a16:creationId xmlns:a16="http://schemas.microsoft.com/office/drawing/2014/main" id="{3B8921AA-32C0-49EB-A615-01E103133FB2}"/>
                  </a:ext>
                </a:extLst>
              </p:cNvPr>
              <p:cNvSpPr/>
              <p:nvPr/>
            </p:nvSpPr>
            <p:spPr>
              <a:xfrm>
                <a:off x="4682691" y="4286169"/>
                <a:ext cx="813676" cy="380851"/>
              </a:xfrm>
              <a:prstGeom prst="rect">
                <a:avLst/>
              </a:prstGeom>
              <a:solidFill>
                <a:srgbClr val="00B29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9" name="Group 63">
              <a:extLst>
                <a:ext uri="{FF2B5EF4-FFF2-40B4-BE49-F238E27FC236}">
                  <a16:creationId xmlns:a16="http://schemas.microsoft.com/office/drawing/2014/main" id="{25ED8AAE-2264-4769-A55F-46A6778D43FB}"/>
                </a:ext>
              </a:extLst>
            </p:cNvPr>
            <p:cNvGrpSpPr/>
            <p:nvPr/>
          </p:nvGrpSpPr>
          <p:grpSpPr>
            <a:xfrm>
              <a:off x="4682691" y="1782469"/>
              <a:ext cx="1637581" cy="4703092"/>
              <a:chOff x="6375114" y="1390041"/>
              <a:chExt cx="1637581" cy="4703092"/>
            </a:xfrm>
          </p:grpSpPr>
          <p:sp>
            <p:nvSpPr>
              <p:cNvPr id="60" name="Rectangle 21">
                <a:extLst>
                  <a:ext uri="{FF2B5EF4-FFF2-40B4-BE49-F238E27FC236}">
                    <a16:creationId xmlns:a16="http://schemas.microsoft.com/office/drawing/2014/main" id="{02F2E927-32AA-48C3-9C23-5C6E43038B14}"/>
                  </a:ext>
                </a:extLst>
              </p:cNvPr>
              <p:cNvSpPr/>
              <p:nvPr/>
            </p:nvSpPr>
            <p:spPr>
              <a:xfrm>
                <a:off x="6524637" y="1390041"/>
                <a:ext cx="1338534" cy="63982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tIns="0" b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1" indent="0" algn="ctr" defTabSz="1218098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799" b="1" dirty="0" smtClean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Container</a:t>
                </a:r>
                <a:r>
                  <a:rPr kumimoji="0" lang="en-US" sz="1799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  <a:endPara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  <a:p>
                <a:pPr marL="0" marR="0" lvl="1" indent="0" algn="ctr" defTabSz="1218098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(as a Service)</a:t>
                </a:r>
              </a:p>
            </p:txBody>
          </p:sp>
          <p:sp>
            <p:nvSpPr>
              <p:cNvPr id="61" name="Rectangle 26">
                <a:extLst>
                  <a:ext uri="{FF2B5EF4-FFF2-40B4-BE49-F238E27FC236}">
                    <a16:creationId xmlns:a16="http://schemas.microsoft.com/office/drawing/2014/main" id="{5A99A9C4-911C-459F-B3DE-D326CE319BA1}"/>
                  </a:ext>
                </a:extLst>
              </p:cNvPr>
              <p:cNvSpPr/>
              <p:nvPr/>
            </p:nvSpPr>
            <p:spPr>
              <a:xfrm>
                <a:off x="6375114" y="5257651"/>
                <a:ext cx="1637581" cy="380847"/>
              </a:xfrm>
              <a:prstGeom prst="rect">
                <a:avLst/>
              </a:prstGeom>
              <a:solidFill>
                <a:srgbClr val="00B29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Storage</a:t>
                </a:r>
              </a:p>
            </p:txBody>
          </p:sp>
          <p:sp>
            <p:nvSpPr>
              <p:cNvPr id="68" name="Rectangle 27">
                <a:extLst>
                  <a:ext uri="{FF2B5EF4-FFF2-40B4-BE49-F238E27FC236}">
                    <a16:creationId xmlns:a16="http://schemas.microsoft.com/office/drawing/2014/main" id="{83FF3610-8BA3-452C-B141-13E64C32EF23}"/>
                  </a:ext>
                </a:extLst>
              </p:cNvPr>
              <p:cNvSpPr/>
              <p:nvPr/>
            </p:nvSpPr>
            <p:spPr>
              <a:xfrm>
                <a:off x="6375114" y="4803015"/>
                <a:ext cx="1637581" cy="380847"/>
              </a:xfrm>
              <a:prstGeom prst="rect">
                <a:avLst/>
              </a:prstGeom>
              <a:solidFill>
                <a:srgbClr val="00B29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Servers</a:t>
                </a:r>
              </a:p>
            </p:txBody>
          </p:sp>
          <p:sp>
            <p:nvSpPr>
              <p:cNvPr id="69" name="Rectangle 28">
                <a:extLst>
                  <a:ext uri="{FF2B5EF4-FFF2-40B4-BE49-F238E27FC236}">
                    <a16:creationId xmlns:a16="http://schemas.microsoft.com/office/drawing/2014/main" id="{70A0A0E0-CA56-4154-8275-E989D9CE0D97}"/>
                  </a:ext>
                </a:extLst>
              </p:cNvPr>
              <p:cNvSpPr/>
              <p:nvPr/>
            </p:nvSpPr>
            <p:spPr>
              <a:xfrm>
                <a:off x="6375114" y="5712286"/>
                <a:ext cx="1637581" cy="380847"/>
              </a:xfrm>
              <a:prstGeom prst="rect">
                <a:avLst/>
              </a:prstGeom>
              <a:solidFill>
                <a:srgbClr val="00B29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Networking</a:t>
                </a: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E8E65446-B454-4F78-891E-E2EDE1342833}"/>
                  </a:ext>
                </a:extLst>
              </p:cNvPr>
              <p:cNvSpPr/>
              <p:nvPr/>
            </p:nvSpPr>
            <p:spPr>
              <a:xfrm>
                <a:off x="6375114" y="3893743"/>
                <a:ext cx="1637581" cy="38084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O/S</a:t>
                </a: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E5E6882E-6E3D-4507-AABF-06D542A61A3B}"/>
                  </a:ext>
                </a:extLst>
              </p:cNvPr>
              <p:cNvSpPr/>
              <p:nvPr/>
            </p:nvSpPr>
            <p:spPr>
              <a:xfrm>
                <a:off x="6375114" y="3439106"/>
                <a:ext cx="1637581" cy="38084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Middleware</a:t>
                </a: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3ECE6B2E-240E-41CD-BE1D-80735F59707B}"/>
                  </a:ext>
                </a:extLst>
              </p:cNvPr>
              <p:cNvSpPr/>
              <p:nvPr/>
            </p:nvSpPr>
            <p:spPr>
              <a:xfrm>
                <a:off x="6375114" y="4348379"/>
                <a:ext cx="1637581" cy="380847"/>
              </a:xfrm>
              <a:prstGeom prst="rect">
                <a:avLst/>
              </a:prstGeom>
              <a:solidFill>
                <a:srgbClr val="00B29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Virtualization</a:t>
                </a: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35777F37-5044-4F3C-A7CB-751181AFAFBC}"/>
                  </a:ext>
                </a:extLst>
              </p:cNvPr>
              <p:cNvSpPr/>
              <p:nvPr/>
            </p:nvSpPr>
            <p:spPr>
              <a:xfrm>
                <a:off x="6375114" y="2075199"/>
                <a:ext cx="1637581" cy="380847"/>
              </a:xfrm>
              <a:prstGeom prst="rect">
                <a:avLst/>
              </a:prstGeom>
              <a:solidFill>
                <a:srgbClr val="68217A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Applications</a:t>
                </a:r>
              </a:p>
            </p:txBody>
          </p:sp>
          <p:sp>
            <p:nvSpPr>
              <p:cNvPr id="74" name="Rectangle 33">
                <a:extLst>
                  <a:ext uri="{FF2B5EF4-FFF2-40B4-BE49-F238E27FC236}">
                    <a16:creationId xmlns:a16="http://schemas.microsoft.com/office/drawing/2014/main" id="{9EDADC31-3326-4F4A-B0AC-260FE4DD0D9A}"/>
                  </a:ext>
                </a:extLst>
              </p:cNvPr>
              <p:cNvSpPr/>
              <p:nvPr/>
            </p:nvSpPr>
            <p:spPr>
              <a:xfrm>
                <a:off x="6375114" y="2984471"/>
                <a:ext cx="1637581" cy="38084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Runtime</a:t>
                </a:r>
              </a:p>
            </p:txBody>
          </p:sp>
          <p:sp>
            <p:nvSpPr>
              <p:cNvPr id="75" name="Rectangle 34">
                <a:extLst>
                  <a:ext uri="{FF2B5EF4-FFF2-40B4-BE49-F238E27FC236}">
                    <a16:creationId xmlns:a16="http://schemas.microsoft.com/office/drawing/2014/main" id="{3D8B8658-B473-44C2-9059-A1D022F305EC}"/>
                  </a:ext>
                </a:extLst>
              </p:cNvPr>
              <p:cNvSpPr/>
              <p:nvPr/>
            </p:nvSpPr>
            <p:spPr>
              <a:xfrm>
                <a:off x="6375114" y="2529835"/>
                <a:ext cx="1637581" cy="380847"/>
              </a:xfrm>
              <a:prstGeom prst="rect">
                <a:avLst/>
              </a:prstGeom>
              <a:solidFill>
                <a:srgbClr val="68217A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marR="0" lvl="0" indent="0" algn="ctr" defTabSz="121819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Data</a:t>
                </a:r>
              </a:p>
            </p:txBody>
          </p:sp>
        </p:grpSp>
      </p:grpSp>
      <p:grpSp>
        <p:nvGrpSpPr>
          <p:cNvPr id="76" name="Group 63">
            <a:extLst>
              <a:ext uri="{FF2B5EF4-FFF2-40B4-BE49-F238E27FC236}">
                <a16:creationId xmlns:a16="http://schemas.microsoft.com/office/drawing/2014/main" id="{25ED8AAE-2264-4769-A55F-46A6778D43FB}"/>
              </a:ext>
            </a:extLst>
          </p:cNvPr>
          <p:cNvGrpSpPr/>
          <p:nvPr/>
        </p:nvGrpSpPr>
        <p:grpSpPr>
          <a:xfrm>
            <a:off x="8379808" y="1788115"/>
            <a:ext cx="1637581" cy="4703092"/>
            <a:chOff x="6375114" y="1390041"/>
            <a:chExt cx="1637581" cy="4703092"/>
          </a:xfrm>
        </p:grpSpPr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02F2E927-32AA-48C3-9C23-5C6E43038B14}"/>
                </a:ext>
              </a:extLst>
            </p:cNvPr>
            <p:cNvSpPr/>
            <p:nvPr/>
          </p:nvSpPr>
          <p:spPr>
            <a:xfrm>
              <a:off x="6524637" y="1390041"/>
              <a:ext cx="1338534" cy="6398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Function </a:t>
              </a:r>
              <a:endPara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78" name="Rectangle 26">
              <a:extLst>
                <a:ext uri="{FF2B5EF4-FFF2-40B4-BE49-F238E27FC236}">
                  <a16:creationId xmlns:a16="http://schemas.microsoft.com/office/drawing/2014/main" id="{5A99A9C4-911C-459F-B3DE-D326CE319BA1}"/>
                </a:ext>
              </a:extLst>
            </p:cNvPr>
            <p:cNvSpPr/>
            <p:nvPr/>
          </p:nvSpPr>
          <p:spPr>
            <a:xfrm>
              <a:off x="6375114" y="525765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83FF3610-8BA3-452C-B141-13E64C32EF23}"/>
                </a:ext>
              </a:extLst>
            </p:cNvPr>
            <p:cNvSpPr/>
            <p:nvPr/>
          </p:nvSpPr>
          <p:spPr>
            <a:xfrm>
              <a:off x="6375114" y="4803015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70A0A0E0-CA56-4154-8275-E989D9CE0D97}"/>
                </a:ext>
              </a:extLst>
            </p:cNvPr>
            <p:cNvSpPr/>
            <p:nvPr/>
          </p:nvSpPr>
          <p:spPr>
            <a:xfrm>
              <a:off x="6375114" y="571228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E8E65446-B454-4F78-891E-E2EDE1342833}"/>
                </a:ext>
              </a:extLst>
            </p:cNvPr>
            <p:cNvSpPr/>
            <p:nvPr/>
          </p:nvSpPr>
          <p:spPr>
            <a:xfrm>
              <a:off x="6375114" y="3893743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E5E6882E-6E3D-4507-AABF-06D542A61A3B}"/>
                </a:ext>
              </a:extLst>
            </p:cNvPr>
            <p:cNvSpPr/>
            <p:nvPr/>
          </p:nvSpPr>
          <p:spPr>
            <a:xfrm>
              <a:off x="6375114" y="343910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3ECE6B2E-240E-41CD-BE1D-80735F59707B}"/>
                </a:ext>
              </a:extLst>
            </p:cNvPr>
            <p:cNvSpPr/>
            <p:nvPr/>
          </p:nvSpPr>
          <p:spPr>
            <a:xfrm>
              <a:off x="6375114" y="4348379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35777F37-5044-4F3C-A7CB-751181AFAFBC}"/>
                </a:ext>
              </a:extLst>
            </p:cNvPr>
            <p:cNvSpPr/>
            <p:nvPr/>
          </p:nvSpPr>
          <p:spPr>
            <a:xfrm>
              <a:off x="6375114" y="2075199"/>
              <a:ext cx="1637581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9EDADC31-3326-4F4A-B0AC-260FE4DD0D9A}"/>
                </a:ext>
              </a:extLst>
            </p:cNvPr>
            <p:cNvSpPr/>
            <p:nvPr/>
          </p:nvSpPr>
          <p:spPr>
            <a:xfrm>
              <a:off x="6375114" y="298447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3D8B8658-B473-44C2-9059-A1D022F305EC}"/>
                </a:ext>
              </a:extLst>
            </p:cNvPr>
            <p:cNvSpPr/>
            <p:nvPr/>
          </p:nvSpPr>
          <p:spPr>
            <a:xfrm>
              <a:off x="6375114" y="2529835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1218198"/>
              <a:r>
                <a:rPr lang="en-US" sz="1300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</p:grpSp>
      <p:sp>
        <p:nvSpPr>
          <p:cNvPr id="93" name="Rectangle 14">
            <a:extLst>
              <a:ext uri="{FF2B5EF4-FFF2-40B4-BE49-F238E27FC236}">
                <a16:creationId xmlns:a16="http://schemas.microsoft.com/office/drawing/2014/main" id="{957B6A3B-0507-4DBF-A8E8-1CCEA62452D7}"/>
              </a:ext>
            </a:extLst>
          </p:cNvPr>
          <p:cNvSpPr/>
          <p:nvPr/>
        </p:nvSpPr>
        <p:spPr>
          <a:xfrm>
            <a:off x="10974651" y="357976"/>
            <a:ext cx="1046689" cy="380847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12181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55">
            <a:extLst>
              <a:ext uri="{FF2B5EF4-FFF2-40B4-BE49-F238E27FC236}">
                <a16:creationId xmlns:a16="http://schemas.microsoft.com/office/drawing/2014/main" id="{3B8921AA-32C0-49EB-A615-01E103133FB2}"/>
              </a:ext>
            </a:extLst>
          </p:cNvPr>
          <p:cNvSpPr/>
          <p:nvPr/>
        </p:nvSpPr>
        <p:spPr>
          <a:xfrm>
            <a:off x="10974652" y="880715"/>
            <a:ext cx="1046688" cy="380847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ctr" anchorCtr="0"/>
          <a:lstStyle/>
          <a:p>
            <a:pPr marL="0" marR="0" lvl="0" indent="0" algn="ctr" defTabSz="12181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Vendor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VMs vs Containers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2030557"/>
            <a:ext cx="3851563" cy="41860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46" y="2456585"/>
            <a:ext cx="4093639" cy="32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r>
              <a:rPr lang="en-US" dirty="0" smtClean="0"/>
              <a:t> (Container engine)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</a:p>
          <a:p>
            <a:r>
              <a:rPr lang="en-US" dirty="0"/>
              <a:t>Linux Containers (LXC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Podman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 descr="https://avatars.mds.yandex.net/i?id=578af72f870ed9a7608f7cc9aed816755d5d1103-8193383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29" y="1825625"/>
            <a:ext cx="2783994" cy="156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vatars.mds.yandex.net/i?id=2a00000179fe68dcd7a4e374f4925fc1ad79-4336923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568" y="4395932"/>
            <a:ext cx="4572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.mds.yandex.net/i?id=98e47add5b58578e9200d0a19ad6b34c313c3b84-8522161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48" y="4395932"/>
            <a:ext cx="3129941" cy="16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распространения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On-Premise</a:t>
            </a:r>
            <a:r>
              <a:rPr lang="ru-RU" dirty="0"/>
              <a:t> </a:t>
            </a:r>
            <a:r>
              <a:rPr lang="ru-RU" dirty="0" smtClean="0"/>
              <a:t>– модель, когда программы устанавливаются </a:t>
            </a:r>
            <a:r>
              <a:rPr lang="ru-RU" dirty="0"/>
              <a:t>на оборудование </a:t>
            </a:r>
            <a:r>
              <a:rPr lang="ru-RU" dirty="0" smtClean="0"/>
              <a:t>клиента </a:t>
            </a:r>
            <a:endParaRPr lang="en-US" dirty="0" smtClean="0"/>
          </a:p>
          <a:p>
            <a:pPr lvl="1"/>
            <a:r>
              <a:rPr lang="ru-RU" dirty="0" smtClean="0"/>
              <a:t>То </a:t>
            </a:r>
            <a:r>
              <a:rPr lang="ru-RU" dirty="0"/>
              <a:t>есть </a:t>
            </a:r>
            <a:r>
              <a:rPr lang="ru-RU" dirty="0" smtClean="0"/>
              <a:t>клиент покупает продукт, получает дистрибутив и сам развертывает на свой сервер</a:t>
            </a:r>
          </a:p>
          <a:p>
            <a:pPr lvl="1"/>
            <a:endParaRPr lang="ru-RU" dirty="0"/>
          </a:p>
          <a:p>
            <a:r>
              <a:rPr lang="ru-RU" b="1" dirty="0" err="1"/>
              <a:t>On-Cloud</a:t>
            </a:r>
            <a:r>
              <a:rPr lang="ru-RU" dirty="0"/>
              <a:t> – </a:t>
            </a:r>
            <a:r>
              <a:rPr lang="ru-RU" dirty="0" smtClean="0"/>
              <a:t>модель, когда программы </a:t>
            </a:r>
            <a:r>
              <a:rPr lang="ru-RU" dirty="0"/>
              <a:t>уже развёрнуты на удалённом </a:t>
            </a:r>
            <a:r>
              <a:rPr lang="ru-RU" dirty="0" smtClean="0"/>
              <a:t>сервере</a:t>
            </a:r>
            <a:r>
              <a:rPr lang="en-US" dirty="0" smtClean="0"/>
              <a:t> </a:t>
            </a:r>
            <a:r>
              <a:rPr lang="ru-RU" dirty="0" smtClean="0"/>
              <a:t>поставщика:</a:t>
            </a:r>
          </a:p>
          <a:p>
            <a:pPr lvl="1"/>
            <a:r>
              <a:rPr lang="ru-RU" dirty="0" smtClean="0"/>
              <a:t>После </a:t>
            </a:r>
            <a:r>
              <a:rPr lang="ru-RU" dirty="0"/>
              <a:t>покупки </a:t>
            </a:r>
            <a:r>
              <a:rPr lang="ru-RU" dirty="0" smtClean="0"/>
              <a:t>клиент получает не дистрибутив</a:t>
            </a:r>
            <a:r>
              <a:rPr lang="ru-RU" dirty="0"/>
              <a:t>, а доступ к уже установленному решению, которое остаётся только </a:t>
            </a:r>
            <a:r>
              <a:rPr lang="ru-RU" dirty="0" smtClean="0"/>
              <a:t>настроить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84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Изоляция (уникальность ресурсов)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Пространства имен:</a:t>
            </a:r>
          </a:p>
          <a:p>
            <a:pPr lvl="1"/>
            <a:r>
              <a:rPr lang="ru-RU" sz="2800" dirty="0" smtClean="0"/>
              <a:t>файловая система (</a:t>
            </a:r>
            <a:r>
              <a:rPr lang="ru-RU" sz="2800" dirty="0" err="1" smtClean="0"/>
              <a:t>mount</a:t>
            </a:r>
            <a:r>
              <a:rPr lang="ru-RU" sz="2800" dirty="0" smtClean="0"/>
              <a:t>, </a:t>
            </a:r>
            <a:r>
              <a:rPr lang="ru-RU" sz="2800" dirty="0" err="1" smtClean="0"/>
              <a:t>mnt</a:t>
            </a:r>
            <a:r>
              <a:rPr lang="ru-RU" sz="2800" dirty="0" smtClean="0"/>
              <a:t>)</a:t>
            </a:r>
          </a:p>
          <a:p>
            <a:pPr lvl="1"/>
            <a:r>
              <a:rPr lang="ru-RU" sz="2800" dirty="0" smtClean="0"/>
              <a:t>идентификатор процессов (</a:t>
            </a:r>
            <a:r>
              <a:rPr lang="ru-RU" sz="2800" dirty="0" err="1" smtClean="0"/>
              <a:t>process</a:t>
            </a:r>
            <a:r>
              <a:rPr lang="ru-RU" sz="2800" dirty="0" smtClean="0"/>
              <a:t> </a:t>
            </a:r>
            <a:r>
              <a:rPr lang="ru-RU" sz="2800" dirty="0" err="1" smtClean="0"/>
              <a:t>identifier</a:t>
            </a:r>
            <a:r>
              <a:rPr lang="ru-RU" sz="2800" dirty="0" smtClean="0"/>
              <a:t>, </a:t>
            </a:r>
            <a:r>
              <a:rPr lang="ru-RU" sz="2800" dirty="0" err="1" smtClean="0"/>
              <a:t>pid</a:t>
            </a:r>
            <a:r>
              <a:rPr lang="ru-RU" sz="2800" dirty="0" smtClean="0"/>
              <a:t>)</a:t>
            </a:r>
          </a:p>
          <a:p>
            <a:pPr lvl="1"/>
            <a:r>
              <a:rPr lang="ru-RU" sz="2800" dirty="0" smtClean="0"/>
              <a:t>сеть (</a:t>
            </a:r>
            <a:r>
              <a:rPr lang="ru-RU" sz="2800" dirty="0" err="1" smtClean="0"/>
              <a:t>network</a:t>
            </a:r>
            <a:r>
              <a:rPr lang="ru-RU" sz="2800" dirty="0" smtClean="0"/>
              <a:t>, </a:t>
            </a:r>
            <a:r>
              <a:rPr lang="ru-RU" sz="2800" dirty="0" err="1" smtClean="0"/>
              <a:t>net</a:t>
            </a:r>
            <a:r>
              <a:rPr lang="ru-RU" sz="2800" dirty="0" smtClean="0"/>
              <a:t>) </a:t>
            </a:r>
          </a:p>
          <a:p>
            <a:pPr lvl="1"/>
            <a:r>
              <a:rPr lang="ru-RU" sz="2800" dirty="0" err="1" smtClean="0"/>
              <a:t>межпроцессное</a:t>
            </a:r>
            <a:r>
              <a:rPr lang="ru-RU" sz="2800" dirty="0" smtClean="0"/>
              <a:t> взаимодействие (</a:t>
            </a:r>
            <a:r>
              <a:rPr lang="ru-RU" sz="2800" dirty="0" err="1" smtClean="0"/>
              <a:t>ipc</a:t>
            </a:r>
            <a:r>
              <a:rPr lang="ru-RU" sz="2800" dirty="0" smtClean="0"/>
              <a:t>)</a:t>
            </a:r>
          </a:p>
          <a:p>
            <a:pPr lvl="1"/>
            <a:r>
              <a:rPr lang="ru-RU" sz="2800" dirty="0" smtClean="0"/>
              <a:t>пользовательские идентификаторы (</a:t>
            </a:r>
            <a:r>
              <a:rPr lang="ru-RU" sz="2800" dirty="0" err="1" smtClean="0"/>
              <a:t>user</a:t>
            </a:r>
            <a:r>
              <a:rPr lang="ru-RU" sz="2800" dirty="0" smtClean="0"/>
              <a:t>)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786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03" y="2296825"/>
            <a:ext cx="11245993" cy="35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sample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08218" y="1886819"/>
            <a:ext cx="7554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mcr.microsoft.com/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dotnet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/core/sdk:2.1 AS build-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WORKDIR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/app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COPY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*.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csproj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./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RUN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dotnet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restore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COPY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. ./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RUN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dotnet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publish -c Release -o out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mcr.microsoft.com/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dotnet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/core/aspnet:2.1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WORKDIR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/app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COPY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--from=build-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 /app/out . </a:t>
            </a:r>
            <a:endParaRPr lang="en-US" dirty="0" smtClean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ENTRYPOINT</a:t>
            </a:r>
            <a:r>
              <a:rPr lang="en-US" dirty="0" smtClean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"asp-net-getting-started.dll"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Scheduling</a:t>
            </a:r>
          </a:p>
          <a:p>
            <a:r>
              <a:rPr lang="en-US" dirty="0" smtClean="0"/>
              <a:t>Affinity/Anti-affinity</a:t>
            </a:r>
            <a:endParaRPr lang="en-US" dirty="0"/>
          </a:p>
          <a:p>
            <a:r>
              <a:rPr lang="en-US" dirty="0"/>
              <a:t>Health </a:t>
            </a:r>
            <a:r>
              <a:rPr lang="en-US" dirty="0" smtClean="0"/>
              <a:t>monitoring</a:t>
            </a:r>
            <a:endParaRPr lang="en-US" dirty="0"/>
          </a:p>
          <a:p>
            <a:r>
              <a:rPr lang="en-US" dirty="0" smtClean="0"/>
              <a:t>Failover</a:t>
            </a:r>
            <a:endParaRPr lang="en-US" dirty="0"/>
          </a:p>
          <a:p>
            <a:r>
              <a:rPr lang="en-US" dirty="0" smtClean="0"/>
              <a:t>Scaling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Service discovery</a:t>
            </a:r>
            <a:endParaRPr lang="en-US" dirty="0"/>
          </a:p>
          <a:p>
            <a:r>
              <a:rPr lang="en-US" dirty="0" smtClean="0"/>
              <a:t>Upgrades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271" y="1540336"/>
            <a:ext cx="2172003" cy="16575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550" y="3539574"/>
            <a:ext cx="2857899" cy="16671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302" y="4815626"/>
            <a:ext cx="281026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Вроде прозрачно, но…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Куда отнести, например, сценарий</a:t>
            </a:r>
          </a:p>
          <a:p>
            <a:pPr lvl="1"/>
            <a:r>
              <a:rPr lang="ru-RU" dirty="0" smtClean="0"/>
              <a:t>Я купил ПО и получил дистрибутив (</a:t>
            </a:r>
            <a:r>
              <a:rPr lang="en-US" dirty="0" err="1" smtClean="0"/>
              <a:t>on-premis</a:t>
            </a:r>
            <a:r>
              <a:rPr lang="en-US" dirty="0" err="1"/>
              <a:t>e</a:t>
            </a:r>
            <a:r>
              <a:rPr lang="ru-RU" dirty="0" smtClean="0"/>
              <a:t>), но развернул его</a:t>
            </a:r>
            <a:r>
              <a:rPr lang="en-US" dirty="0" smtClean="0"/>
              <a:t> </a:t>
            </a:r>
            <a:r>
              <a:rPr lang="ru-RU" dirty="0" smtClean="0"/>
              <a:t>в облаке </a:t>
            </a:r>
            <a:r>
              <a:rPr lang="en-US" dirty="0" err="1" smtClean="0"/>
              <a:t>Yandex</a:t>
            </a:r>
            <a:r>
              <a:rPr lang="en-US" dirty="0" smtClean="0"/>
              <a:t> Cloud (Azure, AWS, </a:t>
            </a:r>
            <a:r>
              <a:rPr lang="ru-RU" dirty="0" smtClean="0"/>
              <a:t>…)</a:t>
            </a:r>
          </a:p>
          <a:p>
            <a:endParaRPr lang="en-US" dirty="0" smtClean="0"/>
          </a:p>
          <a:p>
            <a:r>
              <a:rPr lang="ru-RU" dirty="0" smtClean="0"/>
              <a:t>Почему говорят про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private (enterprise)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8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8525" y="2667699"/>
            <a:ext cx="7223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Пойдем другим путем…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760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модели хостинга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43ABF2-BFED-4857-A9C0-FC98087768E8}"/>
              </a:ext>
            </a:extLst>
          </p:cNvPr>
          <p:cNvSpPr/>
          <p:nvPr/>
        </p:nvSpPr>
        <p:spPr>
          <a:xfrm>
            <a:off x="1315948" y="4163774"/>
            <a:ext cx="1810942" cy="589609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rgbClr val="2A328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C2E2C4-285A-4D42-86A3-493893A4FD33}"/>
              </a:ext>
            </a:extLst>
          </p:cNvPr>
          <p:cNvSpPr/>
          <p:nvPr/>
        </p:nvSpPr>
        <p:spPr>
          <a:xfrm>
            <a:off x="4957899" y="4163772"/>
            <a:ext cx="1810942" cy="589609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rgbClr val="2A328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9CCCD7-D921-458E-9223-BE2E59115180}"/>
              </a:ext>
            </a:extLst>
          </p:cNvPr>
          <p:cNvSpPr/>
          <p:nvPr/>
        </p:nvSpPr>
        <p:spPr>
          <a:xfrm>
            <a:off x="8726942" y="4163772"/>
            <a:ext cx="1810942" cy="589609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rgbClr val="2A328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E3B99A4-B4A0-4297-8ABF-3C2C05615C6A}"/>
              </a:ext>
            </a:extLst>
          </p:cNvPr>
          <p:cNvSpPr/>
          <p:nvPr/>
        </p:nvSpPr>
        <p:spPr>
          <a:xfrm>
            <a:off x="1439983" y="3697033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F5D51E1-9C03-495D-8EB0-B8D287F9EAD3}"/>
              </a:ext>
            </a:extLst>
          </p:cNvPr>
          <p:cNvSpPr/>
          <p:nvPr/>
        </p:nvSpPr>
        <p:spPr>
          <a:xfrm>
            <a:off x="2014749" y="3697032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44919AB-1CD3-4364-99DB-0EA7BF0E57B3}"/>
              </a:ext>
            </a:extLst>
          </p:cNvPr>
          <p:cNvSpPr/>
          <p:nvPr/>
        </p:nvSpPr>
        <p:spPr>
          <a:xfrm>
            <a:off x="2589515" y="3697032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724CBF5-E37D-4D1E-819F-8F5FF334800E}"/>
              </a:ext>
            </a:extLst>
          </p:cNvPr>
          <p:cNvSpPr/>
          <p:nvPr/>
        </p:nvSpPr>
        <p:spPr>
          <a:xfrm>
            <a:off x="1439983" y="3200768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4402DD-AA8F-4822-95D4-13FAE6FF9865}"/>
              </a:ext>
            </a:extLst>
          </p:cNvPr>
          <p:cNvSpPr/>
          <p:nvPr/>
        </p:nvSpPr>
        <p:spPr>
          <a:xfrm>
            <a:off x="2014749" y="3200767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323F94-EAEA-495B-B4B3-66238B217969}"/>
              </a:ext>
            </a:extLst>
          </p:cNvPr>
          <p:cNvSpPr/>
          <p:nvPr/>
        </p:nvSpPr>
        <p:spPr>
          <a:xfrm>
            <a:off x="2589515" y="3200767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2806CF-9278-4759-802B-52697DFAD047}"/>
              </a:ext>
            </a:extLst>
          </p:cNvPr>
          <p:cNvSpPr/>
          <p:nvPr/>
        </p:nvSpPr>
        <p:spPr>
          <a:xfrm>
            <a:off x="1439983" y="2679073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E7E91F-8F20-4F47-8EED-210B53E39B02}"/>
              </a:ext>
            </a:extLst>
          </p:cNvPr>
          <p:cNvSpPr/>
          <p:nvPr/>
        </p:nvSpPr>
        <p:spPr>
          <a:xfrm>
            <a:off x="2014749" y="2679072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0A63D3-1975-4B59-A002-535267A4F378}"/>
              </a:ext>
            </a:extLst>
          </p:cNvPr>
          <p:cNvSpPr/>
          <p:nvPr/>
        </p:nvSpPr>
        <p:spPr>
          <a:xfrm>
            <a:off x="2589515" y="2679072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98E2B76-7712-4052-B83E-ACF995D55E24}"/>
              </a:ext>
            </a:extLst>
          </p:cNvPr>
          <p:cNvSpPr/>
          <p:nvPr/>
        </p:nvSpPr>
        <p:spPr>
          <a:xfrm>
            <a:off x="1439983" y="2170093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CCC8387-FF63-4DD4-9CBC-E1B93F5B0877}"/>
              </a:ext>
            </a:extLst>
          </p:cNvPr>
          <p:cNvSpPr/>
          <p:nvPr/>
        </p:nvSpPr>
        <p:spPr>
          <a:xfrm>
            <a:off x="2014749" y="2170092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A2ED315-7E35-4A21-A7C0-CBF2DBA01380}"/>
              </a:ext>
            </a:extLst>
          </p:cNvPr>
          <p:cNvSpPr/>
          <p:nvPr/>
        </p:nvSpPr>
        <p:spPr>
          <a:xfrm>
            <a:off x="2589515" y="2170092"/>
            <a:ext cx="448695" cy="406785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C0B7090-C580-4768-916F-5DFE47EB6CBC}"/>
              </a:ext>
            </a:extLst>
          </p:cNvPr>
          <p:cNvGrpSpPr/>
          <p:nvPr/>
        </p:nvGrpSpPr>
        <p:grpSpPr>
          <a:xfrm>
            <a:off x="8850372" y="3263490"/>
            <a:ext cx="719244" cy="757177"/>
            <a:chOff x="8327386" y="3078608"/>
            <a:chExt cx="719244" cy="75717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3394DD-B581-4D3B-86FE-3A96C5363D2F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3DC46C-1A7D-4979-8DA8-A5871E875D18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731A4D9-1C8A-49D3-8C8D-A7F09A794F8A}"/>
              </a:ext>
            </a:extLst>
          </p:cNvPr>
          <p:cNvSpPr/>
          <p:nvPr/>
        </p:nvSpPr>
        <p:spPr>
          <a:xfrm>
            <a:off x="5102682" y="2644886"/>
            <a:ext cx="1521375" cy="1458477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960C86-4E66-40C3-BD94-B097F2A47B7B}"/>
              </a:ext>
            </a:extLst>
          </p:cNvPr>
          <p:cNvGrpSpPr/>
          <p:nvPr/>
        </p:nvGrpSpPr>
        <p:grpSpPr>
          <a:xfrm>
            <a:off x="9702789" y="3263490"/>
            <a:ext cx="719244" cy="757177"/>
            <a:chOff x="8327386" y="3078608"/>
            <a:chExt cx="719244" cy="75717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1559D3D-8E48-4C8B-961F-C82934A692E4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0141F0E-4B5F-4A63-B137-F171622D1C7F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10B6FB-A5B2-4112-8BBE-EE151A2F4BC7}"/>
              </a:ext>
            </a:extLst>
          </p:cNvPr>
          <p:cNvGrpSpPr/>
          <p:nvPr/>
        </p:nvGrpSpPr>
        <p:grpSpPr>
          <a:xfrm>
            <a:off x="8850372" y="2363208"/>
            <a:ext cx="719244" cy="757177"/>
            <a:chOff x="8327386" y="3078608"/>
            <a:chExt cx="719244" cy="757177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CB09EE0-27B4-4130-9222-0A5B05AF1DFE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DE42169-C85A-4385-88A5-4C75929C79DA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318352-CC40-4DE9-AA64-2B280AE49EF9}"/>
              </a:ext>
            </a:extLst>
          </p:cNvPr>
          <p:cNvGrpSpPr/>
          <p:nvPr/>
        </p:nvGrpSpPr>
        <p:grpSpPr>
          <a:xfrm>
            <a:off x="9702789" y="2363208"/>
            <a:ext cx="719244" cy="757177"/>
            <a:chOff x="8327386" y="3078608"/>
            <a:chExt cx="719244" cy="757177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34FF1C1-DB14-46DD-91EE-E70195136DE9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487607A-E60A-4073-B98C-7A01403156FF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C33DAE-FA25-433A-8671-2ACC654F8E71}"/>
              </a:ext>
            </a:extLst>
          </p:cNvPr>
          <p:cNvSpPr/>
          <p:nvPr/>
        </p:nvSpPr>
        <p:spPr>
          <a:xfrm>
            <a:off x="1330790" y="4929948"/>
            <a:ext cx="178125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Shared Hosting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2313F6-EC30-4FC6-930F-5B7252E0A861}"/>
              </a:ext>
            </a:extLst>
          </p:cNvPr>
          <p:cNvSpPr/>
          <p:nvPr/>
        </p:nvSpPr>
        <p:spPr>
          <a:xfrm>
            <a:off x="4855721" y="4929948"/>
            <a:ext cx="201529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Dedicated Server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DB3269B-F4E5-4A14-9CC7-CC5C966D102F}"/>
              </a:ext>
            </a:extLst>
          </p:cNvPr>
          <p:cNvSpPr/>
          <p:nvPr/>
        </p:nvSpPr>
        <p:spPr>
          <a:xfrm>
            <a:off x="7864828" y="4929948"/>
            <a:ext cx="3589506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Virtual Private Server (VPS) </a:t>
            </a:r>
          </a:p>
          <a:p>
            <a:pPr algn="ctr"/>
            <a:r>
              <a:rPr lang="en-US" dirty="0"/>
              <a:t>Virtual Dedicated Server (VDS)</a:t>
            </a:r>
          </a:p>
        </p:txBody>
      </p:sp>
    </p:spTree>
    <p:extLst>
      <p:ext uri="{BB962C8B-B14F-4D97-AF65-F5344CB8AC3E}">
        <p14:creationId xmlns:p14="http://schemas.microsoft.com/office/powerpoint/2010/main" val="145372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10" grpId="0" animBg="1"/>
      <p:bldP spid="121" grpId="0"/>
      <p:bldP spid="122" grpId="0"/>
      <p:bldP spid="1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Облако</a:t>
            </a:r>
            <a:endParaRPr lang="ru-RU" dirty="0"/>
          </a:p>
        </p:txBody>
      </p:sp>
      <p:sp>
        <p:nvSpPr>
          <p:cNvPr id="132" name="Content Placeholder 131">
            <a:extLst>
              <a:ext uri="{FF2B5EF4-FFF2-40B4-BE49-F238E27FC236}">
                <a16:creationId xmlns:a16="http://schemas.microsoft.com/office/drawing/2014/main" id="{325441BB-42AA-4F83-80F6-1F836B9C99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51713" y="2055813"/>
            <a:ext cx="4840287" cy="4511675"/>
          </a:xfrm>
        </p:spPr>
        <p:txBody>
          <a:bodyPr/>
          <a:lstStyle/>
          <a:p>
            <a:r>
              <a:rPr lang="en-US" dirty="0"/>
              <a:t>On-demand self-service </a:t>
            </a:r>
          </a:p>
          <a:p>
            <a:r>
              <a:rPr lang="en-US" dirty="0"/>
              <a:t>Broad network access</a:t>
            </a:r>
          </a:p>
          <a:p>
            <a:r>
              <a:rPr lang="en-US" dirty="0"/>
              <a:t>Resource pooling</a:t>
            </a:r>
          </a:p>
          <a:p>
            <a:r>
              <a:rPr lang="en-US" dirty="0"/>
              <a:t>Rapid elasticity</a:t>
            </a:r>
          </a:p>
          <a:p>
            <a:r>
              <a:rPr lang="en-US" dirty="0"/>
              <a:t>Measured service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1C9821-1F00-4A66-9BB1-4710F62B9F74}"/>
              </a:ext>
            </a:extLst>
          </p:cNvPr>
          <p:cNvGrpSpPr/>
          <p:nvPr/>
        </p:nvGrpSpPr>
        <p:grpSpPr>
          <a:xfrm>
            <a:off x="1010676" y="4211701"/>
            <a:ext cx="4167003" cy="1179211"/>
            <a:chOff x="949716" y="4031179"/>
            <a:chExt cx="4167003" cy="11792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AA4DD1-E702-4C35-9572-3C0D21569243}"/>
                </a:ext>
              </a:extLst>
            </p:cNvPr>
            <p:cNvGrpSpPr/>
            <p:nvPr/>
          </p:nvGrpSpPr>
          <p:grpSpPr>
            <a:xfrm>
              <a:off x="949716" y="4031179"/>
              <a:ext cx="1354135" cy="1179211"/>
              <a:chOff x="949716" y="4031180"/>
              <a:chExt cx="1354135" cy="117921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0F3FCB8B-4C2D-4143-88E9-CB0C2E9A98DA}"/>
                  </a:ext>
                </a:extLst>
              </p:cNvPr>
              <p:cNvSpPr/>
              <p:nvPr/>
            </p:nvSpPr>
            <p:spPr>
              <a:xfrm>
                <a:off x="949716" y="40311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C5ACB0-8452-4BFB-BB7F-665C19B5B27A}"/>
                  </a:ext>
                </a:extLst>
              </p:cNvPr>
              <p:cNvSpPr/>
              <p:nvPr/>
            </p:nvSpPr>
            <p:spPr>
              <a:xfrm>
                <a:off x="949716" y="443053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33EE88-1B4B-4C7D-A382-4699EF052FE2}"/>
                  </a:ext>
                </a:extLst>
              </p:cNvPr>
              <p:cNvSpPr/>
              <p:nvPr/>
            </p:nvSpPr>
            <p:spPr>
              <a:xfrm>
                <a:off x="949716" y="48298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F90746E-AA74-43AC-B50E-EBA17FCB277D}"/>
                </a:ext>
              </a:extLst>
            </p:cNvPr>
            <p:cNvGrpSpPr/>
            <p:nvPr/>
          </p:nvGrpSpPr>
          <p:grpSpPr>
            <a:xfrm>
              <a:off x="2351796" y="4031179"/>
              <a:ext cx="1354135" cy="1179211"/>
              <a:chOff x="949716" y="4031180"/>
              <a:chExt cx="1354135" cy="117921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E8FE9D-B879-482E-9F81-CDD00D230D91}"/>
                  </a:ext>
                </a:extLst>
              </p:cNvPr>
              <p:cNvSpPr/>
              <p:nvPr/>
            </p:nvSpPr>
            <p:spPr>
              <a:xfrm>
                <a:off x="949716" y="40311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5701BD-71C7-42DA-B0A8-6481CDAD60DE}"/>
                  </a:ext>
                </a:extLst>
              </p:cNvPr>
              <p:cNvSpPr/>
              <p:nvPr/>
            </p:nvSpPr>
            <p:spPr>
              <a:xfrm>
                <a:off x="949716" y="443053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F157EDC-E346-4B2B-9DB5-5FD23A9CC890}"/>
                  </a:ext>
                </a:extLst>
              </p:cNvPr>
              <p:cNvSpPr/>
              <p:nvPr/>
            </p:nvSpPr>
            <p:spPr>
              <a:xfrm>
                <a:off x="949716" y="48298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03E19C-580B-4330-B231-FEFA7AE41DC7}"/>
                </a:ext>
              </a:extLst>
            </p:cNvPr>
            <p:cNvGrpSpPr/>
            <p:nvPr/>
          </p:nvGrpSpPr>
          <p:grpSpPr>
            <a:xfrm>
              <a:off x="3762584" y="4031179"/>
              <a:ext cx="1354135" cy="1179211"/>
              <a:chOff x="949716" y="4031180"/>
              <a:chExt cx="1354135" cy="117921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2D89B3E-6CFC-4C6B-A515-4494D9B2496C}"/>
                  </a:ext>
                </a:extLst>
              </p:cNvPr>
              <p:cNvSpPr/>
              <p:nvPr/>
            </p:nvSpPr>
            <p:spPr>
              <a:xfrm>
                <a:off x="949716" y="40311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9FDD74F-88ED-4F45-87D7-1D1B09E2F198}"/>
                  </a:ext>
                </a:extLst>
              </p:cNvPr>
              <p:cNvSpPr/>
              <p:nvPr/>
            </p:nvSpPr>
            <p:spPr>
              <a:xfrm>
                <a:off x="949716" y="443053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7D57BD-2D4C-43C2-ADDC-3F0F7F57978C}"/>
                  </a:ext>
                </a:extLst>
              </p:cNvPr>
              <p:cNvSpPr/>
              <p:nvPr/>
            </p:nvSpPr>
            <p:spPr>
              <a:xfrm>
                <a:off x="949716" y="48298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8A5CB444-E6FE-4017-B15F-8B26BA6E0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8971" y="2213799"/>
            <a:ext cx="5059680" cy="1968138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5D4542-7882-482E-8A03-D3793C0EA990}"/>
              </a:ext>
            </a:extLst>
          </p:cNvPr>
          <p:cNvSpPr/>
          <p:nvPr/>
        </p:nvSpPr>
        <p:spPr>
          <a:xfrm>
            <a:off x="1468068" y="3209710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D28D8A-4F08-4F14-9C89-BCDAFE75EE09}"/>
              </a:ext>
            </a:extLst>
          </p:cNvPr>
          <p:cNvSpPr/>
          <p:nvPr/>
        </p:nvSpPr>
        <p:spPr>
          <a:xfrm>
            <a:off x="1477175" y="3508613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5DE9253-F7BB-47C6-91F0-453BD8C9E42F}"/>
              </a:ext>
            </a:extLst>
          </p:cNvPr>
          <p:cNvSpPr/>
          <p:nvPr/>
        </p:nvSpPr>
        <p:spPr>
          <a:xfrm>
            <a:off x="2688870" y="3207909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311787F-49F4-4BCA-9174-0098CBF05608}"/>
              </a:ext>
            </a:extLst>
          </p:cNvPr>
          <p:cNvSpPr/>
          <p:nvPr/>
        </p:nvSpPr>
        <p:spPr>
          <a:xfrm>
            <a:off x="2329248" y="3698876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53B7C18-F065-4321-8E4B-A8CB7B9F7852}"/>
              </a:ext>
            </a:extLst>
          </p:cNvPr>
          <p:cNvSpPr/>
          <p:nvPr/>
        </p:nvSpPr>
        <p:spPr>
          <a:xfrm>
            <a:off x="2187312" y="2716942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4682AA-BDED-4ADA-A602-3C7AFECA7486}"/>
              </a:ext>
            </a:extLst>
          </p:cNvPr>
          <p:cNvSpPr/>
          <p:nvPr/>
        </p:nvSpPr>
        <p:spPr>
          <a:xfrm>
            <a:off x="3208207" y="3134219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21A664F-6067-4587-B264-0867B5BFADC0}"/>
              </a:ext>
            </a:extLst>
          </p:cNvPr>
          <p:cNvSpPr/>
          <p:nvPr/>
        </p:nvSpPr>
        <p:spPr>
          <a:xfrm>
            <a:off x="3012208" y="3614499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504E5B8-DB2C-469D-8226-DFB22B79E07A}"/>
              </a:ext>
            </a:extLst>
          </p:cNvPr>
          <p:cNvSpPr/>
          <p:nvPr/>
        </p:nvSpPr>
        <p:spPr>
          <a:xfrm>
            <a:off x="1869673" y="3185912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9E4DBF-D8B4-477D-8793-B803419628A4}"/>
              </a:ext>
            </a:extLst>
          </p:cNvPr>
          <p:cNvSpPr/>
          <p:nvPr/>
        </p:nvSpPr>
        <p:spPr>
          <a:xfrm>
            <a:off x="3014904" y="2731268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BA85D98-D84C-44F6-86CE-D0844115C2D2}"/>
              </a:ext>
            </a:extLst>
          </p:cNvPr>
          <p:cNvSpPr/>
          <p:nvPr/>
        </p:nvSpPr>
        <p:spPr>
          <a:xfrm>
            <a:off x="3782011" y="3744634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0DEAAC-0E1D-4B6C-B045-33E03A29CB0C}"/>
              </a:ext>
            </a:extLst>
          </p:cNvPr>
          <p:cNvSpPr/>
          <p:nvPr/>
        </p:nvSpPr>
        <p:spPr>
          <a:xfrm>
            <a:off x="3912536" y="2987750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CC0390A-72B7-435A-97BC-2DE03F137253}"/>
              </a:ext>
            </a:extLst>
          </p:cNvPr>
          <p:cNvSpPr/>
          <p:nvPr/>
        </p:nvSpPr>
        <p:spPr>
          <a:xfrm>
            <a:off x="3927451" y="3502647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4C90A4D-9B8B-46CA-9180-3830C8DBF8EC}"/>
              </a:ext>
            </a:extLst>
          </p:cNvPr>
          <p:cNvSpPr/>
          <p:nvPr/>
        </p:nvSpPr>
        <p:spPr>
          <a:xfrm>
            <a:off x="4500611" y="3471859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C5B3316-0BD8-414D-BC67-9CF1253E4737}"/>
              </a:ext>
            </a:extLst>
          </p:cNvPr>
          <p:cNvSpPr/>
          <p:nvPr/>
        </p:nvSpPr>
        <p:spPr>
          <a:xfrm>
            <a:off x="4264742" y="3144612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2F21FE1-2FBA-4775-A752-D79E6164A31C}"/>
              </a:ext>
            </a:extLst>
          </p:cNvPr>
          <p:cNvSpPr/>
          <p:nvPr/>
        </p:nvSpPr>
        <p:spPr>
          <a:xfrm>
            <a:off x="857385" y="3427156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A21B6FE-6B3F-484A-ADA7-B0C85BAF3416}"/>
              </a:ext>
            </a:extLst>
          </p:cNvPr>
          <p:cNvSpPr/>
          <p:nvPr/>
        </p:nvSpPr>
        <p:spPr>
          <a:xfrm>
            <a:off x="1328121" y="2798630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95BC847-7FA8-4FB7-B70A-DC6746EEF3BB}"/>
              </a:ext>
            </a:extLst>
          </p:cNvPr>
          <p:cNvSpPr/>
          <p:nvPr/>
        </p:nvSpPr>
        <p:spPr>
          <a:xfrm>
            <a:off x="1537284" y="3791070"/>
            <a:ext cx="719244" cy="29293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DB4F851-7D76-40CC-B902-8BBB42721B44}"/>
              </a:ext>
            </a:extLst>
          </p:cNvPr>
          <p:cNvSpPr/>
          <p:nvPr/>
        </p:nvSpPr>
        <p:spPr>
          <a:xfrm>
            <a:off x="2581747" y="2622578"/>
            <a:ext cx="649243" cy="65810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0AA2E3B-552C-42EF-9C21-24B0C77D32A0}"/>
              </a:ext>
            </a:extLst>
          </p:cNvPr>
          <p:cNvGrpSpPr/>
          <p:nvPr/>
        </p:nvGrpSpPr>
        <p:grpSpPr>
          <a:xfrm>
            <a:off x="2505462" y="3513792"/>
            <a:ext cx="694509" cy="538327"/>
            <a:chOff x="9204632" y="4892914"/>
            <a:chExt cx="419100" cy="352425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97CC7D8-2CCF-48E4-8C3E-1723AE77295A}"/>
                </a:ext>
              </a:extLst>
            </p:cNvPr>
            <p:cNvSpPr/>
            <p:nvPr/>
          </p:nvSpPr>
          <p:spPr>
            <a:xfrm>
              <a:off x="9447343" y="5008865"/>
              <a:ext cx="47625" cy="47625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6 w 47625"/>
                <a:gd name="connsiteY1" fmla="*/ 47149 h 47625"/>
                <a:gd name="connsiteX2" fmla="*/ 7144 w 47625"/>
                <a:gd name="connsiteY2" fmla="*/ 27146 h 47625"/>
                <a:gd name="connsiteX3" fmla="*/ 27146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3" y="47149"/>
                    <a:pt x="27146" y="47149"/>
                  </a:cubicBezTo>
                  <a:cubicBezTo>
                    <a:pt x="16099" y="47149"/>
                    <a:pt x="7144" y="38193"/>
                    <a:pt x="7144" y="27146"/>
                  </a:cubicBezTo>
                  <a:cubicBezTo>
                    <a:pt x="7144" y="16099"/>
                    <a:pt x="16099" y="7144"/>
                    <a:pt x="27146" y="7144"/>
                  </a:cubicBezTo>
                  <a:cubicBezTo>
                    <a:pt x="38193" y="7144"/>
                    <a:pt x="47149" y="16099"/>
                    <a:pt x="47149" y="27146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AE5848B-6388-429C-95F8-98551585754E}"/>
                </a:ext>
              </a:extLst>
            </p:cNvPr>
            <p:cNvSpPr/>
            <p:nvPr/>
          </p:nvSpPr>
          <p:spPr>
            <a:xfrm>
              <a:off x="9345240" y="5076142"/>
              <a:ext cx="47625" cy="47625"/>
            </a:xfrm>
            <a:custGeom>
              <a:avLst/>
              <a:gdLst>
                <a:gd name="connsiteX0" fmla="*/ 27146 w 47625"/>
                <a:gd name="connsiteY0" fmla="*/ 7144 h 47625"/>
                <a:gd name="connsiteX1" fmla="*/ 7144 w 47625"/>
                <a:gd name="connsiteY1" fmla="*/ 27146 h 47625"/>
                <a:gd name="connsiteX2" fmla="*/ 27146 w 47625"/>
                <a:gd name="connsiteY2" fmla="*/ 47149 h 47625"/>
                <a:gd name="connsiteX3" fmla="*/ 47149 w 47625"/>
                <a:gd name="connsiteY3" fmla="*/ 27146 h 47625"/>
                <a:gd name="connsiteX4" fmla="*/ 27146 w 47625"/>
                <a:gd name="connsiteY4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7146" y="7144"/>
                  </a:moveTo>
                  <a:cubicBezTo>
                    <a:pt x="16669" y="7144"/>
                    <a:pt x="7144" y="15716"/>
                    <a:pt x="7144" y="27146"/>
                  </a:cubicBezTo>
                  <a:cubicBezTo>
                    <a:pt x="7144" y="37624"/>
                    <a:pt x="15716" y="47149"/>
                    <a:pt x="27146" y="47149"/>
                  </a:cubicBezTo>
                  <a:cubicBezTo>
                    <a:pt x="37624" y="47149"/>
                    <a:pt x="47149" y="38576"/>
                    <a:pt x="47149" y="27146"/>
                  </a:cubicBezTo>
                  <a:cubicBezTo>
                    <a:pt x="46196" y="15716"/>
                    <a:pt x="37624" y="7144"/>
                    <a:pt x="27146" y="7144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944D116-B3EC-47C7-BB0D-EED393901198}"/>
                </a:ext>
              </a:extLst>
            </p:cNvPr>
            <p:cNvSpPr/>
            <p:nvPr/>
          </p:nvSpPr>
          <p:spPr>
            <a:xfrm>
              <a:off x="9204632" y="4892914"/>
              <a:ext cx="419100" cy="352425"/>
            </a:xfrm>
            <a:custGeom>
              <a:avLst/>
              <a:gdLst>
                <a:gd name="connsiteX0" fmla="*/ 333851 w 419100"/>
                <a:gd name="connsiteY0" fmla="*/ 150019 h 352425"/>
                <a:gd name="connsiteX1" fmla="*/ 315754 w 419100"/>
                <a:gd name="connsiteY1" fmla="*/ 155734 h 352425"/>
                <a:gd name="connsiteX2" fmla="*/ 310991 w 419100"/>
                <a:gd name="connsiteY2" fmla="*/ 165259 h 352425"/>
                <a:gd name="connsiteX3" fmla="*/ 317659 w 419100"/>
                <a:gd name="connsiteY3" fmla="*/ 179546 h 352425"/>
                <a:gd name="connsiteX4" fmla="*/ 318611 w 419100"/>
                <a:gd name="connsiteY4" fmla="*/ 181451 h 352425"/>
                <a:gd name="connsiteX5" fmla="*/ 309086 w 419100"/>
                <a:gd name="connsiteY5" fmla="*/ 190976 h 352425"/>
                <a:gd name="connsiteX6" fmla="*/ 292894 w 419100"/>
                <a:gd name="connsiteY6" fmla="*/ 184309 h 352425"/>
                <a:gd name="connsiteX7" fmla="*/ 283369 w 419100"/>
                <a:gd name="connsiteY7" fmla="*/ 188119 h 352425"/>
                <a:gd name="connsiteX8" fmla="*/ 278606 w 419100"/>
                <a:gd name="connsiteY8" fmla="*/ 203359 h 352425"/>
                <a:gd name="connsiteX9" fmla="*/ 277654 w 419100"/>
                <a:gd name="connsiteY9" fmla="*/ 205264 h 352425"/>
                <a:gd name="connsiteX10" fmla="*/ 263366 w 419100"/>
                <a:gd name="connsiteY10" fmla="*/ 205264 h 352425"/>
                <a:gd name="connsiteX11" fmla="*/ 257651 w 419100"/>
                <a:gd name="connsiteY11" fmla="*/ 188119 h 352425"/>
                <a:gd name="connsiteX12" fmla="*/ 248126 w 419100"/>
                <a:gd name="connsiteY12" fmla="*/ 184309 h 352425"/>
                <a:gd name="connsiteX13" fmla="*/ 233839 w 419100"/>
                <a:gd name="connsiteY13" fmla="*/ 190976 h 352425"/>
                <a:gd name="connsiteX14" fmla="*/ 231934 w 419100"/>
                <a:gd name="connsiteY14" fmla="*/ 191929 h 352425"/>
                <a:gd name="connsiteX15" fmla="*/ 222409 w 419100"/>
                <a:gd name="connsiteY15" fmla="*/ 182404 h 352425"/>
                <a:gd name="connsiteX16" fmla="*/ 230029 w 419100"/>
                <a:gd name="connsiteY16" fmla="*/ 166211 h 352425"/>
                <a:gd name="connsiteX17" fmla="*/ 226219 w 419100"/>
                <a:gd name="connsiteY17" fmla="*/ 156686 h 352425"/>
                <a:gd name="connsiteX18" fmla="*/ 213836 w 419100"/>
                <a:gd name="connsiteY18" fmla="*/ 151924 h 352425"/>
                <a:gd name="connsiteX19" fmla="*/ 213836 w 419100"/>
                <a:gd name="connsiteY19" fmla="*/ 150971 h 352425"/>
                <a:gd name="connsiteX20" fmla="*/ 213836 w 419100"/>
                <a:gd name="connsiteY20" fmla="*/ 136684 h 352425"/>
                <a:gd name="connsiteX21" fmla="*/ 228124 w 419100"/>
                <a:gd name="connsiteY21" fmla="*/ 130969 h 352425"/>
                <a:gd name="connsiteX22" fmla="*/ 230981 w 419100"/>
                <a:gd name="connsiteY22" fmla="*/ 121444 h 352425"/>
                <a:gd name="connsiteX23" fmla="*/ 223361 w 419100"/>
                <a:gd name="connsiteY23" fmla="*/ 107156 h 352425"/>
                <a:gd name="connsiteX24" fmla="*/ 222409 w 419100"/>
                <a:gd name="connsiteY24" fmla="*/ 105251 h 352425"/>
                <a:gd name="connsiteX25" fmla="*/ 231934 w 419100"/>
                <a:gd name="connsiteY25" fmla="*/ 95726 h 352425"/>
                <a:gd name="connsiteX26" fmla="*/ 248126 w 419100"/>
                <a:gd name="connsiteY26" fmla="*/ 103346 h 352425"/>
                <a:gd name="connsiteX27" fmla="*/ 257651 w 419100"/>
                <a:gd name="connsiteY27" fmla="*/ 99536 h 352425"/>
                <a:gd name="connsiteX28" fmla="*/ 262414 w 419100"/>
                <a:gd name="connsiteY28" fmla="*/ 85249 h 352425"/>
                <a:gd name="connsiteX29" fmla="*/ 263366 w 419100"/>
                <a:gd name="connsiteY29" fmla="*/ 84296 h 352425"/>
                <a:gd name="connsiteX30" fmla="*/ 277654 w 419100"/>
                <a:gd name="connsiteY30" fmla="*/ 84296 h 352425"/>
                <a:gd name="connsiteX31" fmla="*/ 283369 w 419100"/>
                <a:gd name="connsiteY31" fmla="*/ 100489 h 352425"/>
                <a:gd name="connsiteX32" fmla="*/ 292894 w 419100"/>
                <a:gd name="connsiteY32" fmla="*/ 103346 h 352425"/>
                <a:gd name="connsiteX33" fmla="*/ 307181 w 419100"/>
                <a:gd name="connsiteY33" fmla="*/ 95726 h 352425"/>
                <a:gd name="connsiteX34" fmla="*/ 309086 w 419100"/>
                <a:gd name="connsiteY34" fmla="*/ 94774 h 352425"/>
                <a:gd name="connsiteX35" fmla="*/ 318611 w 419100"/>
                <a:gd name="connsiteY35" fmla="*/ 104299 h 352425"/>
                <a:gd name="connsiteX36" fmla="*/ 310991 w 419100"/>
                <a:gd name="connsiteY36" fmla="*/ 120491 h 352425"/>
                <a:gd name="connsiteX37" fmla="*/ 314801 w 419100"/>
                <a:gd name="connsiteY37" fmla="*/ 130016 h 352425"/>
                <a:gd name="connsiteX38" fmla="*/ 330994 w 419100"/>
                <a:gd name="connsiteY38" fmla="*/ 134779 h 352425"/>
                <a:gd name="connsiteX39" fmla="*/ 333851 w 419100"/>
                <a:gd name="connsiteY39" fmla="*/ 135731 h 352425"/>
                <a:gd name="connsiteX40" fmla="*/ 333851 w 419100"/>
                <a:gd name="connsiteY40" fmla="*/ 150019 h 352425"/>
                <a:gd name="connsiteX41" fmla="*/ 106204 w 419100"/>
                <a:gd name="connsiteY41" fmla="*/ 203359 h 352425"/>
                <a:gd name="connsiteX42" fmla="*/ 123349 w 419100"/>
                <a:gd name="connsiteY42" fmla="*/ 197644 h 352425"/>
                <a:gd name="connsiteX43" fmla="*/ 127159 w 419100"/>
                <a:gd name="connsiteY43" fmla="*/ 188119 h 352425"/>
                <a:gd name="connsiteX44" fmla="*/ 120491 w 419100"/>
                <a:gd name="connsiteY44" fmla="*/ 173831 h 352425"/>
                <a:gd name="connsiteX45" fmla="*/ 119539 w 419100"/>
                <a:gd name="connsiteY45" fmla="*/ 171926 h 352425"/>
                <a:gd name="connsiteX46" fmla="*/ 129064 w 419100"/>
                <a:gd name="connsiteY46" fmla="*/ 162401 h 352425"/>
                <a:gd name="connsiteX47" fmla="*/ 145256 w 419100"/>
                <a:gd name="connsiteY47" fmla="*/ 170021 h 352425"/>
                <a:gd name="connsiteX48" fmla="*/ 154781 w 419100"/>
                <a:gd name="connsiteY48" fmla="*/ 166211 h 352425"/>
                <a:gd name="connsiteX49" fmla="*/ 159544 w 419100"/>
                <a:gd name="connsiteY49" fmla="*/ 152876 h 352425"/>
                <a:gd name="connsiteX50" fmla="*/ 160496 w 419100"/>
                <a:gd name="connsiteY50" fmla="*/ 151924 h 352425"/>
                <a:gd name="connsiteX51" fmla="*/ 174784 w 419100"/>
                <a:gd name="connsiteY51" fmla="*/ 151924 h 352425"/>
                <a:gd name="connsiteX52" fmla="*/ 180499 w 419100"/>
                <a:gd name="connsiteY52" fmla="*/ 167164 h 352425"/>
                <a:gd name="connsiteX53" fmla="*/ 190024 w 419100"/>
                <a:gd name="connsiteY53" fmla="*/ 170974 h 352425"/>
                <a:gd name="connsiteX54" fmla="*/ 204311 w 419100"/>
                <a:gd name="connsiteY54" fmla="*/ 163354 h 352425"/>
                <a:gd name="connsiteX55" fmla="*/ 206216 w 419100"/>
                <a:gd name="connsiteY55" fmla="*/ 162401 h 352425"/>
                <a:gd name="connsiteX56" fmla="*/ 215741 w 419100"/>
                <a:gd name="connsiteY56" fmla="*/ 171926 h 352425"/>
                <a:gd name="connsiteX57" fmla="*/ 208121 w 419100"/>
                <a:gd name="connsiteY57" fmla="*/ 188119 h 352425"/>
                <a:gd name="connsiteX58" fmla="*/ 211931 w 419100"/>
                <a:gd name="connsiteY58" fmla="*/ 197644 h 352425"/>
                <a:gd name="connsiteX59" fmla="*/ 225266 w 419100"/>
                <a:gd name="connsiteY59" fmla="*/ 202406 h 352425"/>
                <a:gd name="connsiteX60" fmla="*/ 226219 w 419100"/>
                <a:gd name="connsiteY60" fmla="*/ 203359 h 352425"/>
                <a:gd name="connsiteX61" fmla="*/ 226219 w 419100"/>
                <a:gd name="connsiteY61" fmla="*/ 217646 h 352425"/>
                <a:gd name="connsiteX62" fmla="*/ 210979 w 419100"/>
                <a:gd name="connsiteY62" fmla="*/ 222409 h 352425"/>
                <a:gd name="connsiteX63" fmla="*/ 207169 w 419100"/>
                <a:gd name="connsiteY63" fmla="*/ 231934 h 352425"/>
                <a:gd name="connsiteX64" fmla="*/ 214789 w 419100"/>
                <a:gd name="connsiteY64" fmla="*/ 246221 h 352425"/>
                <a:gd name="connsiteX65" fmla="*/ 215741 w 419100"/>
                <a:gd name="connsiteY65" fmla="*/ 248126 h 352425"/>
                <a:gd name="connsiteX66" fmla="*/ 206216 w 419100"/>
                <a:gd name="connsiteY66" fmla="*/ 257651 h 352425"/>
                <a:gd name="connsiteX67" fmla="*/ 190024 w 419100"/>
                <a:gd name="connsiteY67" fmla="*/ 250984 h 352425"/>
                <a:gd name="connsiteX68" fmla="*/ 180499 w 419100"/>
                <a:gd name="connsiteY68" fmla="*/ 254794 h 352425"/>
                <a:gd name="connsiteX69" fmla="*/ 175736 w 419100"/>
                <a:gd name="connsiteY69" fmla="*/ 270034 h 352425"/>
                <a:gd name="connsiteX70" fmla="*/ 174784 w 419100"/>
                <a:gd name="connsiteY70" fmla="*/ 271939 h 352425"/>
                <a:gd name="connsiteX71" fmla="*/ 160496 w 419100"/>
                <a:gd name="connsiteY71" fmla="*/ 271939 h 352425"/>
                <a:gd name="connsiteX72" fmla="*/ 153829 w 419100"/>
                <a:gd name="connsiteY72" fmla="*/ 254794 h 352425"/>
                <a:gd name="connsiteX73" fmla="*/ 144304 w 419100"/>
                <a:gd name="connsiteY73" fmla="*/ 250984 h 352425"/>
                <a:gd name="connsiteX74" fmla="*/ 130016 w 419100"/>
                <a:gd name="connsiteY74" fmla="*/ 257651 h 352425"/>
                <a:gd name="connsiteX75" fmla="*/ 128111 w 419100"/>
                <a:gd name="connsiteY75" fmla="*/ 258604 h 352425"/>
                <a:gd name="connsiteX76" fmla="*/ 118586 w 419100"/>
                <a:gd name="connsiteY76" fmla="*/ 249079 h 352425"/>
                <a:gd name="connsiteX77" fmla="*/ 126206 w 419100"/>
                <a:gd name="connsiteY77" fmla="*/ 232886 h 352425"/>
                <a:gd name="connsiteX78" fmla="*/ 122396 w 419100"/>
                <a:gd name="connsiteY78" fmla="*/ 223361 h 352425"/>
                <a:gd name="connsiteX79" fmla="*/ 107156 w 419100"/>
                <a:gd name="connsiteY79" fmla="*/ 218599 h 352425"/>
                <a:gd name="connsiteX80" fmla="*/ 105251 w 419100"/>
                <a:gd name="connsiteY80" fmla="*/ 217646 h 352425"/>
                <a:gd name="connsiteX81" fmla="*/ 105251 w 419100"/>
                <a:gd name="connsiteY81" fmla="*/ 203359 h 352425"/>
                <a:gd name="connsiteX82" fmla="*/ 106204 w 419100"/>
                <a:gd name="connsiteY82" fmla="*/ 203359 h 352425"/>
                <a:gd name="connsiteX83" fmla="*/ 364331 w 419100"/>
                <a:gd name="connsiteY83" fmla="*/ 131921 h 352425"/>
                <a:gd name="connsiteX84" fmla="*/ 356711 w 419100"/>
                <a:gd name="connsiteY84" fmla="*/ 129064 h 352425"/>
                <a:gd name="connsiteX85" fmla="*/ 358616 w 419100"/>
                <a:gd name="connsiteY85" fmla="*/ 121444 h 352425"/>
                <a:gd name="connsiteX86" fmla="*/ 361474 w 419100"/>
                <a:gd name="connsiteY86" fmla="*/ 98584 h 352425"/>
                <a:gd name="connsiteX87" fmla="*/ 270034 w 419100"/>
                <a:gd name="connsiteY87" fmla="*/ 7144 h 352425"/>
                <a:gd name="connsiteX88" fmla="*/ 185261 w 419100"/>
                <a:gd name="connsiteY88" fmla="*/ 63341 h 352425"/>
                <a:gd name="connsiteX89" fmla="*/ 179546 w 419100"/>
                <a:gd name="connsiteY89" fmla="*/ 75724 h 352425"/>
                <a:gd name="connsiteX90" fmla="*/ 170974 w 419100"/>
                <a:gd name="connsiteY90" fmla="*/ 65246 h 352425"/>
                <a:gd name="connsiteX91" fmla="*/ 123349 w 419100"/>
                <a:gd name="connsiteY91" fmla="*/ 43339 h 352425"/>
                <a:gd name="connsiteX92" fmla="*/ 60484 w 419100"/>
                <a:gd name="connsiteY92" fmla="*/ 106204 h 352425"/>
                <a:gd name="connsiteX93" fmla="*/ 62389 w 419100"/>
                <a:gd name="connsiteY93" fmla="*/ 123349 h 352425"/>
                <a:gd name="connsiteX94" fmla="*/ 64294 w 419100"/>
                <a:gd name="connsiteY94" fmla="*/ 130969 h 352425"/>
                <a:gd name="connsiteX95" fmla="*/ 56674 w 419100"/>
                <a:gd name="connsiteY95" fmla="*/ 133826 h 352425"/>
                <a:gd name="connsiteX96" fmla="*/ 7144 w 419100"/>
                <a:gd name="connsiteY96" fmla="*/ 200501 h 352425"/>
                <a:gd name="connsiteX97" fmla="*/ 82391 w 419100"/>
                <a:gd name="connsiteY97" fmla="*/ 271939 h 352425"/>
                <a:gd name="connsiteX98" fmla="*/ 101441 w 419100"/>
                <a:gd name="connsiteY98" fmla="*/ 271939 h 352425"/>
                <a:gd name="connsiteX99" fmla="*/ 100489 w 419100"/>
                <a:gd name="connsiteY99" fmla="*/ 282416 h 352425"/>
                <a:gd name="connsiteX100" fmla="*/ 167164 w 419100"/>
                <a:gd name="connsiteY100" fmla="*/ 349091 h 352425"/>
                <a:gd name="connsiteX101" fmla="*/ 229076 w 419100"/>
                <a:gd name="connsiteY101" fmla="*/ 308134 h 352425"/>
                <a:gd name="connsiteX102" fmla="*/ 232886 w 419100"/>
                <a:gd name="connsiteY102" fmla="*/ 298609 h 352425"/>
                <a:gd name="connsiteX103" fmla="*/ 239554 w 419100"/>
                <a:gd name="connsiteY103" fmla="*/ 306229 h 352425"/>
                <a:gd name="connsiteX104" fmla="*/ 273844 w 419100"/>
                <a:gd name="connsiteY104" fmla="*/ 322421 h 352425"/>
                <a:gd name="connsiteX105" fmla="*/ 319564 w 419100"/>
                <a:gd name="connsiteY105" fmla="*/ 276701 h 352425"/>
                <a:gd name="connsiteX106" fmla="*/ 319564 w 419100"/>
                <a:gd name="connsiteY106" fmla="*/ 271939 h 352425"/>
                <a:gd name="connsiteX107" fmla="*/ 340519 w 419100"/>
                <a:gd name="connsiteY107" fmla="*/ 271939 h 352425"/>
                <a:gd name="connsiteX108" fmla="*/ 415766 w 419100"/>
                <a:gd name="connsiteY108" fmla="*/ 200501 h 352425"/>
                <a:gd name="connsiteX109" fmla="*/ 364331 w 419100"/>
                <a:gd name="connsiteY109" fmla="*/ 13192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419100" h="352425">
                  <a:moveTo>
                    <a:pt x="333851" y="150019"/>
                  </a:moveTo>
                  <a:lnTo>
                    <a:pt x="315754" y="155734"/>
                  </a:lnTo>
                  <a:lnTo>
                    <a:pt x="310991" y="165259"/>
                  </a:lnTo>
                  <a:lnTo>
                    <a:pt x="317659" y="179546"/>
                  </a:lnTo>
                  <a:lnTo>
                    <a:pt x="318611" y="181451"/>
                  </a:lnTo>
                  <a:lnTo>
                    <a:pt x="309086" y="190976"/>
                  </a:lnTo>
                  <a:lnTo>
                    <a:pt x="292894" y="184309"/>
                  </a:lnTo>
                  <a:lnTo>
                    <a:pt x="283369" y="188119"/>
                  </a:lnTo>
                  <a:lnTo>
                    <a:pt x="278606" y="203359"/>
                  </a:lnTo>
                  <a:lnTo>
                    <a:pt x="277654" y="205264"/>
                  </a:lnTo>
                  <a:lnTo>
                    <a:pt x="263366" y="205264"/>
                  </a:lnTo>
                  <a:lnTo>
                    <a:pt x="257651" y="188119"/>
                  </a:lnTo>
                  <a:lnTo>
                    <a:pt x="248126" y="184309"/>
                  </a:lnTo>
                  <a:lnTo>
                    <a:pt x="233839" y="190976"/>
                  </a:lnTo>
                  <a:lnTo>
                    <a:pt x="231934" y="191929"/>
                  </a:lnTo>
                  <a:lnTo>
                    <a:pt x="222409" y="182404"/>
                  </a:lnTo>
                  <a:lnTo>
                    <a:pt x="230029" y="166211"/>
                  </a:lnTo>
                  <a:lnTo>
                    <a:pt x="226219" y="156686"/>
                  </a:lnTo>
                  <a:lnTo>
                    <a:pt x="213836" y="151924"/>
                  </a:lnTo>
                  <a:lnTo>
                    <a:pt x="213836" y="150971"/>
                  </a:lnTo>
                  <a:lnTo>
                    <a:pt x="213836" y="136684"/>
                  </a:lnTo>
                  <a:lnTo>
                    <a:pt x="228124" y="130969"/>
                  </a:lnTo>
                  <a:lnTo>
                    <a:pt x="230981" y="121444"/>
                  </a:lnTo>
                  <a:lnTo>
                    <a:pt x="223361" y="107156"/>
                  </a:lnTo>
                  <a:lnTo>
                    <a:pt x="222409" y="105251"/>
                  </a:lnTo>
                  <a:lnTo>
                    <a:pt x="231934" y="95726"/>
                  </a:lnTo>
                  <a:lnTo>
                    <a:pt x="248126" y="103346"/>
                  </a:lnTo>
                  <a:lnTo>
                    <a:pt x="257651" y="99536"/>
                  </a:lnTo>
                  <a:lnTo>
                    <a:pt x="262414" y="85249"/>
                  </a:lnTo>
                  <a:lnTo>
                    <a:pt x="263366" y="84296"/>
                  </a:lnTo>
                  <a:lnTo>
                    <a:pt x="277654" y="84296"/>
                  </a:lnTo>
                  <a:lnTo>
                    <a:pt x="283369" y="100489"/>
                  </a:lnTo>
                  <a:lnTo>
                    <a:pt x="292894" y="103346"/>
                  </a:lnTo>
                  <a:lnTo>
                    <a:pt x="307181" y="95726"/>
                  </a:lnTo>
                  <a:lnTo>
                    <a:pt x="309086" y="94774"/>
                  </a:lnTo>
                  <a:lnTo>
                    <a:pt x="318611" y="104299"/>
                  </a:lnTo>
                  <a:lnTo>
                    <a:pt x="310991" y="120491"/>
                  </a:lnTo>
                  <a:lnTo>
                    <a:pt x="314801" y="130016"/>
                  </a:lnTo>
                  <a:lnTo>
                    <a:pt x="330994" y="134779"/>
                  </a:lnTo>
                  <a:lnTo>
                    <a:pt x="333851" y="135731"/>
                  </a:lnTo>
                  <a:lnTo>
                    <a:pt x="333851" y="150019"/>
                  </a:lnTo>
                  <a:close/>
                  <a:moveTo>
                    <a:pt x="106204" y="203359"/>
                  </a:moveTo>
                  <a:lnTo>
                    <a:pt x="123349" y="197644"/>
                  </a:lnTo>
                  <a:lnTo>
                    <a:pt x="127159" y="188119"/>
                  </a:lnTo>
                  <a:lnTo>
                    <a:pt x="120491" y="173831"/>
                  </a:lnTo>
                  <a:lnTo>
                    <a:pt x="119539" y="171926"/>
                  </a:lnTo>
                  <a:lnTo>
                    <a:pt x="129064" y="162401"/>
                  </a:lnTo>
                  <a:lnTo>
                    <a:pt x="145256" y="170021"/>
                  </a:lnTo>
                  <a:lnTo>
                    <a:pt x="154781" y="166211"/>
                  </a:lnTo>
                  <a:lnTo>
                    <a:pt x="159544" y="152876"/>
                  </a:lnTo>
                  <a:lnTo>
                    <a:pt x="160496" y="151924"/>
                  </a:lnTo>
                  <a:lnTo>
                    <a:pt x="174784" y="151924"/>
                  </a:lnTo>
                  <a:lnTo>
                    <a:pt x="180499" y="167164"/>
                  </a:lnTo>
                  <a:lnTo>
                    <a:pt x="190024" y="170974"/>
                  </a:lnTo>
                  <a:lnTo>
                    <a:pt x="204311" y="163354"/>
                  </a:lnTo>
                  <a:lnTo>
                    <a:pt x="206216" y="162401"/>
                  </a:lnTo>
                  <a:lnTo>
                    <a:pt x="215741" y="171926"/>
                  </a:lnTo>
                  <a:lnTo>
                    <a:pt x="208121" y="188119"/>
                  </a:lnTo>
                  <a:lnTo>
                    <a:pt x="211931" y="197644"/>
                  </a:lnTo>
                  <a:lnTo>
                    <a:pt x="225266" y="202406"/>
                  </a:lnTo>
                  <a:lnTo>
                    <a:pt x="226219" y="203359"/>
                  </a:lnTo>
                  <a:lnTo>
                    <a:pt x="226219" y="217646"/>
                  </a:lnTo>
                  <a:lnTo>
                    <a:pt x="210979" y="222409"/>
                  </a:lnTo>
                  <a:lnTo>
                    <a:pt x="207169" y="231934"/>
                  </a:lnTo>
                  <a:lnTo>
                    <a:pt x="214789" y="246221"/>
                  </a:lnTo>
                  <a:lnTo>
                    <a:pt x="215741" y="248126"/>
                  </a:lnTo>
                  <a:lnTo>
                    <a:pt x="206216" y="257651"/>
                  </a:lnTo>
                  <a:lnTo>
                    <a:pt x="190024" y="250984"/>
                  </a:lnTo>
                  <a:lnTo>
                    <a:pt x="180499" y="254794"/>
                  </a:lnTo>
                  <a:lnTo>
                    <a:pt x="175736" y="270034"/>
                  </a:lnTo>
                  <a:lnTo>
                    <a:pt x="174784" y="271939"/>
                  </a:lnTo>
                  <a:lnTo>
                    <a:pt x="160496" y="271939"/>
                  </a:lnTo>
                  <a:lnTo>
                    <a:pt x="153829" y="254794"/>
                  </a:lnTo>
                  <a:lnTo>
                    <a:pt x="144304" y="250984"/>
                  </a:lnTo>
                  <a:lnTo>
                    <a:pt x="130016" y="257651"/>
                  </a:lnTo>
                  <a:lnTo>
                    <a:pt x="128111" y="258604"/>
                  </a:lnTo>
                  <a:lnTo>
                    <a:pt x="118586" y="249079"/>
                  </a:lnTo>
                  <a:lnTo>
                    <a:pt x="126206" y="232886"/>
                  </a:lnTo>
                  <a:lnTo>
                    <a:pt x="122396" y="223361"/>
                  </a:lnTo>
                  <a:lnTo>
                    <a:pt x="107156" y="218599"/>
                  </a:lnTo>
                  <a:lnTo>
                    <a:pt x="105251" y="217646"/>
                  </a:lnTo>
                  <a:lnTo>
                    <a:pt x="105251" y="203359"/>
                  </a:lnTo>
                  <a:lnTo>
                    <a:pt x="106204" y="203359"/>
                  </a:lnTo>
                  <a:close/>
                  <a:moveTo>
                    <a:pt x="364331" y="131921"/>
                  </a:moveTo>
                  <a:lnTo>
                    <a:pt x="356711" y="129064"/>
                  </a:lnTo>
                  <a:lnTo>
                    <a:pt x="358616" y="121444"/>
                  </a:lnTo>
                  <a:cubicBezTo>
                    <a:pt x="360521" y="113824"/>
                    <a:pt x="361474" y="106204"/>
                    <a:pt x="361474" y="98584"/>
                  </a:cubicBezTo>
                  <a:cubicBezTo>
                    <a:pt x="361474" y="48101"/>
                    <a:pt x="320516" y="7144"/>
                    <a:pt x="270034" y="7144"/>
                  </a:cubicBezTo>
                  <a:cubicBezTo>
                    <a:pt x="232886" y="7144"/>
                    <a:pt x="199549" y="29051"/>
                    <a:pt x="185261" y="63341"/>
                  </a:cubicBezTo>
                  <a:lnTo>
                    <a:pt x="179546" y="75724"/>
                  </a:lnTo>
                  <a:lnTo>
                    <a:pt x="170974" y="65246"/>
                  </a:lnTo>
                  <a:cubicBezTo>
                    <a:pt x="158591" y="50959"/>
                    <a:pt x="141446" y="43339"/>
                    <a:pt x="123349" y="43339"/>
                  </a:cubicBezTo>
                  <a:cubicBezTo>
                    <a:pt x="89059" y="43339"/>
                    <a:pt x="60484" y="70961"/>
                    <a:pt x="60484" y="106204"/>
                  </a:cubicBezTo>
                  <a:cubicBezTo>
                    <a:pt x="60484" y="111919"/>
                    <a:pt x="61436" y="117634"/>
                    <a:pt x="62389" y="123349"/>
                  </a:cubicBezTo>
                  <a:lnTo>
                    <a:pt x="64294" y="130969"/>
                  </a:lnTo>
                  <a:lnTo>
                    <a:pt x="56674" y="133826"/>
                  </a:lnTo>
                  <a:cubicBezTo>
                    <a:pt x="26194" y="145256"/>
                    <a:pt x="7144" y="170021"/>
                    <a:pt x="7144" y="200501"/>
                  </a:cubicBezTo>
                  <a:cubicBezTo>
                    <a:pt x="7144" y="240506"/>
                    <a:pt x="40481" y="271939"/>
                    <a:pt x="82391" y="271939"/>
                  </a:cubicBezTo>
                  <a:lnTo>
                    <a:pt x="101441" y="271939"/>
                  </a:lnTo>
                  <a:cubicBezTo>
                    <a:pt x="100489" y="271939"/>
                    <a:pt x="100489" y="278606"/>
                    <a:pt x="100489" y="282416"/>
                  </a:cubicBezTo>
                  <a:cubicBezTo>
                    <a:pt x="100489" y="319564"/>
                    <a:pt x="130969" y="349091"/>
                    <a:pt x="167164" y="349091"/>
                  </a:cubicBezTo>
                  <a:cubicBezTo>
                    <a:pt x="193834" y="349091"/>
                    <a:pt x="218599" y="332899"/>
                    <a:pt x="229076" y="308134"/>
                  </a:cubicBezTo>
                  <a:lnTo>
                    <a:pt x="232886" y="298609"/>
                  </a:lnTo>
                  <a:lnTo>
                    <a:pt x="239554" y="306229"/>
                  </a:lnTo>
                  <a:cubicBezTo>
                    <a:pt x="248126" y="316706"/>
                    <a:pt x="261461" y="322421"/>
                    <a:pt x="273844" y="322421"/>
                  </a:cubicBezTo>
                  <a:cubicBezTo>
                    <a:pt x="298609" y="322421"/>
                    <a:pt x="319564" y="301466"/>
                    <a:pt x="319564" y="276701"/>
                  </a:cubicBezTo>
                  <a:cubicBezTo>
                    <a:pt x="319564" y="274796"/>
                    <a:pt x="319564" y="271939"/>
                    <a:pt x="319564" y="271939"/>
                  </a:cubicBezTo>
                  <a:lnTo>
                    <a:pt x="340519" y="271939"/>
                  </a:lnTo>
                  <a:cubicBezTo>
                    <a:pt x="382429" y="271939"/>
                    <a:pt x="415766" y="240506"/>
                    <a:pt x="415766" y="200501"/>
                  </a:cubicBezTo>
                  <a:cubicBezTo>
                    <a:pt x="416719" y="168116"/>
                    <a:pt x="396716" y="142399"/>
                    <a:pt x="364331" y="131921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A341252-1185-461B-B63F-68274602084C}"/>
              </a:ext>
            </a:extLst>
          </p:cNvPr>
          <p:cNvGrpSpPr/>
          <p:nvPr/>
        </p:nvGrpSpPr>
        <p:grpSpPr>
          <a:xfrm>
            <a:off x="3349344" y="3342951"/>
            <a:ext cx="1002213" cy="688199"/>
            <a:chOff x="5971539" y="4687822"/>
            <a:chExt cx="571500" cy="419100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19401DD-F5E8-4DA2-93BB-784D79FF2E6F}"/>
                </a:ext>
              </a:extLst>
            </p:cNvPr>
            <p:cNvSpPr/>
            <p:nvPr/>
          </p:nvSpPr>
          <p:spPr>
            <a:xfrm>
              <a:off x="6270616" y="4999495"/>
              <a:ext cx="76200" cy="95250"/>
            </a:xfrm>
            <a:custGeom>
              <a:avLst/>
              <a:gdLst>
                <a:gd name="connsiteX0" fmla="*/ 64325 w 76200"/>
                <a:gd name="connsiteY0" fmla="*/ 31909 h 95250"/>
                <a:gd name="connsiteX1" fmla="*/ 51943 w 76200"/>
                <a:gd name="connsiteY1" fmla="*/ 7144 h 95250"/>
                <a:gd name="connsiteX2" fmla="*/ 33845 w 76200"/>
                <a:gd name="connsiteY2" fmla="*/ 54769 h 95250"/>
                <a:gd name="connsiteX3" fmla="*/ 7175 w 76200"/>
                <a:gd name="connsiteY3" fmla="*/ 82391 h 95250"/>
                <a:gd name="connsiteX4" fmla="*/ 14795 w 76200"/>
                <a:gd name="connsiteY4" fmla="*/ 90964 h 95250"/>
                <a:gd name="connsiteX5" fmla="*/ 59563 w 76200"/>
                <a:gd name="connsiteY5" fmla="*/ 90964 h 95250"/>
                <a:gd name="connsiteX6" fmla="*/ 70993 w 76200"/>
                <a:gd name="connsiteY6" fmla="*/ 78581 h 95250"/>
                <a:gd name="connsiteX7" fmla="*/ 65278 w 76200"/>
                <a:gd name="connsiteY7" fmla="*/ 64294 h 95250"/>
                <a:gd name="connsiteX8" fmla="*/ 64325 w 76200"/>
                <a:gd name="connsiteY8" fmla="*/ 319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95250">
                  <a:moveTo>
                    <a:pt x="64325" y="31909"/>
                  </a:moveTo>
                  <a:cubicBezTo>
                    <a:pt x="61468" y="23336"/>
                    <a:pt x="51943" y="7144"/>
                    <a:pt x="51943" y="7144"/>
                  </a:cubicBezTo>
                  <a:cubicBezTo>
                    <a:pt x="51943" y="7144"/>
                    <a:pt x="50038" y="30956"/>
                    <a:pt x="33845" y="54769"/>
                  </a:cubicBezTo>
                  <a:cubicBezTo>
                    <a:pt x="17653" y="78581"/>
                    <a:pt x="7175" y="82391"/>
                    <a:pt x="7175" y="82391"/>
                  </a:cubicBezTo>
                  <a:cubicBezTo>
                    <a:pt x="7175" y="82391"/>
                    <a:pt x="6223" y="90011"/>
                    <a:pt x="14795" y="90964"/>
                  </a:cubicBezTo>
                  <a:cubicBezTo>
                    <a:pt x="17653" y="90964"/>
                    <a:pt x="53848" y="90964"/>
                    <a:pt x="59563" y="90964"/>
                  </a:cubicBezTo>
                  <a:cubicBezTo>
                    <a:pt x="66230" y="90964"/>
                    <a:pt x="70993" y="85249"/>
                    <a:pt x="70993" y="78581"/>
                  </a:cubicBezTo>
                  <a:cubicBezTo>
                    <a:pt x="70993" y="71914"/>
                    <a:pt x="65278" y="64294"/>
                    <a:pt x="65278" y="64294"/>
                  </a:cubicBezTo>
                  <a:cubicBezTo>
                    <a:pt x="65278" y="64294"/>
                    <a:pt x="67183" y="40481"/>
                    <a:pt x="64325" y="31909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27082-E8C6-4943-A834-DE71C4497208}"/>
                </a:ext>
              </a:extLst>
            </p:cNvPr>
            <p:cNvSpPr/>
            <p:nvPr/>
          </p:nvSpPr>
          <p:spPr>
            <a:xfrm>
              <a:off x="5982079" y="4969015"/>
              <a:ext cx="66675" cy="85725"/>
            </a:xfrm>
            <a:custGeom>
              <a:avLst/>
              <a:gdLst>
                <a:gd name="connsiteX0" fmla="*/ 33775 w 66675"/>
                <a:gd name="connsiteY0" fmla="*/ 7144 h 85725"/>
                <a:gd name="connsiteX1" fmla="*/ 33775 w 66675"/>
                <a:gd name="connsiteY1" fmla="*/ 7144 h 85725"/>
                <a:gd name="connsiteX2" fmla="*/ 11867 w 66675"/>
                <a:gd name="connsiteY2" fmla="*/ 33814 h 85725"/>
                <a:gd name="connsiteX3" fmla="*/ 9010 w 66675"/>
                <a:gd name="connsiteY3" fmla="*/ 52864 h 85725"/>
                <a:gd name="connsiteX4" fmla="*/ 52825 w 66675"/>
                <a:gd name="connsiteY4" fmla="*/ 86201 h 85725"/>
                <a:gd name="connsiteX5" fmla="*/ 65207 w 66675"/>
                <a:gd name="connsiteY5" fmla="*/ 73819 h 85725"/>
                <a:gd name="connsiteX6" fmla="*/ 49967 w 66675"/>
                <a:gd name="connsiteY6" fmla="*/ 48101 h 85725"/>
                <a:gd name="connsiteX7" fmla="*/ 33775 w 666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85725">
                  <a:moveTo>
                    <a:pt x="33775" y="7144"/>
                  </a:moveTo>
                  <a:cubicBezTo>
                    <a:pt x="33775" y="7144"/>
                    <a:pt x="33775" y="7144"/>
                    <a:pt x="33775" y="7144"/>
                  </a:cubicBezTo>
                  <a:cubicBezTo>
                    <a:pt x="33775" y="7144"/>
                    <a:pt x="20440" y="22384"/>
                    <a:pt x="11867" y="33814"/>
                  </a:cubicBezTo>
                  <a:cubicBezTo>
                    <a:pt x="3295" y="45244"/>
                    <a:pt x="9010" y="52864"/>
                    <a:pt x="9010" y="52864"/>
                  </a:cubicBezTo>
                  <a:cubicBezTo>
                    <a:pt x="9010" y="52864"/>
                    <a:pt x="32822" y="91916"/>
                    <a:pt x="52825" y="86201"/>
                  </a:cubicBezTo>
                  <a:cubicBezTo>
                    <a:pt x="59492" y="84296"/>
                    <a:pt x="65207" y="73819"/>
                    <a:pt x="65207" y="73819"/>
                  </a:cubicBezTo>
                  <a:cubicBezTo>
                    <a:pt x="65207" y="73819"/>
                    <a:pt x="56635" y="62389"/>
                    <a:pt x="49967" y="48101"/>
                  </a:cubicBezTo>
                  <a:cubicBezTo>
                    <a:pt x="41395" y="32861"/>
                    <a:pt x="34727" y="10954"/>
                    <a:pt x="33775" y="7144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1E6BFA5-43B7-4879-8734-F56FB6CFF061}"/>
                </a:ext>
              </a:extLst>
            </p:cNvPr>
            <p:cNvSpPr/>
            <p:nvPr/>
          </p:nvSpPr>
          <p:spPr>
            <a:xfrm>
              <a:off x="5971539" y="4687822"/>
              <a:ext cx="571500" cy="419100"/>
            </a:xfrm>
            <a:custGeom>
              <a:avLst/>
              <a:gdLst>
                <a:gd name="connsiteX0" fmla="*/ 572952 w 571500"/>
                <a:gd name="connsiteY0" fmla="*/ 117839 h 419100"/>
                <a:gd name="connsiteX1" fmla="*/ 543425 w 571500"/>
                <a:gd name="connsiteY1" fmla="*/ 22589 h 419100"/>
                <a:gd name="connsiteX2" fmla="*/ 524375 w 571500"/>
                <a:gd name="connsiteY2" fmla="*/ 41639 h 419100"/>
                <a:gd name="connsiteX3" fmla="*/ 498657 w 571500"/>
                <a:gd name="connsiteY3" fmla="*/ 54974 h 419100"/>
                <a:gd name="connsiteX4" fmla="*/ 503420 w 571500"/>
                <a:gd name="connsiteY4" fmla="*/ 123554 h 419100"/>
                <a:gd name="connsiteX5" fmla="*/ 474845 w 571500"/>
                <a:gd name="connsiteY5" fmla="*/ 179752 h 419100"/>
                <a:gd name="connsiteX6" fmla="*/ 489132 w 571500"/>
                <a:gd name="connsiteY6" fmla="*/ 149272 h 419100"/>
                <a:gd name="connsiteX7" fmla="*/ 481512 w 571500"/>
                <a:gd name="connsiteY7" fmla="*/ 134984 h 419100"/>
                <a:gd name="connsiteX8" fmla="*/ 454842 w 571500"/>
                <a:gd name="connsiteY8" fmla="*/ 149272 h 419100"/>
                <a:gd name="connsiteX9" fmla="*/ 468177 w 571500"/>
                <a:gd name="connsiteY9" fmla="*/ 125459 h 419100"/>
                <a:gd name="connsiteX10" fmla="*/ 440555 w 571500"/>
                <a:gd name="connsiteY10" fmla="*/ 122602 h 419100"/>
                <a:gd name="connsiteX11" fmla="*/ 450080 w 571500"/>
                <a:gd name="connsiteY11" fmla="*/ 110219 h 419100"/>
                <a:gd name="connsiteX12" fmla="*/ 431982 w 571500"/>
                <a:gd name="connsiteY12" fmla="*/ 100694 h 419100"/>
                <a:gd name="connsiteX13" fmla="*/ 455795 w 571500"/>
                <a:gd name="connsiteY13" fmla="*/ 95932 h 419100"/>
                <a:gd name="connsiteX14" fmla="*/ 456747 w 571500"/>
                <a:gd name="connsiteY14" fmla="*/ 80692 h 419100"/>
                <a:gd name="connsiteX15" fmla="*/ 435792 w 571500"/>
                <a:gd name="connsiteY15" fmla="*/ 64499 h 419100"/>
                <a:gd name="connsiteX16" fmla="*/ 412932 w 571500"/>
                <a:gd name="connsiteY16" fmla="*/ 63547 h 419100"/>
                <a:gd name="connsiteX17" fmla="*/ 429125 w 571500"/>
                <a:gd name="connsiteY17" fmla="*/ 57832 h 419100"/>
                <a:gd name="connsiteX18" fmla="*/ 353877 w 571500"/>
                <a:gd name="connsiteY18" fmla="*/ 7349 h 419100"/>
                <a:gd name="connsiteX19" fmla="*/ 252912 w 571500"/>
                <a:gd name="connsiteY19" fmla="*/ 54022 h 419100"/>
                <a:gd name="connsiteX20" fmla="*/ 291012 w 571500"/>
                <a:gd name="connsiteY20" fmla="*/ 52117 h 419100"/>
                <a:gd name="connsiteX21" fmla="*/ 256722 w 571500"/>
                <a:gd name="connsiteY21" fmla="*/ 60689 h 419100"/>
                <a:gd name="connsiteX22" fmla="*/ 233862 w 571500"/>
                <a:gd name="connsiteY22" fmla="*/ 64499 h 419100"/>
                <a:gd name="connsiteX23" fmla="*/ 183380 w 571500"/>
                <a:gd name="connsiteY23" fmla="*/ 115934 h 419100"/>
                <a:gd name="connsiteX24" fmla="*/ 142422 w 571500"/>
                <a:gd name="connsiteY24" fmla="*/ 178799 h 419100"/>
                <a:gd name="connsiteX25" fmla="*/ 160520 w 571500"/>
                <a:gd name="connsiteY25" fmla="*/ 207374 h 419100"/>
                <a:gd name="connsiteX26" fmla="*/ 167187 w 571500"/>
                <a:gd name="connsiteY26" fmla="*/ 223567 h 419100"/>
                <a:gd name="connsiteX27" fmla="*/ 194810 w 571500"/>
                <a:gd name="connsiteY27" fmla="*/ 191182 h 419100"/>
                <a:gd name="connsiteX28" fmla="*/ 162425 w 571500"/>
                <a:gd name="connsiteY28" fmla="*/ 257857 h 419100"/>
                <a:gd name="connsiteX29" fmla="*/ 193857 w 571500"/>
                <a:gd name="connsiteY29" fmla="*/ 275954 h 419100"/>
                <a:gd name="connsiteX30" fmla="*/ 251007 w 571500"/>
                <a:gd name="connsiteY30" fmla="*/ 249284 h 419100"/>
                <a:gd name="connsiteX31" fmla="*/ 276725 w 571500"/>
                <a:gd name="connsiteY31" fmla="*/ 248332 h 419100"/>
                <a:gd name="connsiteX32" fmla="*/ 283392 w 571500"/>
                <a:gd name="connsiteY32" fmla="*/ 193087 h 419100"/>
                <a:gd name="connsiteX33" fmla="*/ 289107 w 571500"/>
                <a:gd name="connsiteY33" fmla="*/ 116887 h 419100"/>
                <a:gd name="connsiteX34" fmla="*/ 299585 w 571500"/>
                <a:gd name="connsiteY34" fmla="*/ 210232 h 419100"/>
                <a:gd name="connsiteX35" fmla="*/ 290060 w 571500"/>
                <a:gd name="connsiteY35" fmla="*/ 265477 h 419100"/>
                <a:gd name="connsiteX36" fmla="*/ 244340 w 571500"/>
                <a:gd name="connsiteY36" fmla="*/ 267382 h 419100"/>
                <a:gd name="connsiteX37" fmla="*/ 188142 w 571500"/>
                <a:gd name="connsiteY37" fmla="*/ 292147 h 419100"/>
                <a:gd name="connsiteX38" fmla="*/ 141470 w 571500"/>
                <a:gd name="connsiteY38" fmla="*/ 257857 h 419100"/>
                <a:gd name="connsiteX39" fmla="*/ 155757 w 571500"/>
                <a:gd name="connsiteY39" fmla="*/ 236902 h 419100"/>
                <a:gd name="connsiteX40" fmla="*/ 148137 w 571500"/>
                <a:gd name="connsiteY40" fmla="*/ 223567 h 419100"/>
                <a:gd name="connsiteX41" fmla="*/ 124325 w 571500"/>
                <a:gd name="connsiteY41" fmla="*/ 185467 h 419100"/>
                <a:gd name="connsiteX42" fmla="*/ 151947 w 571500"/>
                <a:gd name="connsiteY42" fmla="*/ 133079 h 419100"/>
                <a:gd name="connsiteX43" fmla="*/ 182427 w 571500"/>
                <a:gd name="connsiteY43" fmla="*/ 98789 h 419100"/>
                <a:gd name="connsiteX44" fmla="*/ 88130 w 571500"/>
                <a:gd name="connsiteY44" fmla="*/ 140699 h 419100"/>
                <a:gd name="connsiteX45" fmla="*/ 37647 w 571500"/>
                <a:gd name="connsiteY45" fmla="*/ 194039 h 419100"/>
                <a:gd name="connsiteX46" fmla="*/ 20502 w 571500"/>
                <a:gd name="connsiteY46" fmla="*/ 182609 h 419100"/>
                <a:gd name="connsiteX47" fmla="*/ 29075 w 571500"/>
                <a:gd name="connsiteY47" fmla="*/ 170227 h 419100"/>
                <a:gd name="connsiteX48" fmla="*/ 31932 w 571500"/>
                <a:gd name="connsiteY48" fmla="*/ 141652 h 419100"/>
                <a:gd name="connsiteX49" fmla="*/ 8120 w 571500"/>
                <a:gd name="connsiteY49" fmla="*/ 166417 h 419100"/>
                <a:gd name="connsiteX50" fmla="*/ 12882 w 571500"/>
                <a:gd name="connsiteY50" fmla="*/ 182609 h 419100"/>
                <a:gd name="connsiteX51" fmla="*/ 26217 w 571500"/>
                <a:gd name="connsiteY51" fmla="*/ 210232 h 419100"/>
                <a:gd name="connsiteX52" fmla="*/ 50030 w 571500"/>
                <a:gd name="connsiteY52" fmla="*/ 211184 h 419100"/>
                <a:gd name="connsiteX53" fmla="*/ 52887 w 571500"/>
                <a:gd name="connsiteY53" fmla="*/ 283574 h 419100"/>
                <a:gd name="connsiteX54" fmla="*/ 87177 w 571500"/>
                <a:gd name="connsiteY54" fmla="*/ 347392 h 419100"/>
                <a:gd name="connsiteX55" fmla="*/ 82415 w 571500"/>
                <a:gd name="connsiteY55" fmla="*/ 375967 h 419100"/>
                <a:gd name="connsiteX56" fmla="*/ 85272 w 571500"/>
                <a:gd name="connsiteY56" fmla="*/ 404542 h 419100"/>
                <a:gd name="connsiteX57" fmla="*/ 139565 w 571500"/>
                <a:gd name="connsiteY57" fmla="*/ 413114 h 419100"/>
                <a:gd name="connsiteX58" fmla="*/ 146232 w 571500"/>
                <a:gd name="connsiteY58" fmla="*/ 390254 h 419100"/>
                <a:gd name="connsiteX59" fmla="*/ 159567 w 571500"/>
                <a:gd name="connsiteY59" fmla="*/ 361679 h 419100"/>
                <a:gd name="connsiteX60" fmla="*/ 158615 w 571500"/>
                <a:gd name="connsiteY60" fmla="*/ 317864 h 419100"/>
                <a:gd name="connsiteX61" fmla="*/ 200525 w 571500"/>
                <a:gd name="connsiteY61" fmla="*/ 345487 h 419100"/>
                <a:gd name="connsiteX62" fmla="*/ 238625 w 571500"/>
                <a:gd name="connsiteY62" fmla="*/ 320722 h 419100"/>
                <a:gd name="connsiteX63" fmla="*/ 237672 w 571500"/>
                <a:gd name="connsiteY63" fmla="*/ 350249 h 419100"/>
                <a:gd name="connsiteX64" fmla="*/ 217670 w 571500"/>
                <a:gd name="connsiteY64" fmla="*/ 361679 h 419100"/>
                <a:gd name="connsiteX65" fmla="*/ 216717 w 571500"/>
                <a:gd name="connsiteY65" fmla="*/ 395969 h 419100"/>
                <a:gd name="connsiteX66" fmla="*/ 259580 w 571500"/>
                <a:gd name="connsiteY66" fmla="*/ 410257 h 419100"/>
                <a:gd name="connsiteX67" fmla="*/ 310062 w 571500"/>
                <a:gd name="connsiteY67" fmla="*/ 365489 h 419100"/>
                <a:gd name="connsiteX68" fmla="*/ 347210 w 571500"/>
                <a:gd name="connsiteY68" fmla="*/ 285479 h 419100"/>
                <a:gd name="connsiteX69" fmla="*/ 323397 w 571500"/>
                <a:gd name="connsiteY69" fmla="*/ 263572 h 419100"/>
                <a:gd name="connsiteX70" fmla="*/ 314825 w 571500"/>
                <a:gd name="connsiteY70" fmla="*/ 248332 h 419100"/>
                <a:gd name="connsiteX71" fmla="*/ 353877 w 571500"/>
                <a:gd name="connsiteY71" fmla="*/ 272144 h 419100"/>
                <a:gd name="connsiteX72" fmla="*/ 384357 w 571500"/>
                <a:gd name="connsiteY72" fmla="*/ 296909 h 419100"/>
                <a:gd name="connsiteX73" fmla="*/ 435792 w 571500"/>
                <a:gd name="connsiteY73" fmla="*/ 264524 h 419100"/>
                <a:gd name="connsiteX74" fmla="*/ 433887 w 571500"/>
                <a:gd name="connsiteY74" fmla="*/ 262619 h 419100"/>
                <a:gd name="connsiteX75" fmla="*/ 406265 w 571500"/>
                <a:gd name="connsiteY75" fmla="*/ 285479 h 419100"/>
                <a:gd name="connsiteX76" fmla="*/ 382452 w 571500"/>
                <a:gd name="connsiteY76" fmla="*/ 211184 h 419100"/>
                <a:gd name="connsiteX77" fmla="*/ 486275 w 571500"/>
                <a:gd name="connsiteY77" fmla="*/ 258809 h 419100"/>
                <a:gd name="connsiteX78" fmla="*/ 572952 w 571500"/>
                <a:gd name="connsiteY78" fmla="*/ 117839 h 419100"/>
                <a:gd name="connsiteX79" fmla="*/ 331017 w 571500"/>
                <a:gd name="connsiteY79" fmla="*/ 114029 h 419100"/>
                <a:gd name="connsiteX80" fmla="*/ 340542 w 571500"/>
                <a:gd name="connsiteY80" fmla="*/ 76882 h 419100"/>
                <a:gd name="connsiteX81" fmla="*/ 371975 w 571500"/>
                <a:gd name="connsiteY81" fmla="*/ 78787 h 419100"/>
                <a:gd name="connsiteX82" fmla="*/ 349115 w 571500"/>
                <a:gd name="connsiteY82" fmla="*/ 86407 h 419100"/>
                <a:gd name="connsiteX83" fmla="*/ 331017 w 571500"/>
                <a:gd name="connsiteY83" fmla="*/ 114029 h 419100"/>
                <a:gd name="connsiteX84" fmla="*/ 387215 w 571500"/>
                <a:gd name="connsiteY84" fmla="*/ 142604 h 419100"/>
                <a:gd name="connsiteX85" fmla="*/ 367212 w 571500"/>
                <a:gd name="connsiteY85" fmla="*/ 161654 h 419100"/>
                <a:gd name="connsiteX86" fmla="*/ 371022 w 571500"/>
                <a:gd name="connsiteY86" fmla="*/ 154034 h 419100"/>
                <a:gd name="connsiteX87" fmla="*/ 375785 w 571500"/>
                <a:gd name="connsiteY87" fmla="*/ 146414 h 419100"/>
                <a:gd name="connsiteX88" fmla="*/ 367212 w 571500"/>
                <a:gd name="connsiteY88" fmla="*/ 140699 h 419100"/>
                <a:gd name="connsiteX89" fmla="*/ 362450 w 571500"/>
                <a:gd name="connsiteY89" fmla="*/ 133079 h 419100"/>
                <a:gd name="connsiteX90" fmla="*/ 357687 w 571500"/>
                <a:gd name="connsiteY90" fmla="*/ 136889 h 419100"/>
                <a:gd name="connsiteX91" fmla="*/ 351020 w 571500"/>
                <a:gd name="connsiteY91" fmla="*/ 143557 h 419100"/>
                <a:gd name="connsiteX92" fmla="*/ 373880 w 571500"/>
                <a:gd name="connsiteY92" fmla="*/ 115934 h 419100"/>
                <a:gd name="connsiteX93" fmla="*/ 402455 w 571500"/>
                <a:gd name="connsiteY93" fmla="*/ 106409 h 419100"/>
                <a:gd name="connsiteX94" fmla="*/ 395787 w 571500"/>
                <a:gd name="connsiteY94" fmla="*/ 109267 h 419100"/>
                <a:gd name="connsiteX95" fmla="*/ 391025 w 571500"/>
                <a:gd name="connsiteY95" fmla="*/ 112124 h 419100"/>
                <a:gd name="connsiteX96" fmla="*/ 399597 w 571500"/>
                <a:gd name="connsiteY96" fmla="*/ 117839 h 419100"/>
                <a:gd name="connsiteX97" fmla="*/ 404360 w 571500"/>
                <a:gd name="connsiteY97" fmla="*/ 128317 h 419100"/>
                <a:gd name="connsiteX98" fmla="*/ 410075 w 571500"/>
                <a:gd name="connsiteY98" fmla="*/ 126412 h 419100"/>
                <a:gd name="connsiteX99" fmla="*/ 419600 w 571500"/>
                <a:gd name="connsiteY99" fmla="*/ 124507 h 419100"/>
                <a:gd name="connsiteX100" fmla="*/ 387215 w 571500"/>
                <a:gd name="connsiteY100" fmla="*/ 142604 h 419100"/>
                <a:gd name="connsiteX101" fmla="*/ 531042 w 571500"/>
                <a:gd name="connsiteY101" fmla="*/ 57832 h 419100"/>
                <a:gd name="connsiteX102" fmla="*/ 506277 w 571500"/>
                <a:gd name="connsiteY102" fmla="*/ 63547 h 419100"/>
                <a:gd name="connsiteX103" fmla="*/ 507230 w 571500"/>
                <a:gd name="connsiteY103" fmla="*/ 59737 h 419100"/>
                <a:gd name="connsiteX104" fmla="*/ 526280 w 571500"/>
                <a:gd name="connsiteY104" fmla="*/ 50212 h 419100"/>
                <a:gd name="connsiteX105" fmla="*/ 545330 w 571500"/>
                <a:gd name="connsiteY105" fmla="*/ 32114 h 419100"/>
                <a:gd name="connsiteX106" fmla="*/ 531042 w 571500"/>
                <a:gd name="connsiteY106" fmla="*/ 57832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71500" h="419100">
                  <a:moveTo>
                    <a:pt x="572952" y="117839"/>
                  </a:moveTo>
                  <a:cubicBezTo>
                    <a:pt x="570095" y="42592"/>
                    <a:pt x="549140" y="22589"/>
                    <a:pt x="543425" y="22589"/>
                  </a:cubicBezTo>
                  <a:cubicBezTo>
                    <a:pt x="535805" y="23542"/>
                    <a:pt x="532947" y="35924"/>
                    <a:pt x="524375" y="41639"/>
                  </a:cubicBezTo>
                  <a:cubicBezTo>
                    <a:pt x="512945" y="50212"/>
                    <a:pt x="505325" y="48307"/>
                    <a:pt x="498657" y="54974"/>
                  </a:cubicBezTo>
                  <a:cubicBezTo>
                    <a:pt x="491990" y="61642"/>
                    <a:pt x="505325" y="78787"/>
                    <a:pt x="503420" y="123554"/>
                  </a:cubicBezTo>
                  <a:cubicBezTo>
                    <a:pt x="501515" y="164512"/>
                    <a:pt x="474845" y="179752"/>
                    <a:pt x="474845" y="179752"/>
                  </a:cubicBezTo>
                  <a:cubicBezTo>
                    <a:pt x="474845" y="179752"/>
                    <a:pt x="487227" y="161654"/>
                    <a:pt x="489132" y="149272"/>
                  </a:cubicBezTo>
                  <a:cubicBezTo>
                    <a:pt x="491037" y="139747"/>
                    <a:pt x="485322" y="137842"/>
                    <a:pt x="481512" y="134984"/>
                  </a:cubicBezTo>
                  <a:cubicBezTo>
                    <a:pt x="473892" y="128317"/>
                    <a:pt x="458652" y="145462"/>
                    <a:pt x="454842" y="149272"/>
                  </a:cubicBezTo>
                  <a:cubicBezTo>
                    <a:pt x="461510" y="141652"/>
                    <a:pt x="471987" y="133079"/>
                    <a:pt x="468177" y="125459"/>
                  </a:cubicBezTo>
                  <a:cubicBezTo>
                    <a:pt x="460557" y="113077"/>
                    <a:pt x="444365" y="121649"/>
                    <a:pt x="440555" y="122602"/>
                  </a:cubicBezTo>
                  <a:cubicBezTo>
                    <a:pt x="444365" y="120697"/>
                    <a:pt x="451985" y="117839"/>
                    <a:pt x="450080" y="110219"/>
                  </a:cubicBezTo>
                  <a:cubicBezTo>
                    <a:pt x="447222" y="96884"/>
                    <a:pt x="433887" y="99742"/>
                    <a:pt x="431982" y="100694"/>
                  </a:cubicBezTo>
                  <a:cubicBezTo>
                    <a:pt x="437697" y="97837"/>
                    <a:pt x="440555" y="94979"/>
                    <a:pt x="455795" y="95932"/>
                  </a:cubicBezTo>
                  <a:cubicBezTo>
                    <a:pt x="464367" y="95932"/>
                    <a:pt x="462462" y="87359"/>
                    <a:pt x="456747" y="80692"/>
                  </a:cubicBezTo>
                  <a:cubicBezTo>
                    <a:pt x="448175" y="70214"/>
                    <a:pt x="442460" y="66404"/>
                    <a:pt x="435792" y="64499"/>
                  </a:cubicBezTo>
                  <a:cubicBezTo>
                    <a:pt x="428172" y="61642"/>
                    <a:pt x="412932" y="63547"/>
                    <a:pt x="412932" y="63547"/>
                  </a:cubicBezTo>
                  <a:cubicBezTo>
                    <a:pt x="412932" y="63547"/>
                    <a:pt x="423410" y="56879"/>
                    <a:pt x="429125" y="57832"/>
                  </a:cubicBezTo>
                  <a:cubicBezTo>
                    <a:pt x="421505" y="47354"/>
                    <a:pt x="396740" y="9254"/>
                    <a:pt x="353877" y="7349"/>
                  </a:cubicBezTo>
                  <a:cubicBezTo>
                    <a:pt x="275772" y="3539"/>
                    <a:pt x="252912" y="54022"/>
                    <a:pt x="252912" y="54022"/>
                  </a:cubicBezTo>
                  <a:lnTo>
                    <a:pt x="291012" y="52117"/>
                  </a:lnTo>
                  <a:cubicBezTo>
                    <a:pt x="291012" y="52117"/>
                    <a:pt x="279582" y="56879"/>
                    <a:pt x="256722" y="60689"/>
                  </a:cubicBezTo>
                  <a:cubicBezTo>
                    <a:pt x="238625" y="63547"/>
                    <a:pt x="239577" y="63547"/>
                    <a:pt x="233862" y="64499"/>
                  </a:cubicBezTo>
                  <a:cubicBezTo>
                    <a:pt x="225290" y="66404"/>
                    <a:pt x="203382" y="93074"/>
                    <a:pt x="183380" y="115934"/>
                  </a:cubicBezTo>
                  <a:cubicBezTo>
                    <a:pt x="162425" y="137842"/>
                    <a:pt x="142422" y="167369"/>
                    <a:pt x="142422" y="178799"/>
                  </a:cubicBezTo>
                  <a:cubicBezTo>
                    <a:pt x="142422" y="190229"/>
                    <a:pt x="153852" y="197849"/>
                    <a:pt x="160520" y="207374"/>
                  </a:cubicBezTo>
                  <a:cubicBezTo>
                    <a:pt x="167187" y="216899"/>
                    <a:pt x="167187" y="223567"/>
                    <a:pt x="167187" y="223567"/>
                  </a:cubicBezTo>
                  <a:lnTo>
                    <a:pt x="194810" y="191182"/>
                  </a:lnTo>
                  <a:lnTo>
                    <a:pt x="162425" y="257857"/>
                  </a:lnTo>
                  <a:cubicBezTo>
                    <a:pt x="162425" y="257857"/>
                    <a:pt x="177665" y="277859"/>
                    <a:pt x="193857" y="275954"/>
                  </a:cubicBezTo>
                  <a:cubicBezTo>
                    <a:pt x="206240" y="274049"/>
                    <a:pt x="233862" y="252142"/>
                    <a:pt x="251007" y="249284"/>
                  </a:cubicBezTo>
                  <a:cubicBezTo>
                    <a:pt x="269105" y="245474"/>
                    <a:pt x="276725" y="248332"/>
                    <a:pt x="276725" y="248332"/>
                  </a:cubicBezTo>
                  <a:cubicBezTo>
                    <a:pt x="276725" y="248332"/>
                    <a:pt x="289107" y="215947"/>
                    <a:pt x="283392" y="193087"/>
                  </a:cubicBezTo>
                  <a:cubicBezTo>
                    <a:pt x="272915" y="152129"/>
                    <a:pt x="280535" y="130222"/>
                    <a:pt x="289107" y="116887"/>
                  </a:cubicBezTo>
                  <a:cubicBezTo>
                    <a:pt x="282440" y="171179"/>
                    <a:pt x="300537" y="174989"/>
                    <a:pt x="299585" y="210232"/>
                  </a:cubicBezTo>
                  <a:cubicBezTo>
                    <a:pt x="298632" y="236902"/>
                    <a:pt x="290060" y="265477"/>
                    <a:pt x="290060" y="265477"/>
                  </a:cubicBezTo>
                  <a:cubicBezTo>
                    <a:pt x="290060" y="265477"/>
                    <a:pt x="264342" y="256904"/>
                    <a:pt x="244340" y="267382"/>
                  </a:cubicBezTo>
                  <a:cubicBezTo>
                    <a:pt x="224337" y="277859"/>
                    <a:pt x="207192" y="292147"/>
                    <a:pt x="188142" y="292147"/>
                  </a:cubicBezTo>
                  <a:cubicBezTo>
                    <a:pt x="168140" y="292147"/>
                    <a:pt x="141470" y="257857"/>
                    <a:pt x="141470" y="257857"/>
                  </a:cubicBezTo>
                  <a:lnTo>
                    <a:pt x="155757" y="236902"/>
                  </a:lnTo>
                  <a:cubicBezTo>
                    <a:pt x="155757" y="236902"/>
                    <a:pt x="153852" y="230234"/>
                    <a:pt x="148137" y="223567"/>
                  </a:cubicBezTo>
                  <a:cubicBezTo>
                    <a:pt x="139565" y="213089"/>
                    <a:pt x="125277" y="197849"/>
                    <a:pt x="124325" y="185467"/>
                  </a:cubicBezTo>
                  <a:cubicBezTo>
                    <a:pt x="123372" y="164512"/>
                    <a:pt x="144327" y="141652"/>
                    <a:pt x="151947" y="133079"/>
                  </a:cubicBezTo>
                  <a:cubicBezTo>
                    <a:pt x="159567" y="123554"/>
                    <a:pt x="182427" y="98789"/>
                    <a:pt x="182427" y="98789"/>
                  </a:cubicBezTo>
                  <a:cubicBezTo>
                    <a:pt x="182427" y="98789"/>
                    <a:pt x="115752" y="108314"/>
                    <a:pt x="88130" y="140699"/>
                  </a:cubicBezTo>
                  <a:cubicBezTo>
                    <a:pt x="54792" y="180704"/>
                    <a:pt x="50030" y="192134"/>
                    <a:pt x="37647" y="194039"/>
                  </a:cubicBezTo>
                  <a:cubicBezTo>
                    <a:pt x="25265" y="195944"/>
                    <a:pt x="20502" y="182609"/>
                    <a:pt x="20502" y="182609"/>
                  </a:cubicBezTo>
                  <a:cubicBezTo>
                    <a:pt x="20502" y="182609"/>
                    <a:pt x="30027" y="181657"/>
                    <a:pt x="29075" y="170227"/>
                  </a:cubicBezTo>
                  <a:cubicBezTo>
                    <a:pt x="27170" y="152129"/>
                    <a:pt x="31932" y="141652"/>
                    <a:pt x="31932" y="141652"/>
                  </a:cubicBezTo>
                  <a:cubicBezTo>
                    <a:pt x="31932" y="141652"/>
                    <a:pt x="11930" y="154034"/>
                    <a:pt x="8120" y="166417"/>
                  </a:cubicBezTo>
                  <a:cubicBezTo>
                    <a:pt x="4310" y="179752"/>
                    <a:pt x="12882" y="182609"/>
                    <a:pt x="12882" y="182609"/>
                  </a:cubicBezTo>
                  <a:cubicBezTo>
                    <a:pt x="12882" y="182609"/>
                    <a:pt x="12882" y="205469"/>
                    <a:pt x="26217" y="210232"/>
                  </a:cubicBezTo>
                  <a:cubicBezTo>
                    <a:pt x="39552" y="215947"/>
                    <a:pt x="50030" y="211184"/>
                    <a:pt x="50030" y="211184"/>
                  </a:cubicBezTo>
                  <a:cubicBezTo>
                    <a:pt x="50030" y="211184"/>
                    <a:pt x="41457" y="253094"/>
                    <a:pt x="52887" y="283574"/>
                  </a:cubicBezTo>
                  <a:cubicBezTo>
                    <a:pt x="64317" y="314054"/>
                    <a:pt x="87177" y="347392"/>
                    <a:pt x="87177" y="347392"/>
                  </a:cubicBezTo>
                  <a:cubicBezTo>
                    <a:pt x="87177" y="347392"/>
                    <a:pt x="85272" y="370252"/>
                    <a:pt x="82415" y="375967"/>
                  </a:cubicBezTo>
                  <a:cubicBezTo>
                    <a:pt x="80510" y="381682"/>
                    <a:pt x="71937" y="395017"/>
                    <a:pt x="85272" y="404542"/>
                  </a:cubicBezTo>
                  <a:cubicBezTo>
                    <a:pt x="98607" y="414067"/>
                    <a:pt x="131945" y="417877"/>
                    <a:pt x="139565" y="413114"/>
                  </a:cubicBezTo>
                  <a:cubicBezTo>
                    <a:pt x="147185" y="408352"/>
                    <a:pt x="145280" y="395017"/>
                    <a:pt x="146232" y="390254"/>
                  </a:cubicBezTo>
                  <a:cubicBezTo>
                    <a:pt x="147185" y="385492"/>
                    <a:pt x="157662" y="366442"/>
                    <a:pt x="159567" y="361679"/>
                  </a:cubicBezTo>
                  <a:cubicBezTo>
                    <a:pt x="160520" y="355964"/>
                    <a:pt x="160520" y="327389"/>
                    <a:pt x="158615" y="317864"/>
                  </a:cubicBezTo>
                  <a:cubicBezTo>
                    <a:pt x="160520" y="322627"/>
                    <a:pt x="169092" y="344534"/>
                    <a:pt x="200525" y="345487"/>
                  </a:cubicBezTo>
                  <a:cubicBezTo>
                    <a:pt x="229100" y="346439"/>
                    <a:pt x="238625" y="331199"/>
                    <a:pt x="238625" y="320722"/>
                  </a:cubicBezTo>
                  <a:cubicBezTo>
                    <a:pt x="238625" y="325484"/>
                    <a:pt x="240530" y="346439"/>
                    <a:pt x="237672" y="350249"/>
                  </a:cubicBezTo>
                  <a:cubicBezTo>
                    <a:pt x="234815" y="354059"/>
                    <a:pt x="226242" y="356917"/>
                    <a:pt x="217670" y="361679"/>
                  </a:cubicBezTo>
                  <a:cubicBezTo>
                    <a:pt x="209097" y="367394"/>
                    <a:pt x="197667" y="373109"/>
                    <a:pt x="216717" y="395969"/>
                  </a:cubicBezTo>
                  <a:cubicBezTo>
                    <a:pt x="237672" y="422639"/>
                    <a:pt x="241482" y="424544"/>
                    <a:pt x="259580" y="410257"/>
                  </a:cubicBezTo>
                  <a:cubicBezTo>
                    <a:pt x="277677" y="395969"/>
                    <a:pt x="296727" y="382634"/>
                    <a:pt x="310062" y="365489"/>
                  </a:cubicBezTo>
                  <a:cubicBezTo>
                    <a:pt x="323397" y="348344"/>
                    <a:pt x="347210" y="285479"/>
                    <a:pt x="347210" y="285479"/>
                  </a:cubicBezTo>
                  <a:cubicBezTo>
                    <a:pt x="347210" y="285479"/>
                    <a:pt x="332922" y="275954"/>
                    <a:pt x="323397" y="263572"/>
                  </a:cubicBezTo>
                  <a:cubicBezTo>
                    <a:pt x="316730" y="254047"/>
                    <a:pt x="314825" y="248332"/>
                    <a:pt x="314825" y="248332"/>
                  </a:cubicBezTo>
                  <a:cubicBezTo>
                    <a:pt x="314825" y="248332"/>
                    <a:pt x="333875" y="267382"/>
                    <a:pt x="353877" y="272144"/>
                  </a:cubicBezTo>
                  <a:cubicBezTo>
                    <a:pt x="361497" y="280717"/>
                    <a:pt x="373880" y="293099"/>
                    <a:pt x="384357" y="296909"/>
                  </a:cubicBezTo>
                  <a:cubicBezTo>
                    <a:pt x="423410" y="313102"/>
                    <a:pt x="435792" y="264524"/>
                    <a:pt x="435792" y="264524"/>
                  </a:cubicBezTo>
                  <a:lnTo>
                    <a:pt x="433887" y="262619"/>
                  </a:lnTo>
                  <a:cubicBezTo>
                    <a:pt x="433887" y="262619"/>
                    <a:pt x="423410" y="287384"/>
                    <a:pt x="406265" y="285479"/>
                  </a:cubicBezTo>
                  <a:cubicBezTo>
                    <a:pt x="371975" y="281669"/>
                    <a:pt x="382452" y="211184"/>
                    <a:pt x="382452" y="211184"/>
                  </a:cubicBezTo>
                  <a:cubicBezTo>
                    <a:pt x="382452" y="211184"/>
                    <a:pt x="416742" y="260714"/>
                    <a:pt x="486275" y="258809"/>
                  </a:cubicBezTo>
                  <a:cubicBezTo>
                    <a:pt x="528185" y="258809"/>
                    <a:pt x="576762" y="208327"/>
                    <a:pt x="572952" y="117839"/>
                  </a:cubicBezTo>
                  <a:close/>
                  <a:moveTo>
                    <a:pt x="331017" y="114029"/>
                  </a:moveTo>
                  <a:cubicBezTo>
                    <a:pt x="331017" y="114029"/>
                    <a:pt x="333875" y="81644"/>
                    <a:pt x="340542" y="76882"/>
                  </a:cubicBezTo>
                  <a:cubicBezTo>
                    <a:pt x="349115" y="71167"/>
                    <a:pt x="371975" y="78787"/>
                    <a:pt x="371975" y="78787"/>
                  </a:cubicBezTo>
                  <a:cubicBezTo>
                    <a:pt x="371975" y="78787"/>
                    <a:pt x="357687" y="78787"/>
                    <a:pt x="349115" y="86407"/>
                  </a:cubicBezTo>
                  <a:cubicBezTo>
                    <a:pt x="341495" y="93074"/>
                    <a:pt x="331017" y="114029"/>
                    <a:pt x="331017" y="114029"/>
                  </a:cubicBezTo>
                  <a:close/>
                  <a:moveTo>
                    <a:pt x="387215" y="142604"/>
                  </a:moveTo>
                  <a:cubicBezTo>
                    <a:pt x="376737" y="151177"/>
                    <a:pt x="367212" y="161654"/>
                    <a:pt x="367212" y="161654"/>
                  </a:cubicBezTo>
                  <a:cubicBezTo>
                    <a:pt x="367212" y="161654"/>
                    <a:pt x="369117" y="156892"/>
                    <a:pt x="371022" y="154034"/>
                  </a:cubicBezTo>
                  <a:cubicBezTo>
                    <a:pt x="372927" y="151177"/>
                    <a:pt x="375785" y="146414"/>
                    <a:pt x="375785" y="146414"/>
                  </a:cubicBezTo>
                  <a:cubicBezTo>
                    <a:pt x="375785" y="146414"/>
                    <a:pt x="371975" y="145462"/>
                    <a:pt x="367212" y="140699"/>
                  </a:cubicBezTo>
                  <a:cubicBezTo>
                    <a:pt x="364355" y="137842"/>
                    <a:pt x="363402" y="134984"/>
                    <a:pt x="362450" y="133079"/>
                  </a:cubicBezTo>
                  <a:cubicBezTo>
                    <a:pt x="362450" y="133079"/>
                    <a:pt x="360545" y="134032"/>
                    <a:pt x="357687" y="136889"/>
                  </a:cubicBezTo>
                  <a:cubicBezTo>
                    <a:pt x="354830" y="138794"/>
                    <a:pt x="351020" y="143557"/>
                    <a:pt x="351020" y="143557"/>
                  </a:cubicBezTo>
                  <a:cubicBezTo>
                    <a:pt x="351020" y="143557"/>
                    <a:pt x="360545" y="125459"/>
                    <a:pt x="373880" y="115934"/>
                  </a:cubicBezTo>
                  <a:cubicBezTo>
                    <a:pt x="388167" y="106409"/>
                    <a:pt x="402455" y="106409"/>
                    <a:pt x="402455" y="106409"/>
                  </a:cubicBezTo>
                  <a:cubicBezTo>
                    <a:pt x="402455" y="106409"/>
                    <a:pt x="400550" y="106409"/>
                    <a:pt x="395787" y="109267"/>
                  </a:cubicBezTo>
                  <a:cubicBezTo>
                    <a:pt x="391025" y="111172"/>
                    <a:pt x="391025" y="112124"/>
                    <a:pt x="391025" y="112124"/>
                  </a:cubicBezTo>
                  <a:cubicBezTo>
                    <a:pt x="391025" y="112124"/>
                    <a:pt x="395787" y="114029"/>
                    <a:pt x="399597" y="117839"/>
                  </a:cubicBezTo>
                  <a:cubicBezTo>
                    <a:pt x="403407" y="122602"/>
                    <a:pt x="404360" y="128317"/>
                    <a:pt x="404360" y="128317"/>
                  </a:cubicBezTo>
                  <a:cubicBezTo>
                    <a:pt x="404360" y="128317"/>
                    <a:pt x="405312" y="128317"/>
                    <a:pt x="410075" y="126412"/>
                  </a:cubicBezTo>
                  <a:cubicBezTo>
                    <a:pt x="414837" y="124507"/>
                    <a:pt x="419600" y="124507"/>
                    <a:pt x="419600" y="124507"/>
                  </a:cubicBezTo>
                  <a:cubicBezTo>
                    <a:pt x="419600" y="124507"/>
                    <a:pt x="401502" y="131174"/>
                    <a:pt x="387215" y="142604"/>
                  </a:cubicBezTo>
                  <a:close/>
                  <a:moveTo>
                    <a:pt x="531042" y="57832"/>
                  </a:moveTo>
                  <a:cubicBezTo>
                    <a:pt x="519612" y="66404"/>
                    <a:pt x="507230" y="67357"/>
                    <a:pt x="506277" y="63547"/>
                  </a:cubicBezTo>
                  <a:cubicBezTo>
                    <a:pt x="504372" y="59737"/>
                    <a:pt x="507230" y="59737"/>
                    <a:pt x="507230" y="59737"/>
                  </a:cubicBezTo>
                  <a:cubicBezTo>
                    <a:pt x="507230" y="59737"/>
                    <a:pt x="519612" y="54974"/>
                    <a:pt x="526280" y="50212"/>
                  </a:cubicBezTo>
                  <a:cubicBezTo>
                    <a:pt x="534852" y="43544"/>
                    <a:pt x="542472" y="28304"/>
                    <a:pt x="545330" y="32114"/>
                  </a:cubicBezTo>
                  <a:cubicBezTo>
                    <a:pt x="547235" y="35924"/>
                    <a:pt x="539615" y="51164"/>
                    <a:pt x="531042" y="57832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BF17E0-BB62-4BBA-8284-5E37F96C745F}"/>
              </a:ext>
            </a:extLst>
          </p:cNvPr>
          <p:cNvGrpSpPr/>
          <p:nvPr/>
        </p:nvGrpSpPr>
        <p:grpSpPr>
          <a:xfrm>
            <a:off x="1552861" y="3320412"/>
            <a:ext cx="575634" cy="790673"/>
            <a:chOff x="5961221" y="3220879"/>
            <a:chExt cx="285750" cy="38100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92BD23B-5497-4F08-9536-F26DA64D3564}"/>
                </a:ext>
              </a:extLst>
            </p:cNvPr>
            <p:cNvSpPr/>
            <p:nvPr/>
          </p:nvSpPr>
          <p:spPr>
            <a:xfrm>
              <a:off x="6085999" y="3396139"/>
              <a:ext cx="38100" cy="47625"/>
            </a:xfrm>
            <a:custGeom>
              <a:avLst/>
              <a:gdLst>
                <a:gd name="connsiteX0" fmla="*/ 31909 w 38100"/>
                <a:gd name="connsiteY0" fmla="*/ 13811 h 47625"/>
                <a:gd name="connsiteX1" fmla="*/ 28099 w 38100"/>
                <a:gd name="connsiteY1" fmla="*/ 9049 h 47625"/>
                <a:gd name="connsiteX2" fmla="*/ 22384 w 38100"/>
                <a:gd name="connsiteY2" fmla="*/ 7144 h 47625"/>
                <a:gd name="connsiteX3" fmla="*/ 15716 w 38100"/>
                <a:gd name="connsiteY3" fmla="*/ 9049 h 47625"/>
                <a:gd name="connsiteX4" fmla="*/ 10954 w 38100"/>
                <a:gd name="connsiteY4" fmla="*/ 12859 h 47625"/>
                <a:gd name="connsiteX5" fmla="*/ 8096 w 38100"/>
                <a:gd name="connsiteY5" fmla="*/ 18574 h 47625"/>
                <a:gd name="connsiteX6" fmla="*/ 7144 w 38100"/>
                <a:gd name="connsiteY6" fmla="*/ 26194 h 47625"/>
                <a:gd name="connsiteX7" fmla="*/ 8096 w 38100"/>
                <a:gd name="connsiteY7" fmla="*/ 34766 h 47625"/>
                <a:gd name="connsiteX8" fmla="*/ 10954 w 38100"/>
                <a:gd name="connsiteY8" fmla="*/ 40481 h 47625"/>
                <a:gd name="connsiteX9" fmla="*/ 15716 w 38100"/>
                <a:gd name="connsiteY9" fmla="*/ 43339 h 47625"/>
                <a:gd name="connsiteX10" fmla="*/ 21431 w 38100"/>
                <a:gd name="connsiteY10" fmla="*/ 44291 h 47625"/>
                <a:gd name="connsiteX11" fmla="*/ 26194 w 38100"/>
                <a:gd name="connsiteY11" fmla="*/ 43339 h 47625"/>
                <a:gd name="connsiteX12" fmla="*/ 30956 w 38100"/>
                <a:gd name="connsiteY12" fmla="*/ 39529 h 47625"/>
                <a:gd name="connsiteX13" fmla="*/ 33814 w 38100"/>
                <a:gd name="connsiteY13" fmla="*/ 33814 h 47625"/>
                <a:gd name="connsiteX14" fmla="*/ 34766 w 38100"/>
                <a:gd name="connsiteY14" fmla="*/ 25241 h 47625"/>
                <a:gd name="connsiteX15" fmla="*/ 33814 w 38100"/>
                <a:gd name="connsiteY15" fmla="*/ 17621 h 47625"/>
                <a:gd name="connsiteX16" fmla="*/ 31909 w 38100"/>
                <a:gd name="connsiteY16" fmla="*/ 1381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0" h="47625">
                  <a:moveTo>
                    <a:pt x="31909" y="13811"/>
                  </a:moveTo>
                  <a:cubicBezTo>
                    <a:pt x="30956" y="11906"/>
                    <a:pt x="29051" y="10954"/>
                    <a:pt x="28099" y="9049"/>
                  </a:cubicBezTo>
                  <a:cubicBezTo>
                    <a:pt x="26194" y="8096"/>
                    <a:pt x="24289" y="7144"/>
                    <a:pt x="22384" y="7144"/>
                  </a:cubicBezTo>
                  <a:cubicBezTo>
                    <a:pt x="19526" y="7144"/>
                    <a:pt x="17621" y="8096"/>
                    <a:pt x="15716" y="9049"/>
                  </a:cubicBezTo>
                  <a:cubicBezTo>
                    <a:pt x="13811" y="10001"/>
                    <a:pt x="12859" y="11906"/>
                    <a:pt x="10954" y="12859"/>
                  </a:cubicBezTo>
                  <a:cubicBezTo>
                    <a:pt x="10001" y="14764"/>
                    <a:pt x="9049" y="16669"/>
                    <a:pt x="8096" y="18574"/>
                  </a:cubicBezTo>
                  <a:cubicBezTo>
                    <a:pt x="7144" y="20479"/>
                    <a:pt x="7144" y="23336"/>
                    <a:pt x="7144" y="26194"/>
                  </a:cubicBezTo>
                  <a:cubicBezTo>
                    <a:pt x="7144" y="30004"/>
                    <a:pt x="7144" y="32861"/>
                    <a:pt x="8096" y="34766"/>
                  </a:cubicBezTo>
                  <a:cubicBezTo>
                    <a:pt x="9049" y="37624"/>
                    <a:pt x="10001" y="39529"/>
                    <a:pt x="10954" y="40481"/>
                  </a:cubicBezTo>
                  <a:cubicBezTo>
                    <a:pt x="11906" y="42386"/>
                    <a:pt x="13811" y="43339"/>
                    <a:pt x="15716" y="43339"/>
                  </a:cubicBezTo>
                  <a:cubicBezTo>
                    <a:pt x="17621" y="44291"/>
                    <a:pt x="19526" y="44291"/>
                    <a:pt x="21431" y="44291"/>
                  </a:cubicBezTo>
                  <a:cubicBezTo>
                    <a:pt x="23336" y="44291"/>
                    <a:pt x="25241" y="44291"/>
                    <a:pt x="26194" y="43339"/>
                  </a:cubicBezTo>
                  <a:cubicBezTo>
                    <a:pt x="28099" y="42386"/>
                    <a:pt x="29051" y="41434"/>
                    <a:pt x="30956" y="39529"/>
                  </a:cubicBezTo>
                  <a:cubicBezTo>
                    <a:pt x="31909" y="37624"/>
                    <a:pt x="32861" y="35719"/>
                    <a:pt x="33814" y="33814"/>
                  </a:cubicBezTo>
                  <a:cubicBezTo>
                    <a:pt x="34766" y="31909"/>
                    <a:pt x="34766" y="29051"/>
                    <a:pt x="34766" y="25241"/>
                  </a:cubicBezTo>
                  <a:cubicBezTo>
                    <a:pt x="34766" y="22384"/>
                    <a:pt x="34766" y="20479"/>
                    <a:pt x="33814" y="17621"/>
                  </a:cubicBezTo>
                  <a:cubicBezTo>
                    <a:pt x="33814" y="17621"/>
                    <a:pt x="32861" y="15716"/>
                    <a:pt x="31909" y="13811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A59BB9-9ACC-4761-A88E-839C84AE4191}"/>
                </a:ext>
              </a:extLst>
            </p:cNvPr>
            <p:cNvSpPr/>
            <p:nvPr/>
          </p:nvSpPr>
          <p:spPr>
            <a:xfrm>
              <a:off x="5961221" y="3220879"/>
              <a:ext cx="285750" cy="381000"/>
            </a:xfrm>
            <a:custGeom>
              <a:avLst/>
              <a:gdLst>
                <a:gd name="connsiteX0" fmla="*/ 144304 w 285750"/>
                <a:gd name="connsiteY0" fmla="*/ 7144 h 381000"/>
                <a:gd name="connsiteX1" fmla="*/ 7144 w 285750"/>
                <a:gd name="connsiteY1" fmla="*/ 61436 h 381000"/>
                <a:gd name="connsiteX2" fmla="*/ 7144 w 285750"/>
                <a:gd name="connsiteY2" fmla="*/ 318611 h 381000"/>
                <a:gd name="connsiteX3" fmla="*/ 144304 w 285750"/>
                <a:gd name="connsiteY3" fmla="*/ 373856 h 381000"/>
                <a:gd name="connsiteX4" fmla="*/ 281464 w 285750"/>
                <a:gd name="connsiteY4" fmla="*/ 319564 h 381000"/>
                <a:gd name="connsiteX5" fmla="*/ 281464 w 285750"/>
                <a:gd name="connsiteY5" fmla="*/ 62389 h 381000"/>
                <a:gd name="connsiteX6" fmla="*/ 144304 w 285750"/>
                <a:gd name="connsiteY6" fmla="*/ 7144 h 381000"/>
                <a:gd name="connsiteX7" fmla="*/ 103346 w 285750"/>
                <a:gd name="connsiteY7" fmla="*/ 222409 h 381000"/>
                <a:gd name="connsiteX8" fmla="*/ 101441 w 285750"/>
                <a:gd name="connsiteY8" fmla="*/ 228124 h 381000"/>
                <a:gd name="connsiteX9" fmla="*/ 97631 w 285750"/>
                <a:gd name="connsiteY9" fmla="*/ 232886 h 381000"/>
                <a:gd name="connsiteX10" fmla="*/ 91916 w 285750"/>
                <a:gd name="connsiteY10" fmla="*/ 236696 h 381000"/>
                <a:gd name="connsiteX11" fmla="*/ 83344 w 285750"/>
                <a:gd name="connsiteY11" fmla="*/ 239554 h 381000"/>
                <a:gd name="connsiteX12" fmla="*/ 71914 w 285750"/>
                <a:gd name="connsiteY12" fmla="*/ 240506 h 381000"/>
                <a:gd name="connsiteX13" fmla="*/ 65246 w 285750"/>
                <a:gd name="connsiteY13" fmla="*/ 240506 h 381000"/>
                <a:gd name="connsiteX14" fmla="*/ 59531 w 285750"/>
                <a:gd name="connsiteY14" fmla="*/ 239554 h 381000"/>
                <a:gd name="connsiteX15" fmla="*/ 54769 w 285750"/>
                <a:gd name="connsiteY15" fmla="*/ 238601 h 381000"/>
                <a:gd name="connsiteX16" fmla="*/ 50959 w 285750"/>
                <a:gd name="connsiteY16" fmla="*/ 236696 h 381000"/>
                <a:gd name="connsiteX17" fmla="*/ 50959 w 285750"/>
                <a:gd name="connsiteY17" fmla="*/ 216694 h 381000"/>
                <a:gd name="connsiteX18" fmla="*/ 55721 w 285750"/>
                <a:gd name="connsiteY18" fmla="*/ 219551 h 381000"/>
                <a:gd name="connsiteX19" fmla="*/ 60484 w 285750"/>
                <a:gd name="connsiteY19" fmla="*/ 222409 h 381000"/>
                <a:gd name="connsiteX20" fmla="*/ 66199 w 285750"/>
                <a:gd name="connsiteY20" fmla="*/ 224314 h 381000"/>
                <a:gd name="connsiteX21" fmla="*/ 71914 w 285750"/>
                <a:gd name="connsiteY21" fmla="*/ 225266 h 381000"/>
                <a:gd name="connsiteX22" fmla="*/ 75724 w 285750"/>
                <a:gd name="connsiteY22" fmla="*/ 224314 h 381000"/>
                <a:gd name="connsiteX23" fmla="*/ 77629 w 285750"/>
                <a:gd name="connsiteY23" fmla="*/ 223361 h 381000"/>
                <a:gd name="connsiteX24" fmla="*/ 78581 w 285750"/>
                <a:gd name="connsiteY24" fmla="*/ 221456 h 381000"/>
                <a:gd name="connsiteX25" fmla="*/ 78581 w 285750"/>
                <a:gd name="connsiteY25" fmla="*/ 219551 h 381000"/>
                <a:gd name="connsiteX26" fmla="*/ 77629 w 285750"/>
                <a:gd name="connsiteY26" fmla="*/ 216694 h 381000"/>
                <a:gd name="connsiteX27" fmla="*/ 75724 w 285750"/>
                <a:gd name="connsiteY27" fmla="*/ 214789 h 381000"/>
                <a:gd name="connsiteX28" fmla="*/ 71914 w 285750"/>
                <a:gd name="connsiteY28" fmla="*/ 212884 h 381000"/>
                <a:gd name="connsiteX29" fmla="*/ 67151 w 285750"/>
                <a:gd name="connsiteY29" fmla="*/ 210979 h 381000"/>
                <a:gd name="connsiteX30" fmla="*/ 58579 w 285750"/>
                <a:gd name="connsiteY30" fmla="*/ 206216 h 381000"/>
                <a:gd name="connsiteX31" fmla="*/ 52864 w 285750"/>
                <a:gd name="connsiteY31" fmla="*/ 201454 h 381000"/>
                <a:gd name="connsiteX32" fmla="*/ 50006 w 285750"/>
                <a:gd name="connsiteY32" fmla="*/ 195739 h 381000"/>
                <a:gd name="connsiteX33" fmla="*/ 49054 w 285750"/>
                <a:gd name="connsiteY33" fmla="*/ 189071 h 381000"/>
                <a:gd name="connsiteX34" fmla="*/ 50959 w 285750"/>
                <a:gd name="connsiteY34" fmla="*/ 179546 h 381000"/>
                <a:gd name="connsiteX35" fmla="*/ 56674 w 285750"/>
                <a:gd name="connsiteY35" fmla="*/ 171926 h 381000"/>
                <a:gd name="connsiteX36" fmla="*/ 66199 w 285750"/>
                <a:gd name="connsiteY36" fmla="*/ 167164 h 381000"/>
                <a:gd name="connsiteX37" fmla="*/ 78581 w 285750"/>
                <a:gd name="connsiteY37" fmla="*/ 165259 h 381000"/>
                <a:gd name="connsiteX38" fmla="*/ 85249 w 285750"/>
                <a:gd name="connsiteY38" fmla="*/ 165259 h 381000"/>
                <a:gd name="connsiteX39" fmla="*/ 90964 w 285750"/>
                <a:gd name="connsiteY39" fmla="*/ 166211 h 381000"/>
                <a:gd name="connsiteX40" fmla="*/ 95726 w 285750"/>
                <a:gd name="connsiteY40" fmla="*/ 167164 h 381000"/>
                <a:gd name="connsiteX41" fmla="*/ 99536 w 285750"/>
                <a:gd name="connsiteY41" fmla="*/ 168116 h 381000"/>
                <a:gd name="connsiteX42" fmla="*/ 99536 w 285750"/>
                <a:gd name="connsiteY42" fmla="*/ 187166 h 381000"/>
                <a:gd name="connsiteX43" fmla="*/ 95726 w 285750"/>
                <a:gd name="connsiteY43" fmla="*/ 185261 h 381000"/>
                <a:gd name="connsiteX44" fmla="*/ 90964 w 285750"/>
                <a:gd name="connsiteY44" fmla="*/ 183356 h 381000"/>
                <a:gd name="connsiteX45" fmla="*/ 86201 w 285750"/>
                <a:gd name="connsiteY45" fmla="*/ 182404 h 381000"/>
                <a:gd name="connsiteX46" fmla="*/ 80486 w 285750"/>
                <a:gd name="connsiteY46" fmla="*/ 182404 h 381000"/>
                <a:gd name="connsiteX47" fmla="*/ 74771 w 285750"/>
                <a:gd name="connsiteY47" fmla="*/ 183356 h 381000"/>
                <a:gd name="connsiteX48" fmla="*/ 72866 w 285750"/>
                <a:gd name="connsiteY48" fmla="*/ 187166 h 381000"/>
                <a:gd name="connsiteX49" fmla="*/ 73819 w 285750"/>
                <a:gd name="connsiteY49" fmla="*/ 189071 h 381000"/>
                <a:gd name="connsiteX50" fmla="*/ 75724 w 285750"/>
                <a:gd name="connsiteY50" fmla="*/ 190976 h 381000"/>
                <a:gd name="connsiteX51" fmla="*/ 78581 w 285750"/>
                <a:gd name="connsiteY51" fmla="*/ 192881 h 381000"/>
                <a:gd name="connsiteX52" fmla="*/ 83344 w 285750"/>
                <a:gd name="connsiteY52" fmla="*/ 194786 h 381000"/>
                <a:gd name="connsiteX53" fmla="*/ 91916 w 285750"/>
                <a:gd name="connsiteY53" fmla="*/ 198596 h 381000"/>
                <a:gd name="connsiteX54" fmla="*/ 98584 w 285750"/>
                <a:gd name="connsiteY54" fmla="*/ 203359 h 381000"/>
                <a:gd name="connsiteX55" fmla="*/ 103346 w 285750"/>
                <a:gd name="connsiteY55" fmla="*/ 209074 h 381000"/>
                <a:gd name="connsiteX56" fmla="*/ 105251 w 285750"/>
                <a:gd name="connsiteY56" fmla="*/ 217646 h 381000"/>
                <a:gd name="connsiteX57" fmla="*/ 103346 w 285750"/>
                <a:gd name="connsiteY57" fmla="*/ 222409 h 381000"/>
                <a:gd name="connsiteX58" fmla="*/ 159544 w 285750"/>
                <a:gd name="connsiteY58" fmla="*/ 258604 h 381000"/>
                <a:gd name="connsiteX59" fmla="*/ 143351 w 285750"/>
                <a:gd name="connsiteY59" fmla="*/ 241459 h 381000"/>
                <a:gd name="connsiteX60" fmla="*/ 130016 w 285750"/>
                <a:gd name="connsiteY60" fmla="*/ 238601 h 381000"/>
                <a:gd name="connsiteX61" fmla="*/ 119539 w 285750"/>
                <a:gd name="connsiteY61" fmla="*/ 230981 h 381000"/>
                <a:gd name="connsiteX62" fmla="*/ 111919 w 285750"/>
                <a:gd name="connsiteY62" fmla="*/ 219551 h 381000"/>
                <a:gd name="connsiteX63" fmla="*/ 109061 w 285750"/>
                <a:gd name="connsiteY63" fmla="*/ 204311 h 381000"/>
                <a:gd name="connsiteX64" fmla="*/ 111919 w 285750"/>
                <a:gd name="connsiteY64" fmla="*/ 188119 h 381000"/>
                <a:gd name="connsiteX65" fmla="*/ 119539 w 285750"/>
                <a:gd name="connsiteY65" fmla="*/ 175736 h 381000"/>
                <a:gd name="connsiteX66" fmla="*/ 130969 w 285750"/>
                <a:gd name="connsiteY66" fmla="*/ 168116 h 381000"/>
                <a:gd name="connsiteX67" fmla="*/ 146209 w 285750"/>
                <a:gd name="connsiteY67" fmla="*/ 165259 h 381000"/>
                <a:gd name="connsiteX68" fmla="*/ 160496 w 285750"/>
                <a:gd name="connsiteY68" fmla="*/ 168116 h 381000"/>
                <a:gd name="connsiteX69" fmla="*/ 171926 w 285750"/>
                <a:gd name="connsiteY69" fmla="*/ 175736 h 381000"/>
                <a:gd name="connsiteX70" fmla="*/ 179546 w 285750"/>
                <a:gd name="connsiteY70" fmla="*/ 187166 h 381000"/>
                <a:gd name="connsiteX71" fmla="*/ 182404 w 285750"/>
                <a:gd name="connsiteY71" fmla="*/ 203359 h 381000"/>
                <a:gd name="connsiteX72" fmla="*/ 180499 w 285750"/>
                <a:gd name="connsiteY72" fmla="*/ 214789 h 381000"/>
                <a:gd name="connsiteX73" fmla="*/ 175736 w 285750"/>
                <a:gd name="connsiteY73" fmla="*/ 224314 h 381000"/>
                <a:gd name="connsiteX74" fmla="*/ 169069 w 285750"/>
                <a:gd name="connsiteY74" fmla="*/ 231934 h 381000"/>
                <a:gd name="connsiteX75" fmla="*/ 160496 w 285750"/>
                <a:gd name="connsiteY75" fmla="*/ 237649 h 381000"/>
                <a:gd name="connsiteX76" fmla="*/ 185261 w 285750"/>
                <a:gd name="connsiteY76" fmla="*/ 258604 h 381000"/>
                <a:gd name="connsiteX77" fmla="*/ 159544 w 285750"/>
                <a:gd name="connsiteY77" fmla="*/ 258604 h 381000"/>
                <a:gd name="connsiteX78" fmla="*/ 241459 w 285750"/>
                <a:gd name="connsiteY78" fmla="*/ 239554 h 381000"/>
                <a:gd name="connsiteX79" fmla="*/ 193834 w 285750"/>
                <a:gd name="connsiteY79" fmla="*/ 239554 h 381000"/>
                <a:gd name="connsiteX80" fmla="*/ 193834 w 285750"/>
                <a:gd name="connsiteY80" fmla="*/ 166211 h 381000"/>
                <a:gd name="connsiteX81" fmla="*/ 215741 w 285750"/>
                <a:gd name="connsiteY81" fmla="*/ 166211 h 381000"/>
                <a:gd name="connsiteX82" fmla="*/ 215741 w 285750"/>
                <a:gd name="connsiteY82" fmla="*/ 222409 h 381000"/>
                <a:gd name="connsiteX83" fmla="*/ 241459 w 285750"/>
                <a:gd name="connsiteY83" fmla="*/ 222409 h 381000"/>
                <a:gd name="connsiteX84" fmla="*/ 241459 w 285750"/>
                <a:gd name="connsiteY84" fmla="*/ 239554 h 381000"/>
                <a:gd name="connsiteX85" fmla="*/ 144304 w 285750"/>
                <a:gd name="connsiteY85" fmla="*/ 87154 h 381000"/>
                <a:gd name="connsiteX86" fmla="*/ 46196 w 285750"/>
                <a:gd name="connsiteY86" fmla="*/ 57626 h 381000"/>
                <a:gd name="connsiteX87" fmla="*/ 144304 w 285750"/>
                <a:gd name="connsiteY87" fmla="*/ 28099 h 381000"/>
                <a:gd name="connsiteX88" fmla="*/ 242411 w 285750"/>
                <a:gd name="connsiteY88" fmla="*/ 57626 h 381000"/>
                <a:gd name="connsiteX89" fmla="*/ 144304 w 285750"/>
                <a:gd name="connsiteY89" fmla="*/ 8715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285750" h="381000">
                  <a:moveTo>
                    <a:pt x="144304" y="7144"/>
                  </a:moveTo>
                  <a:cubicBezTo>
                    <a:pt x="68104" y="7144"/>
                    <a:pt x="7144" y="32861"/>
                    <a:pt x="7144" y="61436"/>
                  </a:cubicBezTo>
                  <a:lnTo>
                    <a:pt x="7144" y="318611"/>
                  </a:lnTo>
                  <a:cubicBezTo>
                    <a:pt x="7144" y="347186"/>
                    <a:pt x="69056" y="373856"/>
                    <a:pt x="144304" y="373856"/>
                  </a:cubicBezTo>
                  <a:cubicBezTo>
                    <a:pt x="220504" y="373856"/>
                    <a:pt x="281464" y="348139"/>
                    <a:pt x="281464" y="319564"/>
                  </a:cubicBezTo>
                  <a:lnTo>
                    <a:pt x="281464" y="62389"/>
                  </a:lnTo>
                  <a:cubicBezTo>
                    <a:pt x="282416" y="33814"/>
                    <a:pt x="220504" y="7144"/>
                    <a:pt x="144304" y="7144"/>
                  </a:cubicBezTo>
                  <a:close/>
                  <a:moveTo>
                    <a:pt x="103346" y="222409"/>
                  </a:moveTo>
                  <a:cubicBezTo>
                    <a:pt x="103346" y="224314"/>
                    <a:pt x="102394" y="226219"/>
                    <a:pt x="101441" y="228124"/>
                  </a:cubicBezTo>
                  <a:cubicBezTo>
                    <a:pt x="100489" y="230029"/>
                    <a:pt x="99536" y="231934"/>
                    <a:pt x="97631" y="232886"/>
                  </a:cubicBezTo>
                  <a:cubicBezTo>
                    <a:pt x="95726" y="234791"/>
                    <a:pt x="93821" y="235744"/>
                    <a:pt x="91916" y="236696"/>
                  </a:cubicBezTo>
                  <a:cubicBezTo>
                    <a:pt x="90011" y="237649"/>
                    <a:pt x="87154" y="238601"/>
                    <a:pt x="83344" y="239554"/>
                  </a:cubicBezTo>
                  <a:cubicBezTo>
                    <a:pt x="80486" y="240506"/>
                    <a:pt x="76676" y="240506"/>
                    <a:pt x="71914" y="240506"/>
                  </a:cubicBezTo>
                  <a:cubicBezTo>
                    <a:pt x="70009" y="240506"/>
                    <a:pt x="67151" y="240506"/>
                    <a:pt x="65246" y="240506"/>
                  </a:cubicBezTo>
                  <a:cubicBezTo>
                    <a:pt x="63341" y="240506"/>
                    <a:pt x="61436" y="240506"/>
                    <a:pt x="59531" y="239554"/>
                  </a:cubicBezTo>
                  <a:cubicBezTo>
                    <a:pt x="57626" y="239554"/>
                    <a:pt x="55721" y="238601"/>
                    <a:pt x="54769" y="238601"/>
                  </a:cubicBezTo>
                  <a:cubicBezTo>
                    <a:pt x="52864" y="238601"/>
                    <a:pt x="51911" y="237649"/>
                    <a:pt x="50959" y="236696"/>
                  </a:cubicBezTo>
                  <a:lnTo>
                    <a:pt x="50959" y="216694"/>
                  </a:lnTo>
                  <a:cubicBezTo>
                    <a:pt x="51911" y="217646"/>
                    <a:pt x="53816" y="218599"/>
                    <a:pt x="55721" y="219551"/>
                  </a:cubicBezTo>
                  <a:cubicBezTo>
                    <a:pt x="57626" y="220504"/>
                    <a:pt x="58579" y="221456"/>
                    <a:pt x="60484" y="222409"/>
                  </a:cubicBezTo>
                  <a:cubicBezTo>
                    <a:pt x="62389" y="223361"/>
                    <a:pt x="64294" y="223361"/>
                    <a:pt x="66199" y="224314"/>
                  </a:cubicBezTo>
                  <a:cubicBezTo>
                    <a:pt x="68104" y="225266"/>
                    <a:pt x="70009" y="225266"/>
                    <a:pt x="71914" y="225266"/>
                  </a:cubicBezTo>
                  <a:cubicBezTo>
                    <a:pt x="73819" y="225266"/>
                    <a:pt x="74771" y="225266"/>
                    <a:pt x="75724" y="224314"/>
                  </a:cubicBezTo>
                  <a:cubicBezTo>
                    <a:pt x="76676" y="224314"/>
                    <a:pt x="77629" y="223361"/>
                    <a:pt x="77629" y="223361"/>
                  </a:cubicBezTo>
                  <a:cubicBezTo>
                    <a:pt x="78581" y="223361"/>
                    <a:pt x="78581" y="222409"/>
                    <a:pt x="78581" y="221456"/>
                  </a:cubicBezTo>
                  <a:cubicBezTo>
                    <a:pt x="78581" y="220504"/>
                    <a:pt x="78581" y="220504"/>
                    <a:pt x="78581" y="219551"/>
                  </a:cubicBezTo>
                  <a:cubicBezTo>
                    <a:pt x="78581" y="218599"/>
                    <a:pt x="78581" y="217646"/>
                    <a:pt x="77629" y="216694"/>
                  </a:cubicBezTo>
                  <a:cubicBezTo>
                    <a:pt x="76676" y="215741"/>
                    <a:pt x="76676" y="214789"/>
                    <a:pt x="75724" y="214789"/>
                  </a:cubicBezTo>
                  <a:cubicBezTo>
                    <a:pt x="74771" y="213836"/>
                    <a:pt x="73819" y="213836"/>
                    <a:pt x="71914" y="212884"/>
                  </a:cubicBezTo>
                  <a:cubicBezTo>
                    <a:pt x="70009" y="211931"/>
                    <a:pt x="69056" y="211931"/>
                    <a:pt x="67151" y="210979"/>
                  </a:cubicBezTo>
                  <a:cubicBezTo>
                    <a:pt x="64294" y="210026"/>
                    <a:pt x="61436" y="208121"/>
                    <a:pt x="58579" y="206216"/>
                  </a:cubicBezTo>
                  <a:cubicBezTo>
                    <a:pt x="56674" y="204311"/>
                    <a:pt x="54769" y="203359"/>
                    <a:pt x="52864" y="201454"/>
                  </a:cubicBezTo>
                  <a:cubicBezTo>
                    <a:pt x="50959" y="199549"/>
                    <a:pt x="50006" y="197644"/>
                    <a:pt x="50006" y="195739"/>
                  </a:cubicBezTo>
                  <a:cubicBezTo>
                    <a:pt x="49054" y="193834"/>
                    <a:pt x="49054" y="190976"/>
                    <a:pt x="49054" y="189071"/>
                  </a:cubicBezTo>
                  <a:cubicBezTo>
                    <a:pt x="49054" y="185261"/>
                    <a:pt x="50006" y="182404"/>
                    <a:pt x="50959" y="179546"/>
                  </a:cubicBezTo>
                  <a:cubicBezTo>
                    <a:pt x="52864" y="176689"/>
                    <a:pt x="54769" y="173831"/>
                    <a:pt x="56674" y="171926"/>
                  </a:cubicBezTo>
                  <a:cubicBezTo>
                    <a:pt x="59531" y="170021"/>
                    <a:pt x="62389" y="168116"/>
                    <a:pt x="66199" y="167164"/>
                  </a:cubicBezTo>
                  <a:cubicBezTo>
                    <a:pt x="70009" y="166211"/>
                    <a:pt x="73819" y="165259"/>
                    <a:pt x="78581" y="165259"/>
                  </a:cubicBezTo>
                  <a:cubicBezTo>
                    <a:pt x="81439" y="165259"/>
                    <a:pt x="83344" y="165259"/>
                    <a:pt x="85249" y="165259"/>
                  </a:cubicBezTo>
                  <a:cubicBezTo>
                    <a:pt x="87154" y="165259"/>
                    <a:pt x="89059" y="165259"/>
                    <a:pt x="90964" y="166211"/>
                  </a:cubicBezTo>
                  <a:cubicBezTo>
                    <a:pt x="92869" y="166211"/>
                    <a:pt x="93821" y="167164"/>
                    <a:pt x="95726" y="167164"/>
                  </a:cubicBezTo>
                  <a:cubicBezTo>
                    <a:pt x="97631" y="167164"/>
                    <a:pt x="98584" y="168116"/>
                    <a:pt x="99536" y="168116"/>
                  </a:cubicBezTo>
                  <a:lnTo>
                    <a:pt x="99536" y="187166"/>
                  </a:lnTo>
                  <a:cubicBezTo>
                    <a:pt x="98584" y="186214"/>
                    <a:pt x="97631" y="186214"/>
                    <a:pt x="95726" y="185261"/>
                  </a:cubicBezTo>
                  <a:cubicBezTo>
                    <a:pt x="94774" y="184309"/>
                    <a:pt x="92869" y="184309"/>
                    <a:pt x="90964" y="183356"/>
                  </a:cubicBezTo>
                  <a:cubicBezTo>
                    <a:pt x="89059" y="182404"/>
                    <a:pt x="88106" y="182404"/>
                    <a:pt x="86201" y="182404"/>
                  </a:cubicBezTo>
                  <a:cubicBezTo>
                    <a:pt x="84296" y="182404"/>
                    <a:pt x="82391" y="182404"/>
                    <a:pt x="80486" y="182404"/>
                  </a:cubicBezTo>
                  <a:cubicBezTo>
                    <a:pt x="77629" y="182404"/>
                    <a:pt x="75724" y="182404"/>
                    <a:pt x="74771" y="183356"/>
                  </a:cubicBezTo>
                  <a:cubicBezTo>
                    <a:pt x="72866" y="184309"/>
                    <a:pt x="72866" y="185261"/>
                    <a:pt x="72866" y="187166"/>
                  </a:cubicBezTo>
                  <a:cubicBezTo>
                    <a:pt x="72866" y="188119"/>
                    <a:pt x="72866" y="189071"/>
                    <a:pt x="73819" y="189071"/>
                  </a:cubicBezTo>
                  <a:cubicBezTo>
                    <a:pt x="73819" y="190024"/>
                    <a:pt x="74771" y="190024"/>
                    <a:pt x="75724" y="190976"/>
                  </a:cubicBezTo>
                  <a:cubicBezTo>
                    <a:pt x="76676" y="191929"/>
                    <a:pt x="77629" y="191929"/>
                    <a:pt x="78581" y="192881"/>
                  </a:cubicBezTo>
                  <a:cubicBezTo>
                    <a:pt x="79534" y="193834"/>
                    <a:pt x="81439" y="193834"/>
                    <a:pt x="83344" y="194786"/>
                  </a:cubicBezTo>
                  <a:cubicBezTo>
                    <a:pt x="86201" y="195739"/>
                    <a:pt x="89059" y="197644"/>
                    <a:pt x="91916" y="198596"/>
                  </a:cubicBezTo>
                  <a:cubicBezTo>
                    <a:pt x="94774" y="200501"/>
                    <a:pt x="96679" y="201454"/>
                    <a:pt x="98584" y="203359"/>
                  </a:cubicBezTo>
                  <a:cubicBezTo>
                    <a:pt x="100489" y="205264"/>
                    <a:pt x="101441" y="207169"/>
                    <a:pt x="103346" y="209074"/>
                  </a:cubicBezTo>
                  <a:cubicBezTo>
                    <a:pt x="104299" y="210979"/>
                    <a:pt x="105251" y="213836"/>
                    <a:pt x="105251" y="217646"/>
                  </a:cubicBezTo>
                  <a:cubicBezTo>
                    <a:pt x="104299" y="218599"/>
                    <a:pt x="103346" y="220504"/>
                    <a:pt x="103346" y="222409"/>
                  </a:cubicBezTo>
                  <a:close/>
                  <a:moveTo>
                    <a:pt x="159544" y="258604"/>
                  </a:moveTo>
                  <a:lnTo>
                    <a:pt x="143351" y="241459"/>
                  </a:lnTo>
                  <a:cubicBezTo>
                    <a:pt x="138589" y="241459"/>
                    <a:pt x="133826" y="239554"/>
                    <a:pt x="130016" y="238601"/>
                  </a:cubicBezTo>
                  <a:cubicBezTo>
                    <a:pt x="126206" y="236696"/>
                    <a:pt x="122396" y="233839"/>
                    <a:pt x="119539" y="230981"/>
                  </a:cubicBezTo>
                  <a:cubicBezTo>
                    <a:pt x="116681" y="228124"/>
                    <a:pt x="113824" y="224314"/>
                    <a:pt x="111919" y="219551"/>
                  </a:cubicBezTo>
                  <a:cubicBezTo>
                    <a:pt x="110014" y="214789"/>
                    <a:pt x="109061" y="210026"/>
                    <a:pt x="109061" y="204311"/>
                  </a:cubicBezTo>
                  <a:cubicBezTo>
                    <a:pt x="109061" y="198596"/>
                    <a:pt x="110014" y="192881"/>
                    <a:pt x="111919" y="188119"/>
                  </a:cubicBezTo>
                  <a:cubicBezTo>
                    <a:pt x="113824" y="183356"/>
                    <a:pt x="116681" y="179546"/>
                    <a:pt x="119539" y="175736"/>
                  </a:cubicBezTo>
                  <a:cubicBezTo>
                    <a:pt x="122396" y="171926"/>
                    <a:pt x="127159" y="170021"/>
                    <a:pt x="130969" y="168116"/>
                  </a:cubicBezTo>
                  <a:cubicBezTo>
                    <a:pt x="135731" y="166211"/>
                    <a:pt x="140494" y="165259"/>
                    <a:pt x="146209" y="165259"/>
                  </a:cubicBezTo>
                  <a:cubicBezTo>
                    <a:pt x="151924" y="165259"/>
                    <a:pt x="156686" y="166211"/>
                    <a:pt x="160496" y="168116"/>
                  </a:cubicBezTo>
                  <a:cubicBezTo>
                    <a:pt x="165259" y="170021"/>
                    <a:pt x="169069" y="172879"/>
                    <a:pt x="171926" y="175736"/>
                  </a:cubicBezTo>
                  <a:cubicBezTo>
                    <a:pt x="174784" y="178594"/>
                    <a:pt x="177641" y="183356"/>
                    <a:pt x="179546" y="187166"/>
                  </a:cubicBezTo>
                  <a:cubicBezTo>
                    <a:pt x="181451" y="191929"/>
                    <a:pt x="182404" y="196691"/>
                    <a:pt x="182404" y="203359"/>
                  </a:cubicBezTo>
                  <a:cubicBezTo>
                    <a:pt x="182404" y="207169"/>
                    <a:pt x="182404" y="211931"/>
                    <a:pt x="180499" y="214789"/>
                  </a:cubicBezTo>
                  <a:cubicBezTo>
                    <a:pt x="179546" y="218599"/>
                    <a:pt x="177641" y="221456"/>
                    <a:pt x="175736" y="224314"/>
                  </a:cubicBezTo>
                  <a:cubicBezTo>
                    <a:pt x="173831" y="227171"/>
                    <a:pt x="171926" y="230029"/>
                    <a:pt x="169069" y="231934"/>
                  </a:cubicBezTo>
                  <a:cubicBezTo>
                    <a:pt x="166211" y="233839"/>
                    <a:pt x="164306" y="235744"/>
                    <a:pt x="160496" y="237649"/>
                  </a:cubicBezTo>
                  <a:lnTo>
                    <a:pt x="185261" y="258604"/>
                  </a:lnTo>
                  <a:lnTo>
                    <a:pt x="159544" y="258604"/>
                  </a:lnTo>
                  <a:close/>
                  <a:moveTo>
                    <a:pt x="241459" y="239554"/>
                  </a:moveTo>
                  <a:lnTo>
                    <a:pt x="193834" y="239554"/>
                  </a:lnTo>
                  <a:lnTo>
                    <a:pt x="193834" y="166211"/>
                  </a:lnTo>
                  <a:lnTo>
                    <a:pt x="215741" y="166211"/>
                  </a:lnTo>
                  <a:lnTo>
                    <a:pt x="215741" y="222409"/>
                  </a:lnTo>
                  <a:lnTo>
                    <a:pt x="241459" y="222409"/>
                  </a:lnTo>
                  <a:lnTo>
                    <a:pt x="241459" y="239554"/>
                  </a:lnTo>
                  <a:close/>
                  <a:moveTo>
                    <a:pt x="144304" y="87154"/>
                  </a:moveTo>
                  <a:cubicBezTo>
                    <a:pt x="90011" y="87154"/>
                    <a:pt x="46196" y="73819"/>
                    <a:pt x="46196" y="57626"/>
                  </a:cubicBezTo>
                  <a:cubicBezTo>
                    <a:pt x="46196" y="41434"/>
                    <a:pt x="90011" y="28099"/>
                    <a:pt x="144304" y="28099"/>
                  </a:cubicBezTo>
                  <a:cubicBezTo>
                    <a:pt x="198596" y="28099"/>
                    <a:pt x="242411" y="41434"/>
                    <a:pt x="242411" y="57626"/>
                  </a:cubicBezTo>
                  <a:cubicBezTo>
                    <a:pt x="242411" y="73819"/>
                    <a:pt x="198596" y="87154"/>
                    <a:pt x="144304" y="87154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25E45BA-437B-416D-88DF-608C4C121706}"/>
              </a:ext>
            </a:extLst>
          </p:cNvPr>
          <p:cNvSpPr/>
          <p:nvPr/>
        </p:nvSpPr>
        <p:spPr>
          <a:xfrm>
            <a:off x="1762186" y="2409044"/>
            <a:ext cx="706007" cy="768665"/>
          </a:xfrm>
          <a:custGeom>
            <a:avLst/>
            <a:gdLst>
              <a:gd name="connsiteX0" fmla="*/ 359569 w 361950"/>
              <a:gd name="connsiteY0" fmla="*/ 394811 h 428625"/>
              <a:gd name="connsiteX1" fmla="*/ 359569 w 361950"/>
              <a:gd name="connsiteY1" fmla="*/ 394811 h 428625"/>
              <a:gd name="connsiteX2" fmla="*/ 359569 w 361950"/>
              <a:gd name="connsiteY2" fmla="*/ 44291 h 428625"/>
              <a:gd name="connsiteX3" fmla="*/ 233839 w 361950"/>
              <a:gd name="connsiteY3" fmla="*/ 7144 h 428625"/>
              <a:gd name="connsiteX4" fmla="*/ 8096 w 361950"/>
              <a:gd name="connsiteY4" fmla="*/ 92869 h 428625"/>
              <a:gd name="connsiteX5" fmla="*/ 7144 w 361950"/>
              <a:gd name="connsiteY5" fmla="*/ 92869 h 428625"/>
              <a:gd name="connsiteX6" fmla="*/ 7144 w 361950"/>
              <a:gd name="connsiteY6" fmla="*/ 346234 h 428625"/>
              <a:gd name="connsiteX7" fmla="*/ 83344 w 361950"/>
              <a:gd name="connsiteY7" fmla="*/ 315754 h 428625"/>
              <a:gd name="connsiteX8" fmla="*/ 83344 w 361950"/>
              <a:gd name="connsiteY8" fmla="*/ 110014 h 428625"/>
              <a:gd name="connsiteX9" fmla="*/ 235744 w 361950"/>
              <a:gd name="connsiteY9" fmla="*/ 73819 h 428625"/>
              <a:gd name="connsiteX10" fmla="*/ 235744 w 361950"/>
              <a:gd name="connsiteY10" fmla="*/ 377666 h 428625"/>
              <a:gd name="connsiteX11" fmla="*/ 7144 w 361950"/>
              <a:gd name="connsiteY11" fmla="*/ 346234 h 428625"/>
              <a:gd name="connsiteX12" fmla="*/ 233839 w 361950"/>
              <a:gd name="connsiteY12" fmla="*/ 430054 h 428625"/>
              <a:gd name="connsiteX13" fmla="*/ 233839 w 361950"/>
              <a:gd name="connsiteY13" fmla="*/ 430054 h 428625"/>
              <a:gd name="connsiteX14" fmla="*/ 359569 w 361950"/>
              <a:gd name="connsiteY14" fmla="*/ 395764 h 428625"/>
              <a:gd name="connsiteX15" fmla="*/ 359569 w 361950"/>
              <a:gd name="connsiteY15" fmla="*/ 39481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1950" h="428625">
                <a:moveTo>
                  <a:pt x="359569" y="394811"/>
                </a:moveTo>
                <a:lnTo>
                  <a:pt x="359569" y="394811"/>
                </a:lnTo>
                <a:lnTo>
                  <a:pt x="359569" y="44291"/>
                </a:lnTo>
                <a:lnTo>
                  <a:pt x="233839" y="7144"/>
                </a:lnTo>
                <a:lnTo>
                  <a:pt x="8096" y="92869"/>
                </a:lnTo>
                <a:lnTo>
                  <a:pt x="7144" y="92869"/>
                </a:lnTo>
                <a:lnTo>
                  <a:pt x="7144" y="346234"/>
                </a:lnTo>
                <a:lnTo>
                  <a:pt x="83344" y="315754"/>
                </a:lnTo>
                <a:lnTo>
                  <a:pt x="83344" y="110014"/>
                </a:lnTo>
                <a:lnTo>
                  <a:pt x="235744" y="73819"/>
                </a:lnTo>
                <a:lnTo>
                  <a:pt x="235744" y="377666"/>
                </a:lnTo>
                <a:lnTo>
                  <a:pt x="7144" y="346234"/>
                </a:lnTo>
                <a:lnTo>
                  <a:pt x="233839" y="430054"/>
                </a:lnTo>
                <a:lnTo>
                  <a:pt x="233839" y="430054"/>
                </a:lnTo>
                <a:lnTo>
                  <a:pt x="359569" y="395764"/>
                </a:lnTo>
                <a:lnTo>
                  <a:pt x="359569" y="394811"/>
                </a:lnTo>
                <a:close/>
              </a:path>
            </a:pathLst>
          </a:custGeom>
          <a:solidFill>
            <a:srgbClr val="DE3C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D091173-F3A7-4E62-A88E-BF5B18B14DBD}"/>
              </a:ext>
            </a:extLst>
          </p:cNvPr>
          <p:cNvGrpSpPr/>
          <p:nvPr/>
        </p:nvGrpSpPr>
        <p:grpSpPr>
          <a:xfrm>
            <a:off x="3288585" y="2589412"/>
            <a:ext cx="723809" cy="768295"/>
            <a:chOff x="9691642" y="1625634"/>
            <a:chExt cx="390525" cy="390525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01DD3D2-7BCA-4F12-934E-7B35B2443963}"/>
                </a:ext>
              </a:extLst>
            </p:cNvPr>
            <p:cNvSpPr/>
            <p:nvPr/>
          </p:nvSpPr>
          <p:spPr>
            <a:xfrm>
              <a:off x="9806318" y="1772585"/>
              <a:ext cx="76200" cy="133350"/>
            </a:xfrm>
            <a:custGeom>
              <a:avLst/>
              <a:gdLst>
                <a:gd name="connsiteX0" fmla="*/ 70961 w 76200"/>
                <a:gd name="connsiteY0" fmla="*/ 7144 h 133350"/>
                <a:gd name="connsiteX1" fmla="*/ 7144 w 76200"/>
                <a:gd name="connsiteY1" fmla="*/ 66199 h 133350"/>
                <a:gd name="connsiteX2" fmla="*/ 11906 w 76200"/>
                <a:gd name="connsiteY2" fmla="*/ 81439 h 133350"/>
                <a:gd name="connsiteX3" fmla="*/ 10954 w 76200"/>
                <a:gd name="connsiteY3" fmla="*/ 90011 h 133350"/>
                <a:gd name="connsiteX4" fmla="*/ 76676 w 76200"/>
                <a:gd name="connsiteY4" fmla="*/ 130016 h 133350"/>
                <a:gd name="connsiteX5" fmla="*/ 76676 w 76200"/>
                <a:gd name="connsiteY5" fmla="*/ 14764 h 133350"/>
                <a:gd name="connsiteX6" fmla="*/ 70961 w 76200"/>
                <a:gd name="connsiteY6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33350">
                  <a:moveTo>
                    <a:pt x="70961" y="7144"/>
                  </a:moveTo>
                  <a:lnTo>
                    <a:pt x="7144" y="66199"/>
                  </a:lnTo>
                  <a:cubicBezTo>
                    <a:pt x="10001" y="70961"/>
                    <a:pt x="11906" y="76676"/>
                    <a:pt x="11906" y="81439"/>
                  </a:cubicBezTo>
                  <a:cubicBezTo>
                    <a:pt x="11906" y="84296"/>
                    <a:pt x="11906" y="87154"/>
                    <a:pt x="10954" y="90011"/>
                  </a:cubicBezTo>
                  <a:lnTo>
                    <a:pt x="76676" y="130016"/>
                  </a:lnTo>
                  <a:lnTo>
                    <a:pt x="76676" y="14764"/>
                  </a:lnTo>
                  <a:cubicBezTo>
                    <a:pt x="75724" y="14764"/>
                    <a:pt x="71914" y="8096"/>
                    <a:pt x="70961" y="7144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ABB4277-C549-4B90-A39A-838394CC1194}"/>
                </a:ext>
              </a:extLst>
            </p:cNvPr>
            <p:cNvSpPr/>
            <p:nvPr/>
          </p:nvSpPr>
          <p:spPr>
            <a:xfrm>
              <a:off x="9890586" y="1771669"/>
              <a:ext cx="76200" cy="133350"/>
            </a:xfrm>
            <a:custGeom>
              <a:avLst/>
              <a:gdLst>
                <a:gd name="connsiteX0" fmla="*/ 19526 w 76200"/>
                <a:gd name="connsiteY0" fmla="*/ 7144 h 133350"/>
                <a:gd name="connsiteX1" fmla="*/ 7144 w 76200"/>
                <a:gd name="connsiteY1" fmla="*/ 16669 h 133350"/>
                <a:gd name="connsiteX2" fmla="*/ 7144 w 76200"/>
                <a:gd name="connsiteY2" fmla="*/ 130969 h 133350"/>
                <a:gd name="connsiteX3" fmla="*/ 72866 w 76200"/>
                <a:gd name="connsiteY3" fmla="*/ 89059 h 133350"/>
                <a:gd name="connsiteX4" fmla="*/ 70961 w 76200"/>
                <a:gd name="connsiteY4" fmla="*/ 82391 h 133350"/>
                <a:gd name="connsiteX5" fmla="*/ 72866 w 76200"/>
                <a:gd name="connsiteY5" fmla="*/ 70961 h 133350"/>
                <a:gd name="connsiteX6" fmla="*/ 19526 w 76200"/>
                <a:gd name="connsiteY6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33350">
                  <a:moveTo>
                    <a:pt x="19526" y="7144"/>
                  </a:moveTo>
                  <a:cubicBezTo>
                    <a:pt x="18574" y="8096"/>
                    <a:pt x="8096" y="15716"/>
                    <a:pt x="7144" y="16669"/>
                  </a:cubicBezTo>
                  <a:lnTo>
                    <a:pt x="7144" y="130969"/>
                  </a:lnTo>
                  <a:lnTo>
                    <a:pt x="72866" y="89059"/>
                  </a:lnTo>
                  <a:cubicBezTo>
                    <a:pt x="71914" y="86201"/>
                    <a:pt x="70961" y="84296"/>
                    <a:pt x="70961" y="82391"/>
                  </a:cubicBezTo>
                  <a:cubicBezTo>
                    <a:pt x="70961" y="78581"/>
                    <a:pt x="71914" y="74771"/>
                    <a:pt x="72866" y="70961"/>
                  </a:cubicBezTo>
                  <a:lnTo>
                    <a:pt x="19526" y="7144"/>
                  </a:ln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784AD8-3D83-4990-9BF3-E8BDCC78D96C}"/>
                </a:ext>
              </a:extLst>
            </p:cNvPr>
            <p:cNvSpPr/>
            <p:nvPr/>
          </p:nvSpPr>
          <p:spPr>
            <a:xfrm>
              <a:off x="9691642" y="1625634"/>
              <a:ext cx="390525" cy="390525"/>
            </a:xfrm>
            <a:custGeom>
              <a:avLst/>
              <a:gdLst>
                <a:gd name="connsiteX0" fmla="*/ 199549 w 390525"/>
                <a:gd name="connsiteY0" fmla="*/ 7144 h 390525"/>
                <a:gd name="connsiteX1" fmla="*/ 7144 w 390525"/>
                <a:gd name="connsiteY1" fmla="*/ 235744 h 390525"/>
                <a:gd name="connsiteX2" fmla="*/ 198596 w 390525"/>
                <a:gd name="connsiteY2" fmla="*/ 391954 h 390525"/>
                <a:gd name="connsiteX3" fmla="*/ 391001 w 390525"/>
                <a:gd name="connsiteY3" fmla="*/ 236696 h 390525"/>
                <a:gd name="connsiteX4" fmla="*/ 199549 w 390525"/>
                <a:gd name="connsiteY4" fmla="*/ 7144 h 390525"/>
                <a:gd name="connsiteX5" fmla="*/ 301466 w 390525"/>
                <a:gd name="connsiteY5" fmla="*/ 259556 h 390525"/>
                <a:gd name="connsiteX6" fmla="*/ 279559 w 390525"/>
                <a:gd name="connsiteY6" fmla="*/ 250031 h 390525"/>
                <a:gd name="connsiteX7" fmla="*/ 227171 w 390525"/>
                <a:gd name="connsiteY7" fmla="*/ 287179 h 390525"/>
                <a:gd name="connsiteX8" fmla="*/ 231934 w 390525"/>
                <a:gd name="connsiteY8" fmla="*/ 304324 h 390525"/>
                <a:gd name="connsiteX9" fmla="*/ 201454 w 390525"/>
                <a:gd name="connsiteY9" fmla="*/ 334804 h 390525"/>
                <a:gd name="connsiteX10" fmla="*/ 170974 w 390525"/>
                <a:gd name="connsiteY10" fmla="*/ 304324 h 390525"/>
                <a:gd name="connsiteX11" fmla="*/ 178594 w 390525"/>
                <a:gd name="connsiteY11" fmla="*/ 284321 h 390525"/>
                <a:gd name="connsiteX12" fmla="*/ 117634 w 390525"/>
                <a:gd name="connsiteY12" fmla="*/ 251936 h 390525"/>
                <a:gd name="connsiteX13" fmla="*/ 96679 w 390525"/>
                <a:gd name="connsiteY13" fmla="*/ 260509 h 390525"/>
                <a:gd name="connsiteX14" fmla="*/ 66199 w 390525"/>
                <a:gd name="connsiteY14" fmla="*/ 230029 h 390525"/>
                <a:gd name="connsiteX15" fmla="*/ 96679 w 390525"/>
                <a:gd name="connsiteY15" fmla="*/ 199549 h 390525"/>
                <a:gd name="connsiteX16" fmla="*/ 110966 w 390525"/>
                <a:gd name="connsiteY16" fmla="*/ 203359 h 390525"/>
                <a:gd name="connsiteX17" fmla="*/ 174784 w 390525"/>
                <a:gd name="connsiteY17" fmla="*/ 144304 h 390525"/>
                <a:gd name="connsiteX18" fmla="*/ 168116 w 390525"/>
                <a:gd name="connsiteY18" fmla="*/ 124301 h 390525"/>
                <a:gd name="connsiteX19" fmla="*/ 202406 w 390525"/>
                <a:gd name="connsiteY19" fmla="*/ 90964 h 390525"/>
                <a:gd name="connsiteX20" fmla="*/ 236696 w 390525"/>
                <a:gd name="connsiteY20" fmla="*/ 124301 h 390525"/>
                <a:gd name="connsiteX21" fmla="*/ 230981 w 390525"/>
                <a:gd name="connsiteY21" fmla="*/ 142399 h 390525"/>
                <a:gd name="connsiteX22" fmla="*/ 285274 w 390525"/>
                <a:gd name="connsiteY22" fmla="*/ 206216 h 390525"/>
                <a:gd name="connsiteX23" fmla="*/ 303371 w 390525"/>
                <a:gd name="connsiteY23" fmla="*/ 200501 h 390525"/>
                <a:gd name="connsiteX24" fmla="*/ 333851 w 390525"/>
                <a:gd name="connsiteY24" fmla="*/ 230981 h 390525"/>
                <a:gd name="connsiteX25" fmla="*/ 301466 w 390525"/>
                <a:gd name="connsiteY25" fmla="*/ 2595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525" h="390525">
                  <a:moveTo>
                    <a:pt x="199549" y="7144"/>
                  </a:moveTo>
                  <a:lnTo>
                    <a:pt x="7144" y="235744"/>
                  </a:lnTo>
                  <a:lnTo>
                    <a:pt x="198596" y="391954"/>
                  </a:lnTo>
                  <a:lnTo>
                    <a:pt x="391001" y="236696"/>
                  </a:lnTo>
                  <a:lnTo>
                    <a:pt x="199549" y="7144"/>
                  </a:lnTo>
                  <a:close/>
                  <a:moveTo>
                    <a:pt x="301466" y="259556"/>
                  </a:moveTo>
                  <a:cubicBezTo>
                    <a:pt x="292894" y="259556"/>
                    <a:pt x="285274" y="255746"/>
                    <a:pt x="279559" y="250031"/>
                  </a:cubicBezTo>
                  <a:lnTo>
                    <a:pt x="227171" y="287179"/>
                  </a:lnTo>
                  <a:cubicBezTo>
                    <a:pt x="230981" y="291941"/>
                    <a:pt x="231934" y="297656"/>
                    <a:pt x="231934" y="304324"/>
                  </a:cubicBezTo>
                  <a:cubicBezTo>
                    <a:pt x="231934" y="321469"/>
                    <a:pt x="217646" y="334804"/>
                    <a:pt x="201454" y="334804"/>
                  </a:cubicBezTo>
                  <a:cubicBezTo>
                    <a:pt x="184309" y="334804"/>
                    <a:pt x="170974" y="321469"/>
                    <a:pt x="170974" y="304324"/>
                  </a:cubicBezTo>
                  <a:cubicBezTo>
                    <a:pt x="170974" y="296704"/>
                    <a:pt x="173831" y="290036"/>
                    <a:pt x="178594" y="284321"/>
                  </a:cubicBezTo>
                  <a:lnTo>
                    <a:pt x="117634" y="251936"/>
                  </a:lnTo>
                  <a:cubicBezTo>
                    <a:pt x="111919" y="257651"/>
                    <a:pt x="104299" y="260509"/>
                    <a:pt x="96679" y="260509"/>
                  </a:cubicBezTo>
                  <a:cubicBezTo>
                    <a:pt x="79534" y="260509"/>
                    <a:pt x="66199" y="247174"/>
                    <a:pt x="66199" y="230029"/>
                  </a:cubicBezTo>
                  <a:cubicBezTo>
                    <a:pt x="66199" y="212884"/>
                    <a:pt x="80486" y="199549"/>
                    <a:pt x="96679" y="199549"/>
                  </a:cubicBezTo>
                  <a:cubicBezTo>
                    <a:pt x="101441" y="199549"/>
                    <a:pt x="106204" y="200501"/>
                    <a:pt x="110966" y="203359"/>
                  </a:cubicBezTo>
                  <a:lnTo>
                    <a:pt x="174784" y="144304"/>
                  </a:lnTo>
                  <a:cubicBezTo>
                    <a:pt x="170021" y="138589"/>
                    <a:pt x="168116" y="130969"/>
                    <a:pt x="168116" y="124301"/>
                  </a:cubicBezTo>
                  <a:cubicBezTo>
                    <a:pt x="168116" y="105251"/>
                    <a:pt x="183356" y="90964"/>
                    <a:pt x="202406" y="90964"/>
                  </a:cubicBezTo>
                  <a:cubicBezTo>
                    <a:pt x="221456" y="90964"/>
                    <a:pt x="236696" y="106204"/>
                    <a:pt x="236696" y="124301"/>
                  </a:cubicBezTo>
                  <a:cubicBezTo>
                    <a:pt x="236696" y="130969"/>
                    <a:pt x="234791" y="136684"/>
                    <a:pt x="230981" y="142399"/>
                  </a:cubicBezTo>
                  <a:lnTo>
                    <a:pt x="285274" y="206216"/>
                  </a:lnTo>
                  <a:cubicBezTo>
                    <a:pt x="290036" y="202406"/>
                    <a:pt x="296704" y="200501"/>
                    <a:pt x="303371" y="200501"/>
                  </a:cubicBezTo>
                  <a:cubicBezTo>
                    <a:pt x="320516" y="200501"/>
                    <a:pt x="333851" y="213836"/>
                    <a:pt x="333851" y="230981"/>
                  </a:cubicBezTo>
                  <a:cubicBezTo>
                    <a:pt x="331946" y="245269"/>
                    <a:pt x="317659" y="259556"/>
                    <a:pt x="301466" y="259556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D8EA63-B827-47EF-8CCC-63F3CAB0A0FF}"/>
              </a:ext>
            </a:extLst>
          </p:cNvPr>
          <p:cNvSpPr/>
          <p:nvPr/>
        </p:nvSpPr>
        <p:spPr>
          <a:xfrm>
            <a:off x="331001" y="1807504"/>
            <a:ext cx="192552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VPS on Steroids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0C42A-88CB-4EE7-9057-D71F55BAAF53}"/>
              </a:ext>
            </a:extLst>
          </p:cNvPr>
          <p:cNvSpPr/>
          <p:nvPr/>
        </p:nvSpPr>
        <p:spPr>
          <a:xfrm>
            <a:off x="9326777" y="4592212"/>
            <a:ext cx="2704585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National Institute of Standards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8108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85" grpId="0" animBg="1"/>
      <p:bldP spid="125" grpId="0" animBg="1"/>
      <p:bldP spid="131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«Базовые» модели</a:t>
            </a:r>
            <a:r>
              <a:rPr lang="en-US" dirty="0" smtClean="0"/>
              <a:t> </a:t>
            </a:r>
            <a:r>
              <a:rPr lang="ru-RU" dirty="0" smtClean="0"/>
              <a:t>обслуживания в </a:t>
            </a:r>
            <a:r>
              <a:rPr lang="en-US" dirty="0" smtClean="0"/>
              <a:t>cloud</a:t>
            </a:r>
            <a:endParaRPr lang="ru-RU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7B3E7AE-A3F1-4368-BDE4-FB947896C9EC}"/>
              </a:ext>
            </a:extLst>
          </p:cNvPr>
          <p:cNvGrpSpPr/>
          <p:nvPr/>
        </p:nvGrpSpPr>
        <p:grpSpPr>
          <a:xfrm>
            <a:off x="4151399" y="1788115"/>
            <a:ext cx="1637582" cy="4703092"/>
            <a:chOff x="3828050" y="1390041"/>
            <a:chExt cx="1637582" cy="47030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7B8C4D-3A11-4622-AE32-EACD7DA10D3C}"/>
                </a:ext>
              </a:extLst>
            </p:cNvPr>
            <p:cNvSpPr/>
            <p:nvPr/>
          </p:nvSpPr>
          <p:spPr>
            <a:xfrm>
              <a:off x="3908894" y="1390041"/>
              <a:ext cx="1475893" cy="6398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Infrastructure</a:t>
              </a:r>
            </a:p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93659F-E9BF-4F31-80EE-0BAAC72403D7}"/>
                </a:ext>
              </a:extLst>
            </p:cNvPr>
            <p:cNvSpPr/>
            <p:nvPr/>
          </p:nvSpPr>
          <p:spPr>
            <a:xfrm>
              <a:off x="3828050" y="5257652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714BA6-6813-4F2D-8BE4-52403D1675CE}"/>
                </a:ext>
              </a:extLst>
            </p:cNvPr>
            <p:cNvSpPr/>
            <p:nvPr/>
          </p:nvSpPr>
          <p:spPr>
            <a:xfrm>
              <a:off x="3828050" y="4803016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63524-81FF-45D4-A58D-4923BF7BAD63}"/>
                </a:ext>
              </a:extLst>
            </p:cNvPr>
            <p:cNvSpPr/>
            <p:nvPr/>
          </p:nvSpPr>
          <p:spPr>
            <a:xfrm>
              <a:off x="3828050" y="5712286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FE5F2-4B66-43C2-A8BD-9AAEF4305D92}"/>
                </a:ext>
              </a:extLst>
            </p:cNvPr>
            <p:cNvSpPr/>
            <p:nvPr/>
          </p:nvSpPr>
          <p:spPr>
            <a:xfrm>
              <a:off x="3828050" y="3893744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80244A-3957-44C1-82ED-168CCC80E480}"/>
                </a:ext>
              </a:extLst>
            </p:cNvPr>
            <p:cNvSpPr/>
            <p:nvPr/>
          </p:nvSpPr>
          <p:spPr>
            <a:xfrm>
              <a:off x="3828050" y="3439107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C27FB-6035-401F-8B83-86AE33F1C7F9}"/>
                </a:ext>
              </a:extLst>
            </p:cNvPr>
            <p:cNvSpPr/>
            <p:nvPr/>
          </p:nvSpPr>
          <p:spPr>
            <a:xfrm>
              <a:off x="3828050" y="4348380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C42950-AB89-4DAE-B198-714B6E01C532}"/>
                </a:ext>
              </a:extLst>
            </p:cNvPr>
            <p:cNvSpPr/>
            <p:nvPr/>
          </p:nvSpPr>
          <p:spPr>
            <a:xfrm>
              <a:off x="3828050" y="2529836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7B6A3B-0507-4DBF-A8E8-1CCEA62452D7}"/>
                </a:ext>
              </a:extLst>
            </p:cNvPr>
            <p:cNvSpPr/>
            <p:nvPr/>
          </p:nvSpPr>
          <p:spPr>
            <a:xfrm>
              <a:off x="3828050" y="2075200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B8BD2-26B7-4DCE-948F-DDB18EF01493}"/>
                </a:ext>
              </a:extLst>
            </p:cNvPr>
            <p:cNvSpPr/>
            <p:nvPr/>
          </p:nvSpPr>
          <p:spPr>
            <a:xfrm>
              <a:off x="3828050" y="298447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ED8AAE-2264-4769-A55F-46A6778D43FB}"/>
              </a:ext>
            </a:extLst>
          </p:cNvPr>
          <p:cNvGrpSpPr/>
          <p:nvPr/>
        </p:nvGrpSpPr>
        <p:grpSpPr>
          <a:xfrm>
            <a:off x="6404251" y="1788115"/>
            <a:ext cx="1637581" cy="4703092"/>
            <a:chOff x="6375114" y="1390041"/>
            <a:chExt cx="1637581" cy="470309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F2E927-32AA-48C3-9C23-5C6E43038B14}"/>
                </a:ext>
              </a:extLst>
            </p:cNvPr>
            <p:cNvSpPr/>
            <p:nvPr/>
          </p:nvSpPr>
          <p:spPr>
            <a:xfrm>
              <a:off x="6524637" y="1390041"/>
              <a:ext cx="1338534" cy="6398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Platform </a:t>
              </a:r>
            </a:p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9A9C4-911C-459F-B3DE-D326CE319BA1}"/>
                </a:ext>
              </a:extLst>
            </p:cNvPr>
            <p:cNvSpPr/>
            <p:nvPr/>
          </p:nvSpPr>
          <p:spPr>
            <a:xfrm>
              <a:off x="6375114" y="525765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FF3610-8BA3-452C-B141-13E64C32EF23}"/>
                </a:ext>
              </a:extLst>
            </p:cNvPr>
            <p:cNvSpPr/>
            <p:nvPr/>
          </p:nvSpPr>
          <p:spPr>
            <a:xfrm>
              <a:off x="6375114" y="4803015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A0A0E0-CA56-4154-8275-E989D9CE0D97}"/>
                </a:ext>
              </a:extLst>
            </p:cNvPr>
            <p:cNvSpPr/>
            <p:nvPr/>
          </p:nvSpPr>
          <p:spPr>
            <a:xfrm>
              <a:off x="6375114" y="571228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E65446-B454-4F78-891E-E2EDE1342833}"/>
                </a:ext>
              </a:extLst>
            </p:cNvPr>
            <p:cNvSpPr/>
            <p:nvPr/>
          </p:nvSpPr>
          <p:spPr>
            <a:xfrm>
              <a:off x="6375114" y="3893743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E6882E-6E3D-4507-AABF-06D542A61A3B}"/>
                </a:ext>
              </a:extLst>
            </p:cNvPr>
            <p:cNvSpPr/>
            <p:nvPr/>
          </p:nvSpPr>
          <p:spPr>
            <a:xfrm>
              <a:off x="6375114" y="343910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E6B2E-240E-41CD-BE1D-80735F59707B}"/>
                </a:ext>
              </a:extLst>
            </p:cNvPr>
            <p:cNvSpPr/>
            <p:nvPr/>
          </p:nvSpPr>
          <p:spPr>
            <a:xfrm>
              <a:off x="6375114" y="4348379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77F37-5044-4F3C-A7CB-751181AFAFBC}"/>
                </a:ext>
              </a:extLst>
            </p:cNvPr>
            <p:cNvSpPr/>
            <p:nvPr/>
          </p:nvSpPr>
          <p:spPr>
            <a:xfrm>
              <a:off x="6375114" y="2075199"/>
              <a:ext cx="1637581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DADC31-3326-4F4A-B0AC-260FE4DD0D9A}"/>
                </a:ext>
              </a:extLst>
            </p:cNvPr>
            <p:cNvSpPr/>
            <p:nvPr/>
          </p:nvSpPr>
          <p:spPr>
            <a:xfrm>
              <a:off x="6375114" y="298447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8B8658-B473-44C2-9059-A1D022F305EC}"/>
                </a:ext>
              </a:extLst>
            </p:cNvPr>
            <p:cNvSpPr/>
            <p:nvPr/>
          </p:nvSpPr>
          <p:spPr>
            <a:xfrm>
              <a:off x="6375114" y="2529835"/>
              <a:ext cx="1637581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43012B-E1D2-449A-AEC6-B28828DF0087}"/>
              </a:ext>
            </a:extLst>
          </p:cNvPr>
          <p:cNvGrpSpPr/>
          <p:nvPr/>
        </p:nvGrpSpPr>
        <p:grpSpPr>
          <a:xfrm>
            <a:off x="626224" y="1795259"/>
            <a:ext cx="1637582" cy="4695948"/>
            <a:chOff x="1275470" y="1390041"/>
            <a:chExt cx="1637582" cy="469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F4F0F3-2E7F-42A2-B9B0-77776BB90951}"/>
                </a:ext>
              </a:extLst>
            </p:cNvPr>
            <p:cNvSpPr/>
            <p:nvPr/>
          </p:nvSpPr>
          <p:spPr>
            <a:xfrm>
              <a:off x="1367299" y="1390041"/>
              <a:ext cx="1453924" cy="38084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098" fontAlgn="base">
                <a:spcAft>
                  <a:spcPct val="0"/>
                </a:spcAft>
              </a:pPr>
              <a:r>
                <a:rPr lang="en-US" sz="1799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 Premises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A4BDBCA-FFBA-4460-995E-BB140669B145}"/>
                </a:ext>
              </a:extLst>
            </p:cNvPr>
            <p:cNvSpPr/>
            <p:nvPr/>
          </p:nvSpPr>
          <p:spPr>
            <a:xfrm>
              <a:off x="1275470" y="5250508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654BFC-3732-45F4-A5B5-362FF13A944F}"/>
                </a:ext>
              </a:extLst>
            </p:cNvPr>
            <p:cNvSpPr/>
            <p:nvPr/>
          </p:nvSpPr>
          <p:spPr>
            <a:xfrm>
              <a:off x="1275470" y="479587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3DD410-FCFA-4112-8C8F-318BB78FEDE2}"/>
                </a:ext>
              </a:extLst>
            </p:cNvPr>
            <p:cNvSpPr/>
            <p:nvPr/>
          </p:nvSpPr>
          <p:spPr>
            <a:xfrm>
              <a:off x="1275470" y="570514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591F03-FF17-48BE-BA18-6E11CB206D08}"/>
                </a:ext>
              </a:extLst>
            </p:cNvPr>
            <p:cNvSpPr/>
            <p:nvPr/>
          </p:nvSpPr>
          <p:spPr>
            <a:xfrm>
              <a:off x="1275470" y="3886600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ABB16F-9B6D-42C6-AA71-45D40825FCA8}"/>
                </a:ext>
              </a:extLst>
            </p:cNvPr>
            <p:cNvSpPr/>
            <p:nvPr/>
          </p:nvSpPr>
          <p:spPr>
            <a:xfrm>
              <a:off x="1275470" y="3431964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B54A29-D8CA-4366-B771-E03B3C784A6E}"/>
                </a:ext>
              </a:extLst>
            </p:cNvPr>
            <p:cNvSpPr/>
            <p:nvPr/>
          </p:nvSpPr>
          <p:spPr>
            <a:xfrm>
              <a:off x="1275470" y="4341236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CC70B4-FD02-461B-8BE2-BFE60DF022AF}"/>
                </a:ext>
              </a:extLst>
            </p:cNvPr>
            <p:cNvSpPr/>
            <p:nvPr/>
          </p:nvSpPr>
          <p:spPr>
            <a:xfrm>
              <a:off x="1275470" y="252269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DFD99B-E2E8-42B8-91D4-9574088418AC}"/>
                </a:ext>
              </a:extLst>
            </p:cNvPr>
            <p:cNvSpPr/>
            <p:nvPr/>
          </p:nvSpPr>
          <p:spPr>
            <a:xfrm>
              <a:off x="1275470" y="2068055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lvl="1" algn="ctr" defTabSz="1218098" fontAlgn="base">
                <a:spcAft>
                  <a:spcPct val="0"/>
                </a:spcAft>
              </a:pPr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CE492E-2A1B-476F-B448-8536AEA18B86}"/>
                </a:ext>
              </a:extLst>
            </p:cNvPr>
            <p:cNvSpPr/>
            <p:nvPr/>
          </p:nvSpPr>
          <p:spPr>
            <a:xfrm>
              <a:off x="1275470" y="2977329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1218198"/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776E10-9426-4F65-ADEF-E0036C24E6C4}"/>
              </a:ext>
            </a:extLst>
          </p:cNvPr>
          <p:cNvGrpSpPr/>
          <p:nvPr/>
        </p:nvGrpSpPr>
        <p:grpSpPr>
          <a:xfrm>
            <a:off x="8657103" y="1788118"/>
            <a:ext cx="1637581" cy="4703089"/>
            <a:chOff x="9150207" y="1390041"/>
            <a:chExt cx="1637581" cy="47030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CB2101-A1AA-4877-8EC2-41664D43B6CC}"/>
                </a:ext>
              </a:extLst>
            </p:cNvPr>
            <p:cNvSpPr/>
            <p:nvPr/>
          </p:nvSpPr>
          <p:spPr>
            <a:xfrm>
              <a:off x="9236451" y="1390041"/>
              <a:ext cx="1465092" cy="6398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76149" tIns="0" rIns="76149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Software</a:t>
              </a:r>
              <a:r>
                <a:rPr kumimoji="0" lang="en-US" sz="19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 </a:t>
              </a:r>
            </a:p>
            <a:p>
              <a:pPr marL="0" marR="0" lvl="1" indent="0" algn="ctr" defTabSz="1218098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53713EC-2ED1-4AC0-8121-968065739652}"/>
                </a:ext>
              </a:extLst>
            </p:cNvPr>
            <p:cNvSpPr/>
            <p:nvPr/>
          </p:nvSpPr>
          <p:spPr>
            <a:xfrm>
              <a:off x="9150207" y="5257649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25DD6D-7A9A-4DF4-A82C-5A384F01F23A}"/>
                </a:ext>
              </a:extLst>
            </p:cNvPr>
            <p:cNvSpPr/>
            <p:nvPr/>
          </p:nvSpPr>
          <p:spPr>
            <a:xfrm>
              <a:off x="9150207" y="4803012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58C307B-4275-4BA9-9DED-42C122655F60}"/>
                </a:ext>
              </a:extLst>
            </p:cNvPr>
            <p:cNvSpPr/>
            <p:nvPr/>
          </p:nvSpPr>
          <p:spPr>
            <a:xfrm>
              <a:off x="9150207" y="5712283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453E4D-BEE7-488C-B57C-05A6F906B6BF}"/>
                </a:ext>
              </a:extLst>
            </p:cNvPr>
            <p:cNvSpPr/>
            <p:nvPr/>
          </p:nvSpPr>
          <p:spPr>
            <a:xfrm>
              <a:off x="9150207" y="389374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9CBE60-46BE-4756-8760-5AE042CEAD16}"/>
                </a:ext>
              </a:extLst>
            </p:cNvPr>
            <p:cNvSpPr/>
            <p:nvPr/>
          </p:nvSpPr>
          <p:spPr>
            <a:xfrm>
              <a:off x="9150207" y="3439104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1A32B97-040F-4B3D-B43A-190580ED67B6}"/>
                </a:ext>
              </a:extLst>
            </p:cNvPr>
            <p:cNvSpPr/>
            <p:nvPr/>
          </p:nvSpPr>
          <p:spPr>
            <a:xfrm>
              <a:off x="9150207" y="4348375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8921AA-32C0-49EB-A615-01E103133FB2}"/>
                </a:ext>
              </a:extLst>
            </p:cNvPr>
            <p:cNvSpPr/>
            <p:nvPr/>
          </p:nvSpPr>
          <p:spPr>
            <a:xfrm>
              <a:off x="9150207" y="207519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E987EA-266B-400A-BF88-45E71970E511}"/>
                </a:ext>
              </a:extLst>
            </p:cNvPr>
            <p:cNvSpPr/>
            <p:nvPr/>
          </p:nvSpPr>
          <p:spPr>
            <a:xfrm>
              <a:off x="9150207" y="2984468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B70A1BD-924A-4C7E-98A1-009D8FADBA68}"/>
                </a:ext>
              </a:extLst>
            </p:cNvPr>
            <p:cNvSpPr/>
            <p:nvPr/>
          </p:nvSpPr>
          <p:spPr>
            <a:xfrm>
              <a:off x="9150207" y="2529832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12181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alpha val="99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</p:grpSp>
      <p:sp>
        <p:nvSpPr>
          <p:cNvPr id="66" name="Rectangle 14">
            <a:extLst>
              <a:ext uri="{FF2B5EF4-FFF2-40B4-BE49-F238E27FC236}">
                <a16:creationId xmlns:a16="http://schemas.microsoft.com/office/drawing/2014/main" id="{957B6A3B-0507-4DBF-A8E8-1CCEA62452D7}"/>
              </a:ext>
            </a:extLst>
          </p:cNvPr>
          <p:cNvSpPr/>
          <p:nvPr/>
        </p:nvSpPr>
        <p:spPr>
          <a:xfrm>
            <a:off x="11024892" y="793824"/>
            <a:ext cx="1046689" cy="380847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12181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3B8921AA-32C0-49EB-A615-01E103133FB2}"/>
              </a:ext>
            </a:extLst>
          </p:cNvPr>
          <p:cNvSpPr/>
          <p:nvPr/>
        </p:nvSpPr>
        <p:spPr>
          <a:xfrm>
            <a:off x="11024893" y="1316563"/>
            <a:ext cx="1046688" cy="380847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ctr" anchorCtr="0"/>
          <a:lstStyle/>
          <a:p>
            <a:pPr marL="0" marR="0" lvl="0" indent="0" algn="ctr" defTabSz="12181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Vendor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5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Infrastructure and Platform Services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Services 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Alibaba Cloud 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IBM</a:t>
            </a:r>
          </a:p>
          <a:p>
            <a:r>
              <a:rPr lang="en-US" dirty="0" smtClean="0"/>
              <a:t>Huawei Cloud</a:t>
            </a:r>
          </a:p>
          <a:p>
            <a:r>
              <a:rPr lang="en-US" dirty="0" err="1" smtClean="0"/>
              <a:t>Tencent</a:t>
            </a:r>
            <a:r>
              <a:rPr lang="en-US" dirty="0" smtClean="0"/>
              <a:t> Cloud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95" y="1309511"/>
            <a:ext cx="5338976" cy="55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23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1683</Words>
  <Application>Microsoft Office PowerPoint</Application>
  <PresentationFormat>Широкоэкранный</PresentationFormat>
  <Paragraphs>360</Paragraphs>
  <Slides>33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Consolas</vt:lpstr>
      <vt:lpstr>Lucida Grande</vt:lpstr>
      <vt:lpstr>Segoe UI</vt:lpstr>
      <vt:lpstr>Segoe UI Light</vt:lpstr>
      <vt:lpstr>Тема Office</vt:lpstr>
      <vt:lpstr>Server/cloud deploy</vt:lpstr>
      <vt:lpstr>Что такое облако (cloud)?</vt:lpstr>
      <vt:lpstr>Модели распространения ПО</vt:lpstr>
      <vt:lpstr>Вроде прозрачно, но…</vt:lpstr>
      <vt:lpstr>Презентация PowerPoint</vt:lpstr>
      <vt:lpstr>Классические модели хостинга</vt:lpstr>
      <vt:lpstr>Облако</vt:lpstr>
      <vt:lpstr>«Базовые» модели обслуживания в cloud</vt:lpstr>
      <vt:lpstr>Cloud Infrastructure and Platform Services</vt:lpstr>
      <vt:lpstr>Российские Cloud поставщики</vt:lpstr>
      <vt:lpstr>Private/Public/Hybrid cloud</vt:lpstr>
      <vt:lpstr>Cloud infrastructure Software (Iaas / PAAS) </vt:lpstr>
      <vt:lpstr>What Clouds change?</vt:lpstr>
      <vt:lpstr>General points</vt:lpstr>
      <vt:lpstr>On-premises vs Cloud</vt:lpstr>
      <vt:lpstr>Appropriate architecture styles</vt:lpstr>
      <vt:lpstr>N-tier + Web-Queue-Worker</vt:lpstr>
      <vt:lpstr>N-tier + Web-Queue-Worker</vt:lpstr>
      <vt:lpstr>Pricing / Deploy</vt:lpstr>
      <vt:lpstr>Infrastructure as Code</vt:lpstr>
      <vt:lpstr>IaC and CCA</vt:lpstr>
      <vt:lpstr>Общая схема работы</vt:lpstr>
      <vt:lpstr>Представители</vt:lpstr>
      <vt:lpstr>Azure RM</vt:lpstr>
      <vt:lpstr>DSC</vt:lpstr>
      <vt:lpstr>Containers</vt:lpstr>
      <vt:lpstr>Модели обслуживания в cloud</vt:lpstr>
      <vt:lpstr>VMs vs Containers</vt:lpstr>
      <vt:lpstr>Реализации (Container engine)</vt:lpstr>
      <vt:lpstr>Изоляция (уникальность ресурсов)</vt:lpstr>
      <vt:lpstr>Основные понятия</vt:lpstr>
      <vt:lpstr>Dockerfile sample</vt:lpstr>
      <vt:lpstr>Container Orchestration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deploy</dc:title>
  <dc:creator>Романов Михаил Леонидович</dc:creator>
  <cp:lastModifiedBy>Романов Михаил Леонидович</cp:lastModifiedBy>
  <cp:revision>29</cp:revision>
  <dcterms:created xsi:type="dcterms:W3CDTF">2023-03-19T12:36:18Z</dcterms:created>
  <dcterms:modified xsi:type="dcterms:W3CDTF">2023-03-21T07:15:45Z</dcterms:modified>
</cp:coreProperties>
</file>