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C1BE4-517E-4455-B395-E563F840257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D749EC-463B-40A4-B979-2828412E7222}">
      <dgm:prSet phldrT="[Текст]"/>
      <dgm:spPr/>
      <dgm:t>
        <a:bodyPr/>
        <a:lstStyle/>
        <a:p>
          <a:r>
            <a:rPr lang="ru-RU" dirty="0" smtClean="0"/>
            <a:t>Анализ и проектирование</a:t>
          </a:r>
          <a:endParaRPr lang="ru-RU" dirty="0"/>
        </a:p>
      </dgm:t>
    </dgm:pt>
    <dgm:pt modelId="{E0562179-8AD3-41C3-B659-6A56DCC4A54B}" type="parTrans" cxnId="{6A53E65C-E122-417E-95C5-ADED4414BD92}">
      <dgm:prSet/>
      <dgm:spPr/>
      <dgm:t>
        <a:bodyPr/>
        <a:lstStyle/>
        <a:p>
          <a:endParaRPr lang="ru-RU"/>
        </a:p>
      </dgm:t>
    </dgm:pt>
    <dgm:pt modelId="{BC2CB72D-5299-4205-AF5F-494B74DD740A}" type="sibTrans" cxnId="{6A53E65C-E122-417E-95C5-ADED4414BD92}">
      <dgm:prSet/>
      <dgm:spPr/>
      <dgm:t>
        <a:bodyPr/>
        <a:lstStyle/>
        <a:p>
          <a:endParaRPr lang="ru-RU"/>
        </a:p>
      </dgm:t>
    </dgm:pt>
    <dgm:pt modelId="{8B46D0D4-5B0C-47A1-A6D9-4F40BB71F8A7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7B7B5CE4-FD2C-4726-B872-22994E6DBFBA}" type="parTrans" cxnId="{45E5A318-A72D-4084-8EED-635EECC5E5F7}">
      <dgm:prSet/>
      <dgm:spPr/>
      <dgm:t>
        <a:bodyPr/>
        <a:lstStyle/>
        <a:p>
          <a:endParaRPr lang="ru-RU"/>
        </a:p>
      </dgm:t>
    </dgm:pt>
    <dgm:pt modelId="{24B2F761-9AE3-4B7A-BFC6-D8C96782699D}" type="sibTrans" cxnId="{45E5A318-A72D-4084-8EED-635EECC5E5F7}">
      <dgm:prSet/>
      <dgm:spPr/>
      <dgm:t>
        <a:bodyPr/>
        <a:lstStyle/>
        <a:p>
          <a:endParaRPr lang="ru-RU"/>
        </a:p>
      </dgm:t>
    </dgm:pt>
    <dgm:pt modelId="{7C91615E-2499-4DC9-9434-4BD53C3B50A5}">
      <dgm:prSet phldrT="[Текст]"/>
      <dgm:spPr/>
      <dgm:t>
        <a:bodyPr/>
        <a:lstStyle/>
        <a:p>
          <a:r>
            <a:rPr lang="ru-RU" dirty="0" smtClean="0"/>
            <a:t>Поддержка и обслуживание</a:t>
          </a:r>
          <a:endParaRPr lang="ru-RU" dirty="0"/>
        </a:p>
      </dgm:t>
    </dgm:pt>
    <dgm:pt modelId="{DC120E82-ACEE-4279-85DF-7434A90CEC4B}" type="parTrans" cxnId="{453AB58F-D76E-401C-ACF6-5E1DE4300C9E}">
      <dgm:prSet/>
      <dgm:spPr/>
      <dgm:t>
        <a:bodyPr/>
        <a:lstStyle/>
        <a:p>
          <a:endParaRPr lang="ru-RU"/>
        </a:p>
      </dgm:t>
    </dgm:pt>
    <dgm:pt modelId="{95BD039F-3862-4FEB-AD1D-DA52313BE2ED}" type="sibTrans" cxnId="{453AB58F-D76E-401C-ACF6-5E1DE4300C9E}">
      <dgm:prSet/>
      <dgm:spPr/>
      <dgm:t>
        <a:bodyPr/>
        <a:lstStyle/>
        <a:p>
          <a:endParaRPr lang="ru-RU"/>
        </a:p>
      </dgm:t>
    </dgm:pt>
    <dgm:pt modelId="{C7DF1111-D1AF-4104-A6DB-7CBD0E1A1B4B}">
      <dgm:prSet phldrT="[Текст]"/>
      <dgm:spPr/>
      <dgm:t>
        <a:bodyPr/>
        <a:lstStyle/>
        <a:p>
          <a:r>
            <a:rPr lang="ru-RU" dirty="0" smtClean="0"/>
            <a:t>Релиз</a:t>
          </a:r>
          <a:endParaRPr lang="ru-RU" dirty="0"/>
        </a:p>
      </dgm:t>
    </dgm:pt>
    <dgm:pt modelId="{5AA998CA-7E0C-42FE-A8C5-7DE00AD80F9D}" type="parTrans" cxnId="{E22BEAF5-A6EA-4EF8-AF20-BB408854BA67}">
      <dgm:prSet/>
      <dgm:spPr/>
      <dgm:t>
        <a:bodyPr/>
        <a:lstStyle/>
        <a:p>
          <a:endParaRPr lang="ru-RU"/>
        </a:p>
      </dgm:t>
    </dgm:pt>
    <dgm:pt modelId="{177FACE6-9D5D-4D30-824A-7EFF526061A7}" type="sibTrans" cxnId="{E22BEAF5-A6EA-4EF8-AF20-BB408854BA67}">
      <dgm:prSet/>
      <dgm:spPr/>
      <dgm:t>
        <a:bodyPr/>
        <a:lstStyle/>
        <a:p>
          <a:endParaRPr lang="ru-RU"/>
        </a:p>
      </dgm:t>
    </dgm:pt>
    <dgm:pt modelId="{18C05002-B94E-4C91-9ED5-A5B373FE4836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ru-RU" dirty="0"/>
        </a:p>
      </dgm:t>
    </dgm:pt>
    <dgm:pt modelId="{C05AB5B0-0D2E-46B5-92AF-BD491F9D3070}" type="sibTrans" cxnId="{9F80D289-1D9D-4683-80DB-2705FB250760}">
      <dgm:prSet/>
      <dgm:spPr/>
      <dgm:t>
        <a:bodyPr/>
        <a:lstStyle/>
        <a:p>
          <a:endParaRPr lang="ru-RU"/>
        </a:p>
      </dgm:t>
    </dgm:pt>
    <dgm:pt modelId="{E6790C0A-E724-40D4-9BED-0FBF22A54D8D}" type="parTrans" cxnId="{9F80D289-1D9D-4683-80DB-2705FB250760}">
      <dgm:prSet/>
      <dgm:spPr/>
      <dgm:t>
        <a:bodyPr/>
        <a:lstStyle/>
        <a:p>
          <a:endParaRPr lang="ru-RU"/>
        </a:p>
      </dgm:t>
    </dgm:pt>
    <dgm:pt modelId="{185DD936-8BFF-423D-9F11-B3F0CACBB296}">
      <dgm:prSet phldrT="[Текст]"/>
      <dgm:spPr/>
      <dgm:t>
        <a:bodyPr/>
        <a:lstStyle/>
        <a:p>
          <a:r>
            <a:rPr lang="ru-RU" dirty="0" smtClean="0"/>
            <a:t>Потребности</a:t>
          </a:r>
          <a:endParaRPr lang="ru-RU" dirty="0"/>
        </a:p>
      </dgm:t>
    </dgm:pt>
    <dgm:pt modelId="{AE301DD1-ED16-496F-8AF8-54060AC5B355}" type="parTrans" cxnId="{4070AC10-D685-4D7E-945C-49CDD5552694}">
      <dgm:prSet/>
      <dgm:spPr/>
      <dgm:t>
        <a:bodyPr/>
        <a:lstStyle/>
        <a:p>
          <a:endParaRPr lang="ru-RU"/>
        </a:p>
      </dgm:t>
    </dgm:pt>
    <dgm:pt modelId="{DF80DA00-C261-4915-B6F9-349EAE97446C}" type="sibTrans" cxnId="{4070AC10-D685-4D7E-945C-49CDD5552694}">
      <dgm:prSet/>
      <dgm:spPr/>
      <dgm:t>
        <a:bodyPr/>
        <a:lstStyle/>
        <a:p>
          <a:endParaRPr lang="ru-RU"/>
        </a:p>
      </dgm:t>
    </dgm:pt>
    <dgm:pt modelId="{5CB49E20-C5B8-4935-B064-62F5D3860888}">
      <dgm:prSet phldrT="[Текст]"/>
      <dgm:spPr/>
      <dgm:t>
        <a:bodyPr/>
        <a:lstStyle/>
        <a:p>
          <a:r>
            <a:rPr lang="ru-RU" dirty="0" smtClean="0"/>
            <a:t>Архитектура</a:t>
          </a:r>
          <a:endParaRPr lang="ru-RU" dirty="0"/>
        </a:p>
      </dgm:t>
    </dgm:pt>
    <dgm:pt modelId="{0D4DDE36-E749-461D-97D9-DA481AEB707C}" type="parTrans" cxnId="{BA602BC4-0BBF-4FEF-9077-F866BCD23A8E}">
      <dgm:prSet/>
      <dgm:spPr/>
      <dgm:t>
        <a:bodyPr/>
        <a:lstStyle/>
        <a:p>
          <a:endParaRPr lang="ru-RU"/>
        </a:p>
      </dgm:t>
    </dgm:pt>
    <dgm:pt modelId="{92F99D37-F791-4EA1-9BED-B82DA3E82669}" type="sibTrans" cxnId="{BA602BC4-0BBF-4FEF-9077-F866BCD23A8E}">
      <dgm:prSet/>
      <dgm:spPr/>
      <dgm:t>
        <a:bodyPr/>
        <a:lstStyle/>
        <a:p>
          <a:endParaRPr lang="ru-RU"/>
        </a:p>
      </dgm:t>
    </dgm:pt>
    <dgm:pt modelId="{60746DE7-28C7-49BB-9941-4CE70CD94631}">
      <dgm:prSet phldrT="[Текст]"/>
      <dgm:spPr/>
      <dgm:t>
        <a:bodyPr/>
        <a:lstStyle/>
        <a:p>
          <a:r>
            <a:rPr lang="ru-RU" dirty="0" smtClean="0"/>
            <a:t>Код</a:t>
          </a:r>
          <a:endParaRPr lang="ru-RU" dirty="0"/>
        </a:p>
      </dgm:t>
    </dgm:pt>
    <dgm:pt modelId="{0357AD65-48FF-4D16-8577-8FFDF142EB30}" type="parTrans" cxnId="{F93FF9AA-96C3-4123-B3F7-A91CC93E5FCC}">
      <dgm:prSet/>
      <dgm:spPr/>
      <dgm:t>
        <a:bodyPr/>
        <a:lstStyle/>
        <a:p>
          <a:endParaRPr lang="ru-RU"/>
        </a:p>
      </dgm:t>
    </dgm:pt>
    <dgm:pt modelId="{39E780B6-BF69-4A22-9405-AE084C08970B}" type="sibTrans" cxnId="{F93FF9AA-96C3-4123-B3F7-A91CC93E5FCC}">
      <dgm:prSet/>
      <dgm:spPr/>
      <dgm:t>
        <a:bodyPr/>
        <a:lstStyle/>
        <a:p>
          <a:endParaRPr lang="ru-RU"/>
        </a:p>
      </dgm:t>
    </dgm:pt>
    <dgm:pt modelId="{AAA8574A-4478-4D70-B8D2-5F7B1F4400BF}">
      <dgm:prSet phldrT="[Текст]"/>
      <dgm:spPr/>
      <dgm:t>
        <a:bodyPr/>
        <a:lstStyle/>
        <a:p>
          <a:r>
            <a:rPr lang="ru-RU" dirty="0" smtClean="0"/>
            <a:t>Отладка</a:t>
          </a:r>
          <a:endParaRPr lang="ru-RU" dirty="0"/>
        </a:p>
      </dgm:t>
    </dgm:pt>
    <dgm:pt modelId="{66889CF3-1604-4BB7-AB46-B820F184A351}" type="parTrans" cxnId="{D11A926E-1A3B-495D-9E34-6FF183362053}">
      <dgm:prSet/>
      <dgm:spPr/>
      <dgm:t>
        <a:bodyPr/>
        <a:lstStyle/>
        <a:p>
          <a:endParaRPr lang="ru-RU"/>
        </a:p>
      </dgm:t>
    </dgm:pt>
    <dgm:pt modelId="{90F0F53A-B68B-4763-87C9-9E0CC1A4889C}" type="sibTrans" cxnId="{D11A926E-1A3B-495D-9E34-6FF183362053}">
      <dgm:prSet/>
      <dgm:spPr/>
      <dgm:t>
        <a:bodyPr/>
        <a:lstStyle/>
        <a:p>
          <a:endParaRPr lang="ru-RU"/>
        </a:p>
      </dgm:t>
    </dgm:pt>
    <dgm:pt modelId="{55A5C0C6-D999-4538-B7D7-DD56D202296F}">
      <dgm:prSet phldrT="[Текст]"/>
      <dgm:spPr/>
      <dgm:t>
        <a:bodyPr/>
        <a:lstStyle/>
        <a:p>
          <a:r>
            <a:rPr lang="ru-RU" dirty="0" smtClean="0"/>
            <a:t>Функциональные</a:t>
          </a:r>
          <a:endParaRPr lang="ru-RU" dirty="0"/>
        </a:p>
      </dgm:t>
    </dgm:pt>
    <dgm:pt modelId="{124FE289-9E51-45C1-8F0C-C911D18C17AB}" type="parTrans" cxnId="{120AA13C-86BE-4F21-BF72-9844F19D5CA0}">
      <dgm:prSet/>
      <dgm:spPr/>
      <dgm:t>
        <a:bodyPr/>
        <a:lstStyle/>
        <a:p>
          <a:endParaRPr lang="ru-RU"/>
        </a:p>
      </dgm:t>
    </dgm:pt>
    <dgm:pt modelId="{590751CE-88E8-4871-8F89-1BB8CF09FEC5}" type="sibTrans" cxnId="{120AA13C-86BE-4F21-BF72-9844F19D5CA0}">
      <dgm:prSet/>
      <dgm:spPr/>
      <dgm:t>
        <a:bodyPr/>
        <a:lstStyle/>
        <a:p>
          <a:endParaRPr lang="ru-RU"/>
        </a:p>
      </dgm:t>
    </dgm:pt>
    <dgm:pt modelId="{2BA3FF7F-D8B6-4CD4-A60E-3ED2559772B3}">
      <dgm:prSet phldrT="[Текст]"/>
      <dgm:spPr/>
      <dgm:t>
        <a:bodyPr/>
        <a:lstStyle/>
        <a:p>
          <a:r>
            <a:rPr lang="ru-RU" dirty="0" smtClean="0"/>
            <a:t>Прототипы </a:t>
          </a:r>
          <a:r>
            <a:rPr lang="en-US" dirty="0" smtClean="0"/>
            <a:t>UI</a:t>
          </a:r>
          <a:endParaRPr lang="ru-RU" dirty="0"/>
        </a:p>
      </dgm:t>
    </dgm:pt>
    <dgm:pt modelId="{82DCB677-3141-4D96-AF4A-5E238FBDEC7F}" type="parTrans" cxnId="{CAFFF905-CB1F-43B4-8899-5A49E3D67A73}">
      <dgm:prSet/>
      <dgm:spPr/>
      <dgm:t>
        <a:bodyPr/>
        <a:lstStyle/>
        <a:p>
          <a:endParaRPr lang="ru-RU"/>
        </a:p>
      </dgm:t>
    </dgm:pt>
    <dgm:pt modelId="{41550D80-9B2C-4BCF-857E-333C7066B1BD}" type="sibTrans" cxnId="{CAFFF905-CB1F-43B4-8899-5A49E3D67A73}">
      <dgm:prSet/>
      <dgm:spPr/>
      <dgm:t>
        <a:bodyPr/>
        <a:lstStyle/>
        <a:p>
          <a:endParaRPr lang="ru-RU"/>
        </a:p>
      </dgm:t>
    </dgm:pt>
    <dgm:pt modelId="{FBF374C8-6884-44F9-9163-AB37ADB3CA20}">
      <dgm:prSet phldrT="[Текст]"/>
      <dgm:spPr/>
      <dgm:t>
        <a:bodyPr/>
        <a:lstStyle/>
        <a:p>
          <a:r>
            <a:rPr lang="ru-RU" dirty="0" smtClean="0"/>
            <a:t>Функциональные и нефункциональные требования</a:t>
          </a:r>
          <a:endParaRPr lang="ru-RU" dirty="0"/>
        </a:p>
      </dgm:t>
    </dgm:pt>
    <dgm:pt modelId="{9CD41A0F-F5AA-4B1A-A383-D96E8569D2BD}" type="parTrans" cxnId="{1BB10165-B57D-4134-A749-55324073AD70}">
      <dgm:prSet/>
      <dgm:spPr/>
      <dgm:t>
        <a:bodyPr/>
        <a:lstStyle/>
        <a:p>
          <a:endParaRPr lang="ru-RU"/>
        </a:p>
      </dgm:t>
    </dgm:pt>
    <dgm:pt modelId="{97C122C5-1C49-45C2-84E3-910A3725FD32}" type="sibTrans" cxnId="{1BB10165-B57D-4134-A749-55324073AD70}">
      <dgm:prSet/>
      <dgm:spPr/>
      <dgm:t>
        <a:bodyPr/>
        <a:lstStyle/>
        <a:p>
          <a:endParaRPr lang="ru-RU"/>
        </a:p>
      </dgm:t>
    </dgm:pt>
    <dgm:pt modelId="{C28DA620-AEF1-4950-9F8D-E0CDA8C917E2}">
      <dgm:prSet phldrT="[Текст]"/>
      <dgm:spPr/>
      <dgm:t>
        <a:bodyPr/>
        <a:lstStyle/>
        <a:p>
          <a:r>
            <a:rPr lang="en-US" dirty="0" smtClean="0"/>
            <a:t>UI</a:t>
          </a:r>
          <a:endParaRPr lang="ru-RU" dirty="0"/>
        </a:p>
      </dgm:t>
    </dgm:pt>
    <dgm:pt modelId="{BB436494-B073-4760-B17C-F86184B6BB4D}" type="parTrans" cxnId="{5F383531-814E-44B5-933E-2B5947BE6D9D}">
      <dgm:prSet/>
      <dgm:spPr/>
      <dgm:t>
        <a:bodyPr/>
        <a:lstStyle/>
        <a:p>
          <a:endParaRPr lang="ru-RU"/>
        </a:p>
      </dgm:t>
    </dgm:pt>
    <dgm:pt modelId="{29BD568D-89FB-4103-8579-F216CBDBB6F6}" type="sibTrans" cxnId="{5F383531-814E-44B5-933E-2B5947BE6D9D}">
      <dgm:prSet/>
      <dgm:spPr/>
      <dgm:t>
        <a:bodyPr/>
        <a:lstStyle/>
        <a:p>
          <a:endParaRPr lang="ru-RU"/>
        </a:p>
      </dgm:t>
    </dgm:pt>
    <dgm:pt modelId="{CBDDAE2F-B9B3-445B-8353-CA0E99A7BEDC}">
      <dgm:prSet phldrT="[Текст]"/>
      <dgm:spPr/>
      <dgm:t>
        <a:bodyPr/>
        <a:lstStyle/>
        <a:p>
          <a:r>
            <a:rPr lang="ru-RU" dirty="0" smtClean="0"/>
            <a:t>Логика</a:t>
          </a:r>
          <a:endParaRPr lang="ru-RU" dirty="0"/>
        </a:p>
      </dgm:t>
    </dgm:pt>
    <dgm:pt modelId="{5CA4C3C2-7BAC-49C8-80C4-20AA7210CEA3}" type="parTrans" cxnId="{11827820-E16F-4AF6-A1E6-0CF6D81A7620}">
      <dgm:prSet/>
      <dgm:spPr/>
      <dgm:t>
        <a:bodyPr/>
        <a:lstStyle/>
        <a:p>
          <a:endParaRPr lang="ru-RU"/>
        </a:p>
      </dgm:t>
    </dgm:pt>
    <dgm:pt modelId="{4F865F0F-851F-4320-98BC-1FDA158800D8}" type="sibTrans" cxnId="{11827820-E16F-4AF6-A1E6-0CF6D81A7620}">
      <dgm:prSet/>
      <dgm:spPr/>
      <dgm:t>
        <a:bodyPr/>
        <a:lstStyle/>
        <a:p>
          <a:endParaRPr lang="ru-RU"/>
        </a:p>
      </dgm:t>
    </dgm:pt>
    <dgm:pt modelId="{E0C6C96B-247C-48C2-8A0E-66EB5CCD6D65}">
      <dgm:prSet phldrT="[Текст]"/>
      <dgm:spPr/>
      <dgm:t>
        <a:bodyPr/>
        <a:lstStyle/>
        <a:p>
          <a:r>
            <a:rPr lang="ru-RU" dirty="0" smtClean="0"/>
            <a:t>База</a:t>
          </a:r>
          <a:endParaRPr lang="ru-RU" dirty="0"/>
        </a:p>
      </dgm:t>
    </dgm:pt>
    <dgm:pt modelId="{18438613-1032-42C2-9B09-1A5333281334}" type="parTrans" cxnId="{63C3F179-493E-4D9E-B59F-DDD3A64191C8}">
      <dgm:prSet/>
      <dgm:spPr/>
      <dgm:t>
        <a:bodyPr/>
        <a:lstStyle/>
        <a:p>
          <a:endParaRPr lang="ru-RU"/>
        </a:p>
      </dgm:t>
    </dgm:pt>
    <dgm:pt modelId="{AF62572F-B668-43A4-BB8D-618661C8453E}" type="sibTrans" cxnId="{63C3F179-493E-4D9E-B59F-DDD3A64191C8}">
      <dgm:prSet/>
      <dgm:spPr/>
      <dgm:t>
        <a:bodyPr/>
        <a:lstStyle/>
        <a:p>
          <a:endParaRPr lang="ru-RU"/>
        </a:p>
      </dgm:t>
    </dgm:pt>
    <dgm:pt modelId="{51A37EAD-CB4A-44FC-9882-C26DC1AD98CA}">
      <dgm:prSet phldrT="[Текст]"/>
      <dgm:spPr/>
      <dgm:t>
        <a:bodyPr/>
        <a:lstStyle/>
        <a:p>
          <a:r>
            <a:rPr lang="ru-RU" dirty="0" smtClean="0"/>
            <a:t>Нефункциональные</a:t>
          </a:r>
          <a:endParaRPr lang="ru-RU" dirty="0"/>
        </a:p>
      </dgm:t>
    </dgm:pt>
    <dgm:pt modelId="{5F6983F1-B653-408B-9D77-EB453277405B}" type="parTrans" cxnId="{D559BD03-3BEF-4FE2-A018-A85BD1D3427B}">
      <dgm:prSet/>
      <dgm:spPr/>
      <dgm:t>
        <a:bodyPr/>
        <a:lstStyle/>
        <a:p>
          <a:endParaRPr lang="ru-RU"/>
        </a:p>
      </dgm:t>
    </dgm:pt>
    <dgm:pt modelId="{EF5AA545-365F-4AB2-9E72-AA1D123493C0}" type="sibTrans" cxnId="{D559BD03-3BEF-4FE2-A018-A85BD1D3427B}">
      <dgm:prSet/>
      <dgm:spPr/>
      <dgm:t>
        <a:bodyPr/>
        <a:lstStyle/>
        <a:p>
          <a:endParaRPr lang="ru-RU"/>
        </a:p>
      </dgm:t>
    </dgm:pt>
    <dgm:pt modelId="{D263D9A3-596E-496F-9DF2-DB520101D646}">
      <dgm:prSet phldrT="[Текст]"/>
      <dgm:spPr/>
      <dgm:t>
        <a:bodyPr/>
        <a:lstStyle/>
        <a:p>
          <a:r>
            <a:rPr lang="en-US" dirty="0" smtClean="0"/>
            <a:t>UI</a:t>
          </a:r>
          <a:endParaRPr lang="ru-RU" dirty="0"/>
        </a:p>
      </dgm:t>
    </dgm:pt>
    <dgm:pt modelId="{A90812CC-4CFC-43E0-B1ED-2004008581FB}" type="parTrans" cxnId="{E089B3FB-C510-4D2D-B58F-3A68B6649A32}">
      <dgm:prSet/>
      <dgm:spPr/>
      <dgm:t>
        <a:bodyPr/>
        <a:lstStyle/>
        <a:p>
          <a:endParaRPr lang="ru-RU"/>
        </a:p>
      </dgm:t>
    </dgm:pt>
    <dgm:pt modelId="{2D7D7D3D-88F3-460E-8F6C-CE08A00886E6}" type="sibTrans" cxnId="{E089B3FB-C510-4D2D-B58F-3A68B6649A32}">
      <dgm:prSet/>
      <dgm:spPr/>
      <dgm:t>
        <a:bodyPr/>
        <a:lstStyle/>
        <a:p>
          <a:endParaRPr lang="ru-RU"/>
        </a:p>
      </dgm:t>
    </dgm:pt>
    <dgm:pt modelId="{CAC6F8F8-5157-4A84-A2EA-F41AF892DAAE}">
      <dgm:prSet phldrT="[Текст]"/>
      <dgm:spPr/>
      <dgm:t>
        <a:bodyPr/>
        <a:lstStyle/>
        <a:p>
          <a:r>
            <a:rPr lang="en-US" dirty="0" smtClean="0"/>
            <a:t>Performance</a:t>
          </a:r>
          <a:endParaRPr lang="ru-RU" dirty="0"/>
        </a:p>
      </dgm:t>
    </dgm:pt>
    <dgm:pt modelId="{EC176E91-A2CA-4AEE-A434-8E6EB714FC16}" type="parTrans" cxnId="{2DB00139-2428-4BE2-8B7E-2C5139024E1C}">
      <dgm:prSet/>
      <dgm:spPr/>
      <dgm:t>
        <a:bodyPr/>
        <a:lstStyle/>
        <a:p>
          <a:endParaRPr lang="ru-RU"/>
        </a:p>
      </dgm:t>
    </dgm:pt>
    <dgm:pt modelId="{4913FAC8-96C8-4814-889A-A13C44AF548F}" type="sibTrans" cxnId="{2DB00139-2428-4BE2-8B7E-2C5139024E1C}">
      <dgm:prSet/>
      <dgm:spPr/>
      <dgm:t>
        <a:bodyPr/>
        <a:lstStyle/>
        <a:p>
          <a:endParaRPr lang="ru-RU"/>
        </a:p>
      </dgm:t>
    </dgm:pt>
    <dgm:pt modelId="{E5C667B4-9DF8-4848-8600-E9B846EFB0FC}">
      <dgm:prSet phldrT="[Текст]"/>
      <dgm:spPr/>
      <dgm:t>
        <a:bodyPr/>
        <a:lstStyle/>
        <a:p>
          <a:r>
            <a:rPr lang="en-US" dirty="0" smtClean="0"/>
            <a:t>Security</a:t>
          </a:r>
          <a:endParaRPr lang="ru-RU" dirty="0"/>
        </a:p>
      </dgm:t>
    </dgm:pt>
    <dgm:pt modelId="{E4B1344F-B244-4F16-806E-C0FC8E144500}" type="parTrans" cxnId="{2A2B5223-D29D-4F08-8EED-CE2CCE2117A3}">
      <dgm:prSet/>
      <dgm:spPr/>
      <dgm:t>
        <a:bodyPr/>
        <a:lstStyle/>
        <a:p>
          <a:endParaRPr lang="ru-RU"/>
        </a:p>
      </dgm:t>
    </dgm:pt>
    <dgm:pt modelId="{0E17BEE0-D293-46C4-8854-06334C596AC5}" type="sibTrans" cxnId="{2A2B5223-D29D-4F08-8EED-CE2CCE2117A3}">
      <dgm:prSet/>
      <dgm:spPr/>
      <dgm:t>
        <a:bodyPr/>
        <a:lstStyle/>
        <a:p>
          <a:endParaRPr lang="ru-RU"/>
        </a:p>
      </dgm:t>
    </dgm:pt>
    <dgm:pt modelId="{ADEAF27A-984D-49C2-A405-AC5063BF4F25}">
      <dgm:prSet phldrT="[Текст]"/>
      <dgm:spPr/>
      <dgm:t>
        <a:bodyPr/>
        <a:lstStyle/>
        <a:p>
          <a:r>
            <a:rPr lang="ru-RU" dirty="0" smtClean="0"/>
            <a:t>Дистрибутив</a:t>
          </a:r>
          <a:endParaRPr lang="ru-RU" dirty="0"/>
        </a:p>
      </dgm:t>
    </dgm:pt>
    <dgm:pt modelId="{443FCEA5-C800-4405-9935-22E87088DA82}" type="parTrans" cxnId="{C9F13834-D452-452C-8847-80D33D0B936D}">
      <dgm:prSet/>
      <dgm:spPr/>
      <dgm:t>
        <a:bodyPr/>
        <a:lstStyle/>
        <a:p>
          <a:endParaRPr lang="ru-RU"/>
        </a:p>
      </dgm:t>
    </dgm:pt>
    <dgm:pt modelId="{427F8AA4-A606-45D0-9E25-F82EF40955BF}" type="sibTrans" cxnId="{C9F13834-D452-452C-8847-80D33D0B936D}">
      <dgm:prSet/>
      <dgm:spPr/>
      <dgm:t>
        <a:bodyPr/>
        <a:lstStyle/>
        <a:p>
          <a:endParaRPr lang="ru-RU"/>
        </a:p>
      </dgm:t>
    </dgm:pt>
    <dgm:pt modelId="{AF145578-DBDD-4EFE-891B-FB3159A22A50}">
      <dgm:prSet phldrT="[Текст]"/>
      <dgm:spPr/>
      <dgm:t>
        <a:bodyPr/>
        <a:lstStyle/>
        <a:p>
          <a:r>
            <a:rPr lang="ru-RU" dirty="0" err="1" smtClean="0"/>
            <a:t>Деплой</a:t>
          </a:r>
          <a:endParaRPr lang="ru-RU" dirty="0"/>
        </a:p>
      </dgm:t>
    </dgm:pt>
    <dgm:pt modelId="{BB8EB0B3-A7F7-44A1-940F-A4F85E32FE1D}" type="parTrans" cxnId="{9681A0BA-8B64-46DE-B08D-E16F760DB6A7}">
      <dgm:prSet/>
      <dgm:spPr/>
      <dgm:t>
        <a:bodyPr/>
        <a:lstStyle/>
        <a:p>
          <a:endParaRPr lang="ru-RU"/>
        </a:p>
      </dgm:t>
    </dgm:pt>
    <dgm:pt modelId="{2A1F30EF-2FAE-4D7E-BCE7-D5B4EEE4FFF2}" type="sibTrans" cxnId="{9681A0BA-8B64-46DE-B08D-E16F760DB6A7}">
      <dgm:prSet/>
      <dgm:spPr/>
      <dgm:t>
        <a:bodyPr/>
        <a:lstStyle/>
        <a:p>
          <a:endParaRPr lang="ru-RU"/>
        </a:p>
      </dgm:t>
    </dgm:pt>
    <dgm:pt modelId="{15ED2C93-1B39-4D6A-BC40-945078DF16DC}">
      <dgm:prSet phldrT="[Текст]"/>
      <dgm:spPr/>
      <dgm:t>
        <a:bodyPr/>
        <a:lstStyle/>
        <a:p>
          <a:r>
            <a:rPr lang="ru-RU" dirty="0" smtClean="0"/>
            <a:t>Среда</a:t>
          </a:r>
          <a:endParaRPr lang="ru-RU" dirty="0"/>
        </a:p>
      </dgm:t>
    </dgm:pt>
    <dgm:pt modelId="{87BE7C18-FC09-4CE5-B9D3-99F039FDF2E5}" type="parTrans" cxnId="{44E9CEA4-DE7A-4D32-A2E8-72FFD3775EE1}">
      <dgm:prSet/>
      <dgm:spPr/>
      <dgm:t>
        <a:bodyPr/>
        <a:lstStyle/>
        <a:p>
          <a:endParaRPr lang="ru-RU"/>
        </a:p>
      </dgm:t>
    </dgm:pt>
    <dgm:pt modelId="{8313EE5C-A201-476E-915E-ECC3CC97FA01}" type="sibTrans" cxnId="{44E9CEA4-DE7A-4D32-A2E8-72FFD3775EE1}">
      <dgm:prSet/>
      <dgm:spPr/>
      <dgm:t>
        <a:bodyPr/>
        <a:lstStyle/>
        <a:p>
          <a:endParaRPr lang="ru-RU"/>
        </a:p>
      </dgm:t>
    </dgm:pt>
    <dgm:pt modelId="{CDF3047D-8C76-4ED7-BFD5-DAF8842EF9F0}">
      <dgm:prSet phldrT="[Текст]"/>
      <dgm:spPr/>
      <dgm:t>
        <a:bodyPr/>
        <a:lstStyle/>
        <a:p>
          <a:r>
            <a:rPr lang="ru-RU" dirty="0" smtClean="0"/>
            <a:t>Исправление ошибок</a:t>
          </a:r>
        </a:p>
        <a:p>
          <a:r>
            <a:rPr lang="ru-RU" dirty="0" smtClean="0"/>
            <a:t>Контроль качества (метрики)</a:t>
          </a:r>
          <a:endParaRPr lang="ru-RU" dirty="0"/>
        </a:p>
      </dgm:t>
    </dgm:pt>
    <dgm:pt modelId="{592D7245-4D9E-4091-B13C-62B5C00ACE00}" type="parTrans" cxnId="{7B82CDCE-BE35-475B-A7ED-716900A36943}">
      <dgm:prSet/>
      <dgm:spPr/>
      <dgm:t>
        <a:bodyPr/>
        <a:lstStyle/>
        <a:p>
          <a:endParaRPr lang="ru-RU"/>
        </a:p>
      </dgm:t>
    </dgm:pt>
    <dgm:pt modelId="{9C7F9757-04C6-4FA6-8BF0-D2C02D2F6999}" type="sibTrans" cxnId="{7B82CDCE-BE35-475B-A7ED-716900A36943}">
      <dgm:prSet/>
      <dgm:spPr/>
      <dgm:t>
        <a:bodyPr/>
        <a:lstStyle/>
        <a:p>
          <a:endParaRPr lang="ru-RU"/>
        </a:p>
      </dgm:t>
    </dgm:pt>
    <dgm:pt modelId="{AC2125B3-D6AB-40CE-B419-4BEB1EC37B31}">
      <dgm:prSet phldrT="[Текст]"/>
      <dgm:spPr/>
      <dgm:t>
        <a:bodyPr/>
        <a:lstStyle/>
        <a:p>
          <a:r>
            <a:rPr lang="ru-RU" dirty="0" smtClean="0"/>
            <a:t>Тестирование (!!!)</a:t>
          </a:r>
        </a:p>
        <a:p>
          <a:r>
            <a:rPr lang="ru-RU" dirty="0" smtClean="0"/>
            <a:t>Обеспечение качества кода</a:t>
          </a:r>
          <a:endParaRPr lang="ru-RU" dirty="0"/>
        </a:p>
      </dgm:t>
    </dgm:pt>
    <dgm:pt modelId="{872E6284-DE3A-44EB-B192-9893DA8CD229}" type="parTrans" cxnId="{2ECCCC59-E8F4-453E-83EE-DD08FF525BAB}">
      <dgm:prSet/>
      <dgm:spPr/>
    </dgm:pt>
    <dgm:pt modelId="{70C5DC33-217F-44D2-A0EB-B95DBFC75F1E}" type="sibTrans" cxnId="{2ECCCC59-E8F4-453E-83EE-DD08FF525BAB}">
      <dgm:prSet/>
      <dgm:spPr/>
    </dgm:pt>
    <dgm:pt modelId="{03387285-C55B-43A6-B71A-B706496837A2}" type="pres">
      <dgm:prSet presAssocID="{1C9C1BE4-517E-4455-B395-E563F8402570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48BA76D-CF39-4636-8E89-0E436B45359C}" type="pres">
      <dgm:prSet presAssocID="{1DD749EC-463B-40A4-B979-2828412E7222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398A2856-B2F9-42A0-A228-D9F052578D26}" type="pres">
      <dgm:prSet presAssocID="{1DD749EC-463B-40A4-B979-2828412E7222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B78F0A-8194-49A1-9D22-299A2541841A}" type="pres">
      <dgm:prSet presAssocID="{18C05002-B94E-4C91-9ED5-A5B373FE4836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022B1D4A-E64A-4372-A6AD-985D2D005090}" type="pres">
      <dgm:prSet presAssocID="{18C05002-B94E-4C91-9ED5-A5B373FE4836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8CEC64C1-D8D0-404C-A661-9B3A8D6DB55D}" type="pres">
      <dgm:prSet presAssocID="{8B46D0D4-5B0C-47A1-A6D9-4F40BB71F8A7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35D6544E-C305-47E1-AF31-744F04FC37A5}" type="pres">
      <dgm:prSet presAssocID="{8B46D0D4-5B0C-47A1-A6D9-4F40BB71F8A7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2669130E-0B83-4A82-8D50-113535EAFD88}" type="pres">
      <dgm:prSet presAssocID="{C7DF1111-D1AF-4104-A6DB-7CBD0E1A1B4B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A99C19DD-78C7-4AEB-ADA2-FFED1A16B49D}" type="pres">
      <dgm:prSet presAssocID="{C7DF1111-D1AF-4104-A6DB-7CBD0E1A1B4B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252C576E-7522-4020-B6FB-F0F3076C9FD6}" type="pres">
      <dgm:prSet presAssocID="{7C91615E-2499-4DC9-9434-4BD53C3B50A5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EA1DCF3D-EDDD-4AC7-B09B-2202AE0F6B3E}" type="pres">
      <dgm:prSet presAssocID="{7C91615E-2499-4DC9-9434-4BD53C3B50A5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212380-B9E8-43F4-B2CC-CE96EF7F64C0}" type="presOf" srcId="{60746DE7-28C7-49BB-9941-4CE70CD94631}" destId="{022B1D4A-E64A-4372-A6AD-985D2D005090}" srcOrd="0" destOrd="0" presId="urn:microsoft.com/office/officeart/2009/3/layout/IncreasingArrowsProcess"/>
    <dgm:cxn modelId="{91EDB941-DD1B-4E80-BD31-0C4D09FE16BC}" type="presOf" srcId="{55A5C0C6-D999-4538-B7D7-DD56D202296F}" destId="{35D6544E-C305-47E1-AF31-744F04FC37A5}" srcOrd="0" destOrd="0" presId="urn:microsoft.com/office/officeart/2009/3/layout/IncreasingArrowsProcess"/>
    <dgm:cxn modelId="{2209979E-3447-465E-A5E2-A91EFB8FE59B}" type="presOf" srcId="{C28DA620-AEF1-4950-9F8D-E0CDA8C917E2}" destId="{022B1D4A-E64A-4372-A6AD-985D2D005090}" srcOrd="0" destOrd="2" presId="urn:microsoft.com/office/officeart/2009/3/layout/IncreasingArrowsProcess"/>
    <dgm:cxn modelId="{1BB10165-B57D-4134-A749-55324073AD70}" srcId="{1DD749EC-463B-40A4-B979-2828412E7222}" destId="{FBF374C8-6884-44F9-9163-AB37ADB3CA20}" srcOrd="1" destOrd="0" parTransId="{9CD41A0F-F5AA-4B1A-A383-D96E8569D2BD}" sibTransId="{97C122C5-1C49-45C2-84E3-910A3725FD32}"/>
    <dgm:cxn modelId="{63C3F179-493E-4D9E-B59F-DDD3A64191C8}" srcId="{60746DE7-28C7-49BB-9941-4CE70CD94631}" destId="{E0C6C96B-247C-48C2-8A0E-66EB5CCD6D65}" srcOrd="2" destOrd="0" parTransId="{18438613-1032-42C2-9B09-1A5333281334}" sibTransId="{AF62572F-B668-43A4-BB8D-618661C8453E}"/>
    <dgm:cxn modelId="{15E85A0B-E8DE-416C-A69F-67AD3C33D023}" type="presOf" srcId="{15ED2C93-1B39-4D6A-BC40-945078DF16DC}" destId="{A99C19DD-78C7-4AEB-ADA2-FFED1A16B49D}" srcOrd="0" destOrd="2" presId="urn:microsoft.com/office/officeart/2009/3/layout/IncreasingArrowsProcess"/>
    <dgm:cxn modelId="{453AB58F-D76E-401C-ACF6-5E1DE4300C9E}" srcId="{1C9C1BE4-517E-4455-B395-E563F8402570}" destId="{7C91615E-2499-4DC9-9434-4BD53C3B50A5}" srcOrd="4" destOrd="0" parTransId="{DC120E82-ACEE-4279-85DF-7434A90CEC4B}" sibTransId="{95BD039F-3862-4FEB-AD1D-DA52313BE2ED}"/>
    <dgm:cxn modelId="{D11A926E-1A3B-495D-9E34-6FF183362053}" srcId="{18C05002-B94E-4C91-9ED5-A5B373FE4836}" destId="{AAA8574A-4478-4D70-B8D2-5F7B1F4400BF}" srcOrd="1" destOrd="0" parTransId="{66889CF3-1604-4BB7-AB46-B820F184A351}" sibTransId="{90F0F53A-B68B-4763-87C9-9E0CC1A4889C}"/>
    <dgm:cxn modelId="{44E9CEA4-DE7A-4D32-A2E8-72FFD3775EE1}" srcId="{AF145578-DBDD-4EFE-891B-FB3159A22A50}" destId="{15ED2C93-1B39-4D6A-BC40-945078DF16DC}" srcOrd="0" destOrd="0" parTransId="{87BE7C18-FC09-4CE5-B9D3-99F039FDF2E5}" sibTransId="{8313EE5C-A201-476E-915E-ECC3CC97FA01}"/>
    <dgm:cxn modelId="{61A008F2-BBC6-45EA-A2EF-9DD154728528}" type="presOf" srcId="{5CB49E20-C5B8-4935-B064-62F5D3860888}" destId="{398A2856-B2F9-42A0-A228-D9F052578D26}" srcOrd="0" destOrd="2" presId="urn:microsoft.com/office/officeart/2009/3/layout/IncreasingArrowsProcess"/>
    <dgm:cxn modelId="{2F9E6D45-112A-48B3-BF63-3865CF6B1D94}" type="presOf" srcId="{51A37EAD-CB4A-44FC-9882-C26DC1AD98CA}" destId="{35D6544E-C305-47E1-AF31-744F04FC37A5}" srcOrd="0" destOrd="1" presId="urn:microsoft.com/office/officeart/2009/3/layout/IncreasingArrowsProcess"/>
    <dgm:cxn modelId="{E22BEAF5-A6EA-4EF8-AF20-BB408854BA67}" srcId="{1C9C1BE4-517E-4455-B395-E563F8402570}" destId="{C7DF1111-D1AF-4104-A6DB-7CBD0E1A1B4B}" srcOrd="3" destOrd="0" parTransId="{5AA998CA-7E0C-42FE-A8C5-7DE00AD80F9D}" sibTransId="{177FACE6-9D5D-4D30-824A-7EFF526061A7}"/>
    <dgm:cxn modelId="{C728B3CB-D63C-40DA-B9E6-DF59D98A9109}" type="presOf" srcId="{E0C6C96B-247C-48C2-8A0E-66EB5CCD6D65}" destId="{022B1D4A-E64A-4372-A6AD-985D2D005090}" srcOrd="0" destOrd="3" presId="urn:microsoft.com/office/officeart/2009/3/layout/IncreasingArrowsProcess"/>
    <dgm:cxn modelId="{D559BD03-3BEF-4FE2-A018-A85BD1D3427B}" srcId="{8B46D0D4-5B0C-47A1-A6D9-4F40BB71F8A7}" destId="{51A37EAD-CB4A-44FC-9882-C26DC1AD98CA}" srcOrd="1" destOrd="0" parTransId="{5F6983F1-B653-408B-9D77-EB453277405B}" sibTransId="{EF5AA545-365F-4AB2-9E72-AA1D123493C0}"/>
    <dgm:cxn modelId="{E089B3FB-C510-4D2D-B58F-3A68B6649A32}" srcId="{51A37EAD-CB4A-44FC-9882-C26DC1AD98CA}" destId="{D263D9A3-596E-496F-9DF2-DB520101D646}" srcOrd="0" destOrd="0" parTransId="{A90812CC-4CFC-43E0-B1ED-2004008581FB}" sibTransId="{2D7D7D3D-88F3-460E-8F6C-CE08A00886E6}"/>
    <dgm:cxn modelId="{2ECCCC59-E8F4-453E-83EE-DD08FF525BAB}" srcId="{18C05002-B94E-4C91-9ED5-A5B373FE4836}" destId="{AC2125B3-D6AB-40CE-B419-4BEB1EC37B31}" srcOrd="2" destOrd="0" parTransId="{872E6284-DE3A-44EB-B192-9893DA8CD229}" sibTransId="{70C5DC33-217F-44D2-A0EB-B95DBFC75F1E}"/>
    <dgm:cxn modelId="{6D9435F4-6B4E-4506-B0BE-BD2DC05415FC}" type="presOf" srcId="{CDF3047D-8C76-4ED7-BFD5-DAF8842EF9F0}" destId="{EA1DCF3D-EDDD-4AC7-B09B-2202AE0F6B3E}" srcOrd="0" destOrd="0" presId="urn:microsoft.com/office/officeart/2009/3/layout/IncreasingArrowsProcess"/>
    <dgm:cxn modelId="{393A4BD7-194A-4B90-B2C5-3E7C6CECDF72}" type="presOf" srcId="{AF145578-DBDD-4EFE-891B-FB3159A22A50}" destId="{A99C19DD-78C7-4AEB-ADA2-FFED1A16B49D}" srcOrd="0" destOrd="1" presId="urn:microsoft.com/office/officeart/2009/3/layout/IncreasingArrowsProcess"/>
    <dgm:cxn modelId="{11827820-E16F-4AF6-A1E6-0CF6D81A7620}" srcId="{60746DE7-28C7-49BB-9941-4CE70CD94631}" destId="{CBDDAE2F-B9B3-445B-8353-CA0E99A7BEDC}" srcOrd="0" destOrd="0" parTransId="{5CA4C3C2-7BAC-49C8-80C4-20AA7210CEA3}" sibTransId="{4F865F0F-851F-4320-98BC-1FDA158800D8}"/>
    <dgm:cxn modelId="{45E5A318-A72D-4084-8EED-635EECC5E5F7}" srcId="{1C9C1BE4-517E-4455-B395-E563F8402570}" destId="{8B46D0D4-5B0C-47A1-A6D9-4F40BB71F8A7}" srcOrd="2" destOrd="0" parTransId="{7B7B5CE4-FD2C-4726-B872-22994E6DBFBA}" sibTransId="{24B2F761-9AE3-4B7A-BFC6-D8C96782699D}"/>
    <dgm:cxn modelId="{4070AC10-D685-4D7E-945C-49CDD5552694}" srcId="{1DD749EC-463B-40A4-B979-2828412E7222}" destId="{185DD936-8BFF-423D-9F11-B3F0CACBB296}" srcOrd="0" destOrd="0" parTransId="{AE301DD1-ED16-496F-8AF8-54060AC5B355}" sibTransId="{DF80DA00-C261-4915-B6F9-349EAE97446C}"/>
    <dgm:cxn modelId="{E563AB95-BE33-461F-BD05-BFFD36C8F7D5}" type="presOf" srcId="{8B46D0D4-5B0C-47A1-A6D9-4F40BB71F8A7}" destId="{8CEC64C1-D8D0-404C-A661-9B3A8D6DB55D}" srcOrd="0" destOrd="0" presId="urn:microsoft.com/office/officeart/2009/3/layout/IncreasingArrowsProcess"/>
    <dgm:cxn modelId="{040A41E9-306D-43D8-ADAE-10D74FC943DC}" type="presOf" srcId="{185DD936-8BFF-423D-9F11-B3F0CACBB296}" destId="{398A2856-B2F9-42A0-A228-D9F052578D26}" srcOrd="0" destOrd="0" presId="urn:microsoft.com/office/officeart/2009/3/layout/IncreasingArrowsProcess"/>
    <dgm:cxn modelId="{48BA90E0-3E13-4AC8-814E-E9EF474B5659}" type="presOf" srcId="{C7DF1111-D1AF-4104-A6DB-7CBD0E1A1B4B}" destId="{2669130E-0B83-4A82-8D50-113535EAFD88}" srcOrd="0" destOrd="0" presId="urn:microsoft.com/office/officeart/2009/3/layout/IncreasingArrowsProcess"/>
    <dgm:cxn modelId="{9F80D289-1D9D-4683-80DB-2705FB250760}" srcId="{1C9C1BE4-517E-4455-B395-E563F8402570}" destId="{18C05002-B94E-4C91-9ED5-A5B373FE4836}" srcOrd="1" destOrd="0" parTransId="{E6790C0A-E724-40D4-9BED-0FBF22A54D8D}" sibTransId="{C05AB5B0-0D2E-46B5-92AF-BD491F9D3070}"/>
    <dgm:cxn modelId="{96A53BED-708D-4135-8C09-3301DA245AFC}" type="presOf" srcId="{E5C667B4-9DF8-4848-8600-E9B846EFB0FC}" destId="{35D6544E-C305-47E1-AF31-744F04FC37A5}" srcOrd="0" destOrd="4" presId="urn:microsoft.com/office/officeart/2009/3/layout/IncreasingArrowsProcess"/>
    <dgm:cxn modelId="{120AA13C-86BE-4F21-BF72-9844F19D5CA0}" srcId="{8B46D0D4-5B0C-47A1-A6D9-4F40BB71F8A7}" destId="{55A5C0C6-D999-4538-B7D7-DD56D202296F}" srcOrd="0" destOrd="0" parTransId="{124FE289-9E51-45C1-8F0C-C911D18C17AB}" sibTransId="{590751CE-88E8-4871-8F89-1BB8CF09FEC5}"/>
    <dgm:cxn modelId="{6378F058-AE96-4B47-8FCC-0B30C2406D38}" type="presOf" srcId="{CAC6F8F8-5157-4A84-A2EA-F41AF892DAAE}" destId="{35D6544E-C305-47E1-AF31-744F04FC37A5}" srcOrd="0" destOrd="3" presId="urn:microsoft.com/office/officeart/2009/3/layout/IncreasingArrowsProcess"/>
    <dgm:cxn modelId="{9681A0BA-8B64-46DE-B08D-E16F760DB6A7}" srcId="{C7DF1111-D1AF-4104-A6DB-7CBD0E1A1B4B}" destId="{AF145578-DBDD-4EFE-891B-FB3159A22A50}" srcOrd="1" destOrd="0" parTransId="{BB8EB0B3-A7F7-44A1-940F-A4F85E32FE1D}" sibTransId="{2A1F30EF-2FAE-4D7E-BCE7-D5B4EEE4FFF2}"/>
    <dgm:cxn modelId="{C9F13834-D452-452C-8847-80D33D0B936D}" srcId="{C7DF1111-D1AF-4104-A6DB-7CBD0E1A1B4B}" destId="{ADEAF27A-984D-49C2-A405-AC5063BF4F25}" srcOrd="0" destOrd="0" parTransId="{443FCEA5-C800-4405-9935-22E87088DA82}" sibTransId="{427F8AA4-A606-45D0-9E25-F82EF40955BF}"/>
    <dgm:cxn modelId="{8075CDC9-C43D-46C0-8391-812629C1A725}" type="presOf" srcId="{FBF374C8-6884-44F9-9163-AB37ADB3CA20}" destId="{398A2856-B2F9-42A0-A228-D9F052578D26}" srcOrd="0" destOrd="1" presId="urn:microsoft.com/office/officeart/2009/3/layout/IncreasingArrowsProcess"/>
    <dgm:cxn modelId="{2A2B5223-D29D-4F08-8EED-CE2CCE2117A3}" srcId="{51A37EAD-CB4A-44FC-9882-C26DC1AD98CA}" destId="{E5C667B4-9DF8-4848-8600-E9B846EFB0FC}" srcOrd="2" destOrd="0" parTransId="{E4B1344F-B244-4F16-806E-C0FC8E144500}" sibTransId="{0E17BEE0-D293-46C4-8854-06334C596AC5}"/>
    <dgm:cxn modelId="{C88B600B-5651-41DD-B878-669641FF2819}" type="presOf" srcId="{2BA3FF7F-D8B6-4CD4-A60E-3ED2559772B3}" destId="{398A2856-B2F9-42A0-A228-D9F052578D26}" srcOrd="0" destOrd="3" presId="urn:microsoft.com/office/officeart/2009/3/layout/IncreasingArrowsProcess"/>
    <dgm:cxn modelId="{E657AD53-0A27-4686-BE23-334D9653C8E8}" type="presOf" srcId="{ADEAF27A-984D-49C2-A405-AC5063BF4F25}" destId="{A99C19DD-78C7-4AEB-ADA2-FFED1A16B49D}" srcOrd="0" destOrd="0" presId="urn:microsoft.com/office/officeart/2009/3/layout/IncreasingArrowsProcess"/>
    <dgm:cxn modelId="{6A53E65C-E122-417E-95C5-ADED4414BD92}" srcId="{1C9C1BE4-517E-4455-B395-E563F8402570}" destId="{1DD749EC-463B-40A4-B979-2828412E7222}" srcOrd="0" destOrd="0" parTransId="{E0562179-8AD3-41C3-B659-6A56DCC4A54B}" sibTransId="{BC2CB72D-5299-4205-AF5F-494B74DD740A}"/>
    <dgm:cxn modelId="{EB529B6B-C07A-435F-A645-2AE86D6B6F0C}" type="presOf" srcId="{1DD749EC-463B-40A4-B979-2828412E7222}" destId="{F48BA76D-CF39-4636-8E89-0E436B45359C}" srcOrd="0" destOrd="0" presId="urn:microsoft.com/office/officeart/2009/3/layout/IncreasingArrowsProcess"/>
    <dgm:cxn modelId="{7B82CDCE-BE35-475B-A7ED-716900A36943}" srcId="{7C91615E-2499-4DC9-9434-4BD53C3B50A5}" destId="{CDF3047D-8C76-4ED7-BFD5-DAF8842EF9F0}" srcOrd="0" destOrd="0" parTransId="{592D7245-4D9E-4091-B13C-62B5C00ACE00}" sibTransId="{9C7F9757-04C6-4FA6-8BF0-D2C02D2F6999}"/>
    <dgm:cxn modelId="{CAFFF905-CB1F-43B4-8899-5A49E3D67A73}" srcId="{1DD749EC-463B-40A4-B979-2828412E7222}" destId="{2BA3FF7F-D8B6-4CD4-A60E-3ED2559772B3}" srcOrd="3" destOrd="0" parTransId="{82DCB677-3141-4D96-AF4A-5E238FBDEC7F}" sibTransId="{41550D80-9B2C-4BCF-857E-333C7066B1BD}"/>
    <dgm:cxn modelId="{386E1E9F-F64A-4CD8-B94E-F94454ACB834}" type="presOf" srcId="{7C91615E-2499-4DC9-9434-4BD53C3B50A5}" destId="{252C576E-7522-4020-B6FB-F0F3076C9FD6}" srcOrd="0" destOrd="0" presId="urn:microsoft.com/office/officeart/2009/3/layout/IncreasingArrowsProcess"/>
    <dgm:cxn modelId="{2DB00139-2428-4BE2-8B7E-2C5139024E1C}" srcId="{51A37EAD-CB4A-44FC-9882-C26DC1AD98CA}" destId="{CAC6F8F8-5157-4A84-A2EA-F41AF892DAAE}" srcOrd="1" destOrd="0" parTransId="{EC176E91-A2CA-4AEE-A434-8E6EB714FC16}" sibTransId="{4913FAC8-96C8-4814-889A-A13C44AF548F}"/>
    <dgm:cxn modelId="{40D83713-8BA0-4890-B6CD-E8D527901B03}" type="presOf" srcId="{AAA8574A-4478-4D70-B8D2-5F7B1F4400BF}" destId="{022B1D4A-E64A-4372-A6AD-985D2D005090}" srcOrd="0" destOrd="4" presId="urn:microsoft.com/office/officeart/2009/3/layout/IncreasingArrowsProcess"/>
    <dgm:cxn modelId="{55A132D2-0597-47A7-ACC9-40D32D1D90E1}" type="presOf" srcId="{AC2125B3-D6AB-40CE-B419-4BEB1EC37B31}" destId="{022B1D4A-E64A-4372-A6AD-985D2D005090}" srcOrd="0" destOrd="5" presId="urn:microsoft.com/office/officeart/2009/3/layout/IncreasingArrowsProcess"/>
    <dgm:cxn modelId="{D05A760C-0BE5-4A05-9687-D7FC11067A95}" type="presOf" srcId="{D263D9A3-596E-496F-9DF2-DB520101D646}" destId="{35D6544E-C305-47E1-AF31-744F04FC37A5}" srcOrd="0" destOrd="2" presId="urn:microsoft.com/office/officeart/2009/3/layout/IncreasingArrowsProcess"/>
    <dgm:cxn modelId="{F93FF9AA-96C3-4123-B3F7-A91CC93E5FCC}" srcId="{18C05002-B94E-4C91-9ED5-A5B373FE4836}" destId="{60746DE7-28C7-49BB-9941-4CE70CD94631}" srcOrd="0" destOrd="0" parTransId="{0357AD65-48FF-4D16-8577-8FFDF142EB30}" sibTransId="{39E780B6-BF69-4A22-9405-AE084C08970B}"/>
    <dgm:cxn modelId="{07FF9F7A-A1A6-44B1-B285-87FEF5EC9F7A}" type="presOf" srcId="{1C9C1BE4-517E-4455-B395-E563F8402570}" destId="{03387285-C55B-43A6-B71A-B706496837A2}" srcOrd="0" destOrd="0" presId="urn:microsoft.com/office/officeart/2009/3/layout/IncreasingArrowsProcess"/>
    <dgm:cxn modelId="{FF577624-B0FC-4435-8F40-826E4B658A06}" type="presOf" srcId="{CBDDAE2F-B9B3-445B-8353-CA0E99A7BEDC}" destId="{022B1D4A-E64A-4372-A6AD-985D2D005090}" srcOrd="0" destOrd="1" presId="urn:microsoft.com/office/officeart/2009/3/layout/IncreasingArrowsProcess"/>
    <dgm:cxn modelId="{BA602BC4-0BBF-4FEF-9077-F866BCD23A8E}" srcId="{1DD749EC-463B-40A4-B979-2828412E7222}" destId="{5CB49E20-C5B8-4935-B064-62F5D3860888}" srcOrd="2" destOrd="0" parTransId="{0D4DDE36-E749-461D-97D9-DA481AEB707C}" sibTransId="{92F99D37-F791-4EA1-9BED-B82DA3E82669}"/>
    <dgm:cxn modelId="{2440B3EC-74BF-45D7-84AF-40C88D8ED24C}" type="presOf" srcId="{18C05002-B94E-4C91-9ED5-A5B373FE4836}" destId="{89B78F0A-8194-49A1-9D22-299A2541841A}" srcOrd="0" destOrd="0" presId="urn:microsoft.com/office/officeart/2009/3/layout/IncreasingArrowsProcess"/>
    <dgm:cxn modelId="{5F383531-814E-44B5-933E-2B5947BE6D9D}" srcId="{60746DE7-28C7-49BB-9941-4CE70CD94631}" destId="{C28DA620-AEF1-4950-9F8D-E0CDA8C917E2}" srcOrd="1" destOrd="0" parTransId="{BB436494-B073-4760-B17C-F86184B6BB4D}" sibTransId="{29BD568D-89FB-4103-8579-F216CBDBB6F6}"/>
    <dgm:cxn modelId="{F1864226-A922-4103-A0DD-CD4706665D27}" type="presParOf" srcId="{03387285-C55B-43A6-B71A-B706496837A2}" destId="{F48BA76D-CF39-4636-8E89-0E436B45359C}" srcOrd="0" destOrd="0" presId="urn:microsoft.com/office/officeart/2009/3/layout/IncreasingArrowsProcess"/>
    <dgm:cxn modelId="{AC1F2B21-CC19-4FF9-A893-DA3C209A24AC}" type="presParOf" srcId="{03387285-C55B-43A6-B71A-B706496837A2}" destId="{398A2856-B2F9-42A0-A228-D9F052578D26}" srcOrd="1" destOrd="0" presId="urn:microsoft.com/office/officeart/2009/3/layout/IncreasingArrowsProcess"/>
    <dgm:cxn modelId="{A7516DE4-534D-49EC-A843-DE6134C1ABF2}" type="presParOf" srcId="{03387285-C55B-43A6-B71A-B706496837A2}" destId="{89B78F0A-8194-49A1-9D22-299A2541841A}" srcOrd="2" destOrd="0" presId="urn:microsoft.com/office/officeart/2009/3/layout/IncreasingArrowsProcess"/>
    <dgm:cxn modelId="{152028AC-B296-4DD6-8737-A64096D68322}" type="presParOf" srcId="{03387285-C55B-43A6-B71A-B706496837A2}" destId="{022B1D4A-E64A-4372-A6AD-985D2D005090}" srcOrd="3" destOrd="0" presId="urn:microsoft.com/office/officeart/2009/3/layout/IncreasingArrowsProcess"/>
    <dgm:cxn modelId="{8E22F3B8-486C-4994-A0E8-21E523C0CB9A}" type="presParOf" srcId="{03387285-C55B-43A6-B71A-B706496837A2}" destId="{8CEC64C1-D8D0-404C-A661-9B3A8D6DB55D}" srcOrd="4" destOrd="0" presId="urn:microsoft.com/office/officeart/2009/3/layout/IncreasingArrowsProcess"/>
    <dgm:cxn modelId="{C36D1DF5-8BD5-49BA-8BFB-BE42D1CA9B60}" type="presParOf" srcId="{03387285-C55B-43A6-B71A-B706496837A2}" destId="{35D6544E-C305-47E1-AF31-744F04FC37A5}" srcOrd="5" destOrd="0" presId="urn:microsoft.com/office/officeart/2009/3/layout/IncreasingArrowsProcess"/>
    <dgm:cxn modelId="{3818063D-E11C-4449-9BFD-DF63F2D9ED2D}" type="presParOf" srcId="{03387285-C55B-43A6-B71A-B706496837A2}" destId="{2669130E-0B83-4A82-8D50-113535EAFD88}" srcOrd="6" destOrd="0" presId="urn:microsoft.com/office/officeart/2009/3/layout/IncreasingArrowsProcess"/>
    <dgm:cxn modelId="{C0D06E19-EA78-426F-98C0-503251C95DEC}" type="presParOf" srcId="{03387285-C55B-43A6-B71A-B706496837A2}" destId="{A99C19DD-78C7-4AEB-ADA2-FFED1A16B49D}" srcOrd="7" destOrd="0" presId="urn:microsoft.com/office/officeart/2009/3/layout/IncreasingArrowsProcess"/>
    <dgm:cxn modelId="{91CD9CBF-D547-4F80-80B6-74A6DAB355FC}" type="presParOf" srcId="{03387285-C55B-43A6-B71A-B706496837A2}" destId="{252C576E-7522-4020-B6FB-F0F3076C9FD6}" srcOrd="8" destOrd="0" presId="urn:microsoft.com/office/officeart/2009/3/layout/IncreasingArrowsProcess"/>
    <dgm:cxn modelId="{3F7F44FD-9B04-4F99-81C2-2E1F92D0DAA5}" type="presParOf" srcId="{03387285-C55B-43A6-B71A-B706496837A2}" destId="{EA1DCF3D-EDDD-4AC7-B09B-2202AE0F6B3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C1BE4-517E-4455-B395-E563F840257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D749EC-463B-40A4-B979-2828412E7222}">
      <dgm:prSet phldrT="[Текст]"/>
      <dgm:spPr/>
      <dgm:t>
        <a:bodyPr/>
        <a:lstStyle/>
        <a:p>
          <a:r>
            <a:rPr lang="ru-RU" dirty="0" smtClean="0"/>
            <a:t>Анализ и проектирование</a:t>
          </a:r>
          <a:endParaRPr lang="ru-RU" dirty="0"/>
        </a:p>
      </dgm:t>
    </dgm:pt>
    <dgm:pt modelId="{E0562179-8AD3-41C3-B659-6A56DCC4A54B}" type="parTrans" cxnId="{6A53E65C-E122-417E-95C5-ADED4414BD92}">
      <dgm:prSet/>
      <dgm:spPr/>
      <dgm:t>
        <a:bodyPr/>
        <a:lstStyle/>
        <a:p>
          <a:endParaRPr lang="ru-RU"/>
        </a:p>
      </dgm:t>
    </dgm:pt>
    <dgm:pt modelId="{BC2CB72D-5299-4205-AF5F-494B74DD740A}" type="sibTrans" cxnId="{6A53E65C-E122-417E-95C5-ADED4414BD92}">
      <dgm:prSet/>
      <dgm:spPr/>
      <dgm:t>
        <a:bodyPr/>
        <a:lstStyle/>
        <a:p>
          <a:endParaRPr lang="ru-RU"/>
        </a:p>
      </dgm:t>
    </dgm:pt>
    <dgm:pt modelId="{8B46D0D4-5B0C-47A1-A6D9-4F40BB71F8A7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7B7B5CE4-FD2C-4726-B872-22994E6DBFBA}" type="parTrans" cxnId="{45E5A318-A72D-4084-8EED-635EECC5E5F7}">
      <dgm:prSet/>
      <dgm:spPr/>
      <dgm:t>
        <a:bodyPr/>
        <a:lstStyle/>
        <a:p>
          <a:endParaRPr lang="ru-RU"/>
        </a:p>
      </dgm:t>
    </dgm:pt>
    <dgm:pt modelId="{24B2F761-9AE3-4B7A-BFC6-D8C96782699D}" type="sibTrans" cxnId="{45E5A318-A72D-4084-8EED-635EECC5E5F7}">
      <dgm:prSet/>
      <dgm:spPr/>
      <dgm:t>
        <a:bodyPr/>
        <a:lstStyle/>
        <a:p>
          <a:endParaRPr lang="ru-RU"/>
        </a:p>
      </dgm:t>
    </dgm:pt>
    <dgm:pt modelId="{7C91615E-2499-4DC9-9434-4BD53C3B50A5}">
      <dgm:prSet phldrT="[Текст]"/>
      <dgm:spPr/>
      <dgm:t>
        <a:bodyPr/>
        <a:lstStyle/>
        <a:p>
          <a:r>
            <a:rPr lang="ru-RU" dirty="0" smtClean="0"/>
            <a:t>Поддержка и обслуживание</a:t>
          </a:r>
          <a:endParaRPr lang="ru-RU" dirty="0"/>
        </a:p>
      </dgm:t>
    </dgm:pt>
    <dgm:pt modelId="{DC120E82-ACEE-4279-85DF-7434A90CEC4B}" type="parTrans" cxnId="{453AB58F-D76E-401C-ACF6-5E1DE4300C9E}">
      <dgm:prSet/>
      <dgm:spPr/>
      <dgm:t>
        <a:bodyPr/>
        <a:lstStyle/>
        <a:p>
          <a:endParaRPr lang="ru-RU"/>
        </a:p>
      </dgm:t>
    </dgm:pt>
    <dgm:pt modelId="{95BD039F-3862-4FEB-AD1D-DA52313BE2ED}" type="sibTrans" cxnId="{453AB58F-D76E-401C-ACF6-5E1DE4300C9E}">
      <dgm:prSet/>
      <dgm:spPr/>
      <dgm:t>
        <a:bodyPr/>
        <a:lstStyle/>
        <a:p>
          <a:endParaRPr lang="ru-RU"/>
        </a:p>
      </dgm:t>
    </dgm:pt>
    <dgm:pt modelId="{C7DF1111-D1AF-4104-A6DB-7CBD0E1A1B4B}">
      <dgm:prSet phldrT="[Текст]"/>
      <dgm:spPr/>
      <dgm:t>
        <a:bodyPr/>
        <a:lstStyle/>
        <a:p>
          <a:r>
            <a:rPr lang="ru-RU" dirty="0" smtClean="0"/>
            <a:t>Релиз</a:t>
          </a:r>
          <a:endParaRPr lang="ru-RU" dirty="0"/>
        </a:p>
      </dgm:t>
    </dgm:pt>
    <dgm:pt modelId="{5AA998CA-7E0C-42FE-A8C5-7DE00AD80F9D}" type="parTrans" cxnId="{E22BEAF5-A6EA-4EF8-AF20-BB408854BA67}">
      <dgm:prSet/>
      <dgm:spPr/>
      <dgm:t>
        <a:bodyPr/>
        <a:lstStyle/>
        <a:p>
          <a:endParaRPr lang="ru-RU"/>
        </a:p>
      </dgm:t>
    </dgm:pt>
    <dgm:pt modelId="{177FACE6-9D5D-4D30-824A-7EFF526061A7}" type="sibTrans" cxnId="{E22BEAF5-A6EA-4EF8-AF20-BB408854BA67}">
      <dgm:prSet/>
      <dgm:spPr/>
      <dgm:t>
        <a:bodyPr/>
        <a:lstStyle/>
        <a:p>
          <a:endParaRPr lang="ru-RU"/>
        </a:p>
      </dgm:t>
    </dgm:pt>
    <dgm:pt modelId="{18C05002-B94E-4C91-9ED5-A5B373FE4836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ru-RU" dirty="0"/>
        </a:p>
      </dgm:t>
    </dgm:pt>
    <dgm:pt modelId="{C05AB5B0-0D2E-46B5-92AF-BD491F9D3070}" type="sibTrans" cxnId="{9F80D289-1D9D-4683-80DB-2705FB250760}">
      <dgm:prSet/>
      <dgm:spPr/>
      <dgm:t>
        <a:bodyPr/>
        <a:lstStyle/>
        <a:p>
          <a:endParaRPr lang="ru-RU"/>
        </a:p>
      </dgm:t>
    </dgm:pt>
    <dgm:pt modelId="{E6790C0A-E724-40D4-9BED-0FBF22A54D8D}" type="parTrans" cxnId="{9F80D289-1D9D-4683-80DB-2705FB250760}">
      <dgm:prSet/>
      <dgm:spPr/>
      <dgm:t>
        <a:bodyPr/>
        <a:lstStyle/>
        <a:p>
          <a:endParaRPr lang="ru-RU"/>
        </a:p>
      </dgm:t>
    </dgm:pt>
    <dgm:pt modelId="{185DD936-8BFF-423D-9F11-B3F0CACBB296}">
      <dgm:prSet phldrT="[Текст]"/>
      <dgm:spPr/>
      <dgm:t>
        <a:bodyPr/>
        <a:lstStyle/>
        <a:p>
          <a:r>
            <a:rPr lang="ru-RU" dirty="0" smtClean="0"/>
            <a:t>Текстовый редактор</a:t>
          </a:r>
        </a:p>
        <a:p>
          <a:r>
            <a:rPr lang="en-US" dirty="0" smtClean="0"/>
            <a:t>CASE-</a:t>
          </a:r>
          <a:r>
            <a:rPr lang="ru-RU" dirty="0" smtClean="0"/>
            <a:t>средства</a:t>
          </a:r>
          <a:endParaRPr lang="ru-RU" dirty="0"/>
        </a:p>
      </dgm:t>
    </dgm:pt>
    <dgm:pt modelId="{AE301DD1-ED16-496F-8AF8-54060AC5B355}" type="parTrans" cxnId="{4070AC10-D685-4D7E-945C-49CDD5552694}">
      <dgm:prSet/>
      <dgm:spPr/>
      <dgm:t>
        <a:bodyPr/>
        <a:lstStyle/>
        <a:p>
          <a:endParaRPr lang="ru-RU"/>
        </a:p>
      </dgm:t>
    </dgm:pt>
    <dgm:pt modelId="{DF80DA00-C261-4915-B6F9-349EAE97446C}" type="sibTrans" cxnId="{4070AC10-D685-4D7E-945C-49CDD5552694}">
      <dgm:prSet/>
      <dgm:spPr/>
      <dgm:t>
        <a:bodyPr/>
        <a:lstStyle/>
        <a:p>
          <a:endParaRPr lang="ru-RU"/>
        </a:p>
      </dgm:t>
    </dgm:pt>
    <dgm:pt modelId="{60746DE7-28C7-49BB-9941-4CE70CD94631}">
      <dgm:prSet phldrT="[Текст]"/>
      <dgm:spPr/>
      <dgm:t>
        <a:bodyPr/>
        <a:lstStyle/>
        <a:p>
          <a:r>
            <a:rPr lang="ru-RU" dirty="0" smtClean="0"/>
            <a:t>Редакторы</a:t>
          </a:r>
          <a:r>
            <a:rPr lang="en-US" dirty="0" smtClean="0"/>
            <a:t>/IDE</a:t>
          </a:r>
          <a:endParaRPr lang="ru-RU" dirty="0"/>
        </a:p>
      </dgm:t>
    </dgm:pt>
    <dgm:pt modelId="{0357AD65-48FF-4D16-8577-8FFDF142EB30}" type="parTrans" cxnId="{F93FF9AA-96C3-4123-B3F7-A91CC93E5FCC}">
      <dgm:prSet/>
      <dgm:spPr/>
      <dgm:t>
        <a:bodyPr/>
        <a:lstStyle/>
        <a:p>
          <a:endParaRPr lang="ru-RU"/>
        </a:p>
      </dgm:t>
    </dgm:pt>
    <dgm:pt modelId="{39E780B6-BF69-4A22-9405-AE084C08970B}" type="sibTrans" cxnId="{F93FF9AA-96C3-4123-B3F7-A91CC93E5FCC}">
      <dgm:prSet/>
      <dgm:spPr/>
      <dgm:t>
        <a:bodyPr/>
        <a:lstStyle/>
        <a:p>
          <a:endParaRPr lang="ru-RU"/>
        </a:p>
      </dgm:t>
    </dgm:pt>
    <dgm:pt modelId="{AAA8574A-4478-4D70-B8D2-5F7B1F4400BF}">
      <dgm:prSet phldrT="[Текст]"/>
      <dgm:spPr/>
      <dgm:t>
        <a:bodyPr/>
        <a:lstStyle/>
        <a:p>
          <a:r>
            <a:rPr lang="ru-RU" dirty="0" smtClean="0"/>
            <a:t>Компиляторы</a:t>
          </a:r>
          <a:endParaRPr lang="ru-RU" dirty="0"/>
        </a:p>
      </dgm:t>
    </dgm:pt>
    <dgm:pt modelId="{66889CF3-1604-4BB7-AB46-B820F184A351}" type="parTrans" cxnId="{D11A926E-1A3B-495D-9E34-6FF183362053}">
      <dgm:prSet/>
      <dgm:spPr/>
      <dgm:t>
        <a:bodyPr/>
        <a:lstStyle/>
        <a:p>
          <a:endParaRPr lang="ru-RU"/>
        </a:p>
      </dgm:t>
    </dgm:pt>
    <dgm:pt modelId="{90F0F53A-B68B-4763-87C9-9E0CC1A4889C}" type="sibTrans" cxnId="{D11A926E-1A3B-495D-9E34-6FF183362053}">
      <dgm:prSet/>
      <dgm:spPr/>
      <dgm:t>
        <a:bodyPr/>
        <a:lstStyle/>
        <a:p>
          <a:endParaRPr lang="ru-RU"/>
        </a:p>
      </dgm:t>
    </dgm:pt>
    <dgm:pt modelId="{55A5C0C6-D999-4538-B7D7-DD56D202296F}">
      <dgm:prSet phldrT="[Текст]"/>
      <dgm:spPr/>
      <dgm:t>
        <a:bodyPr/>
        <a:lstStyle/>
        <a:p>
          <a:r>
            <a:rPr lang="ru-RU" dirty="0" smtClean="0"/>
            <a:t>Автоматизация тестирования</a:t>
          </a:r>
          <a:endParaRPr lang="ru-RU" dirty="0"/>
        </a:p>
      </dgm:t>
    </dgm:pt>
    <dgm:pt modelId="{124FE289-9E51-45C1-8F0C-C911D18C17AB}" type="parTrans" cxnId="{120AA13C-86BE-4F21-BF72-9844F19D5CA0}">
      <dgm:prSet/>
      <dgm:spPr/>
      <dgm:t>
        <a:bodyPr/>
        <a:lstStyle/>
        <a:p>
          <a:endParaRPr lang="ru-RU"/>
        </a:p>
      </dgm:t>
    </dgm:pt>
    <dgm:pt modelId="{590751CE-88E8-4871-8F89-1BB8CF09FEC5}" type="sibTrans" cxnId="{120AA13C-86BE-4F21-BF72-9844F19D5CA0}">
      <dgm:prSet/>
      <dgm:spPr/>
      <dgm:t>
        <a:bodyPr/>
        <a:lstStyle/>
        <a:p>
          <a:endParaRPr lang="ru-RU"/>
        </a:p>
      </dgm:t>
    </dgm:pt>
    <dgm:pt modelId="{ADEAF27A-984D-49C2-A405-AC5063BF4F25}">
      <dgm:prSet phldrT="[Текст]"/>
      <dgm:spPr/>
      <dgm:t>
        <a:bodyPr/>
        <a:lstStyle/>
        <a:p>
          <a:r>
            <a:rPr lang="ru-RU" dirty="0" smtClean="0"/>
            <a:t>Поддержка сборки</a:t>
          </a:r>
          <a:br>
            <a:rPr lang="ru-RU" dirty="0" smtClean="0"/>
          </a:br>
          <a:r>
            <a:rPr lang="ru-RU" dirty="0" smtClean="0"/>
            <a:t>Создание дистрибутивов</a:t>
          </a:r>
        </a:p>
        <a:p>
          <a:r>
            <a:rPr lang="ru-RU" dirty="0" smtClean="0"/>
            <a:t>Автоматизация </a:t>
          </a:r>
          <a:r>
            <a:rPr lang="ru-RU" dirty="0" err="1" smtClean="0"/>
            <a:t>деплоя</a:t>
          </a:r>
          <a:endParaRPr lang="ru-RU" dirty="0" smtClean="0"/>
        </a:p>
        <a:p>
          <a:endParaRPr lang="ru-RU" dirty="0"/>
        </a:p>
      </dgm:t>
    </dgm:pt>
    <dgm:pt modelId="{443FCEA5-C800-4405-9935-22E87088DA82}" type="parTrans" cxnId="{C9F13834-D452-452C-8847-80D33D0B936D}">
      <dgm:prSet/>
      <dgm:spPr/>
      <dgm:t>
        <a:bodyPr/>
        <a:lstStyle/>
        <a:p>
          <a:endParaRPr lang="ru-RU"/>
        </a:p>
      </dgm:t>
    </dgm:pt>
    <dgm:pt modelId="{427F8AA4-A606-45D0-9E25-F82EF40955BF}" type="sibTrans" cxnId="{C9F13834-D452-452C-8847-80D33D0B936D}">
      <dgm:prSet/>
      <dgm:spPr/>
      <dgm:t>
        <a:bodyPr/>
        <a:lstStyle/>
        <a:p>
          <a:endParaRPr lang="ru-RU"/>
        </a:p>
      </dgm:t>
    </dgm:pt>
    <dgm:pt modelId="{CDF3047D-8C76-4ED7-BFD5-DAF8842EF9F0}">
      <dgm:prSet phldrT="[Текст]"/>
      <dgm:spPr/>
      <dgm:t>
        <a:bodyPr/>
        <a:lstStyle/>
        <a:p>
          <a:r>
            <a:rPr lang="ru-RU" dirty="0" smtClean="0"/>
            <a:t>Сбор логов</a:t>
          </a:r>
          <a:endParaRPr lang="ru-RU" dirty="0"/>
        </a:p>
      </dgm:t>
    </dgm:pt>
    <dgm:pt modelId="{592D7245-4D9E-4091-B13C-62B5C00ACE00}" type="parTrans" cxnId="{7B82CDCE-BE35-475B-A7ED-716900A36943}">
      <dgm:prSet/>
      <dgm:spPr/>
      <dgm:t>
        <a:bodyPr/>
        <a:lstStyle/>
        <a:p>
          <a:endParaRPr lang="ru-RU"/>
        </a:p>
      </dgm:t>
    </dgm:pt>
    <dgm:pt modelId="{9C7F9757-04C6-4FA6-8BF0-D2C02D2F6999}" type="sibTrans" cxnId="{7B82CDCE-BE35-475B-A7ED-716900A36943}">
      <dgm:prSet/>
      <dgm:spPr/>
      <dgm:t>
        <a:bodyPr/>
        <a:lstStyle/>
        <a:p>
          <a:endParaRPr lang="ru-RU"/>
        </a:p>
      </dgm:t>
    </dgm:pt>
    <dgm:pt modelId="{9934DB4F-4C1C-4467-9133-74397938FEC3}">
      <dgm:prSet phldrT="[Текст]"/>
      <dgm:spPr/>
      <dgm:t>
        <a:bodyPr/>
        <a:lstStyle/>
        <a:p>
          <a:r>
            <a:rPr lang="ru-RU" dirty="0" smtClean="0"/>
            <a:t>Дампы</a:t>
          </a:r>
          <a:endParaRPr lang="ru-RU" dirty="0"/>
        </a:p>
      </dgm:t>
    </dgm:pt>
    <dgm:pt modelId="{84DC07E8-626E-4197-B350-F9AF0B7B119B}" type="parTrans" cxnId="{7E028165-8D5E-4915-9599-7F5416390F1A}">
      <dgm:prSet/>
      <dgm:spPr/>
      <dgm:t>
        <a:bodyPr/>
        <a:lstStyle/>
        <a:p>
          <a:endParaRPr lang="ru-RU"/>
        </a:p>
      </dgm:t>
    </dgm:pt>
    <dgm:pt modelId="{7B4ACA4C-D857-4481-9B10-6249CE5CE161}" type="sibTrans" cxnId="{7E028165-8D5E-4915-9599-7F5416390F1A}">
      <dgm:prSet/>
      <dgm:spPr/>
      <dgm:t>
        <a:bodyPr/>
        <a:lstStyle/>
        <a:p>
          <a:endParaRPr lang="ru-RU"/>
        </a:p>
      </dgm:t>
    </dgm:pt>
    <dgm:pt modelId="{C02D9FE8-CF89-454F-AB51-01C764581AD8}">
      <dgm:prSet phldrT="[Текст]"/>
      <dgm:spPr/>
      <dgm:t>
        <a:bodyPr/>
        <a:lstStyle/>
        <a:p>
          <a:r>
            <a:rPr lang="ru-RU" dirty="0" smtClean="0"/>
            <a:t>Фиксация ошибок</a:t>
          </a:r>
          <a:endParaRPr lang="ru-RU" dirty="0"/>
        </a:p>
      </dgm:t>
    </dgm:pt>
    <dgm:pt modelId="{F83E7AD9-3972-47ED-A0FF-EF154C4B2735}" type="parTrans" cxnId="{0C09D4B3-8890-429E-BD04-A8CAC434A8BA}">
      <dgm:prSet/>
      <dgm:spPr/>
      <dgm:t>
        <a:bodyPr/>
        <a:lstStyle/>
        <a:p>
          <a:endParaRPr lang="ru-RU"/>
        </a:p>
      </dgm:t>
    </dgm:pt>
    <dgm:pt modelId="{B34F792D-92C5-4435-B049-9EF7BDF0AE66}" type="sibTrans" cxnId="{0C09D4B3-8890-429E-BD04-A8CAC434A8BA}">
      <dgm:prSet/>
      <dgm:spPr/>
      <dgm:t>
        <a:bodyPr/>
        <a:lstStyle/>
        <a:p>
          <a:endParaRPr lang="ru-RU"/>
        </a:p>
      </dgm:t>
    </dgm:pt>
    <dgm:pt modelId="{D0711329-E0AD-43E9-A3D8-50EDE70CD1D9}">
      <dgm:prSet/>
      <dgm:spPr/>
      <dgm:t>
        <a:bodyPr/>
        <a:lstStyle/>
        <a:p>
          <a:r>
            <a:rPr lang="en-US" dirty="0" smtClean="0"/>
            <a:t>UI</a:t>
          </a:r>
          <a:endParaRPr lang="ru-RU" dirty="0"/>
        </a:p>
      </dgm:t>
    </dgm:pt>
    <dgm:pt modelId="{B6C3865D-3462-43AB-A891-B365EC5D17A2}" type="parTrans" cxnId="{D3265AC9-00B9-4C30-842E-194A8CCAC90A}">
      <dgm:prSet/>
      <dgm:spPr/>
      <dgm:t>
        <a:bodyPr/>
        <a:lstStyle/>
        <a:p>
          <a:endParaRPr lang="ru-RU"/>
        </a:p>
      </dgm:t>
    </dgm:pt>
    <dgm:pt modelId="{D119FE42-8D1D-4AC7-AFB5-369223FA8AB1}" type="sibTrans" cxnId="{D3265AC9-00B9-4C30-842E-194A8CCAC90A}">
      <dgm:prSet/>
      <dgm:spPr/>
      <dgm:t>
        <a:bodyPr/>
        <a:lstStyle/>
        <a:p>
          <a:endParaRPr lang="ru-RU"/>
        </a:p>
      </dgm:t>
    </dgm:pt>
    <dgm:pt modelId="{27041DE0-3CA5-40D5-B818-21B5FF68362E}">
      <dgm:prSet/>
      <dgm:spPr/>
      <dgm:t>
        <a:bodyPr/>
        <a:lstStyle/>
        <a:p>
          <a:r>
            <a:rPr lang="ru-RU" dirty="0" smtClean="0"/>
            <a:t>Диаграммы</a:t>
          </a:r>
          <a:endParaRPr lang="ru-RU" dirty="0"/>
        </a:p>
      </dgm:t>
    </dgm:pt>
    <dgm:pt modelId="{C40B5190-7BD2-4EAA-90E4-0BD6B33B05B1}" type="parTrans" cxnId="{AF1BAB0F-462E-463B-9B79-679DA961DD12}">
      <dgm:prSet/>
      <dgm:spPr/>
      <dgm:t>
        <a:bodyPr/>
        <a:lstStyle/>
        <a:p>
          <a:endParaRPr lang="ru-RU"/>
        </a:p>
      </dgm:t>
    </dgm:pt>
    <dgm:pt modelId="{D8017462-C524-4E36-A0AC-F3C0C8AC7A2F}" type="sibTrans" cxnId="{AF1BAB0F-462E-463B-9B79-679DA961DD12}">
      <dgm:prSet/>
      <dgm:spPr/>
      <dgm:t>
        <a:bodyPr/>
        <a:lstStyle/>
        <a:p>
          <a:endParaRPr lang="ru-RU"/>
        </a:p>
      </dgm:t>
    </dgm:pt>
    <dgm:pt modelId="{717559C8-4305-4990-B235-1317C1321721}">
      <dgm:prSet phldrT="[Текст]"/>
      <dgm:spPr/>
      <dgm:t>
        <a:bodyPr/>
        <a:lstStyle/>
        <a:p>
          <a:r>
            <a:rPr lang="ru-RU" dirty="0" smtClean="0"/>
            <a:t>Отладчики</a:t>
          </a:r>
          <a:endParaRPr lang="ru-RU" dirty="0"/>
        </a:p>
      </dgm:t>
    </dgm:pt>
    <dgm:pt modelId="{2776755E-ACF8-4816-A238-5BDF6A943AE9}" type="parTrans" cxnId="{35534F78-61AC-4478-9A63-6C392C5F5B30}">
      <dgm:prSet/>
      <dgm:spPr/>
      <dgm:t>
        <a:bodyPr/>
        <a:lstStyle/>
        <a:p>
          <a:endParaRPr lang="ru-RU"/>
        </a:p>
      </dgm:t>
    </dgm:pt>
    <dgm:pt modelId="{D9DF3CC0-458B-4359-99E1-63F452A3A621}" type="sibTrans" cxnId="{35534F78-61AC-4478-9A63-6C392C5F5B30}">
      <dgm:prSet/>
      <dgm:spPr/>
      <dgm:t>
        <a:bodyPr/>
        <a:lstStyle/>
        <a:p>
          <a:endParaRPr lang="ru-RU"/>
        </a:p>
      </dgm:t>
    </dgm:pt>
    <dgm:pt modelId="{25DAB9DC-AE16-4E4E-A8AE-5AF739830A68}">
      <dgm:prSet phldrT="[Текст]"/>
      <dgm:spPr/>
      <dgm:t>
        <a:bodyPr/>
        <a:lstStyle/>
        <a:p>
          <a:r>
            <a:rPr lang="ru-RU" dirty="0" smtClean="0"/>
            <a:t>Профилировщики</a:t>
          </a:r>
          <a:endParaRPr lang="ru-RU" dirty="0"/>
        </a:p>
      </dgm:t>
    </dgm:pt>
    <dgm:pt modelId="{A6C5E7DB-2E9A-447A-9666-20E3BA9D3633}" type="parTrans" cxnId="{D16270F5-3D0E-4086-92A6-FC605501B9FA}">
      <dgm:prSet/>
      <dgm:spPr/>
      <dgm:t>
        <a:bodyPr/>
        <a:lstStyle/>
        <a:p>
          <a:endParaRPr lang="ru-RU"/>
        </a:p>
      </dgm:t>
    </dgm:pt>
    <dgm:pt modelId="{34224A88-B908-4CFF-B46A-BB3FDA3B6B70}" type="sibTrans" cxnId="{D16270F5-3D0E-4086-92A6-FC605501B9FA}">
      <dgm:prSet/>
      <dgm:spPr/>
      <dgm:t>
        <a:bodyPr/>
        <a:lstStyle/>
        <a:p>
          <a:endParaRPr lang="ru-RU"/>
        </a:p>
      </dgm:t>
    </dgm:pt>
    <dgm:pt modelId="{80DE25DD-603A-4F94-9854-01694F0644A4}">
      <dgm:prSet phldrT="[Текст]"/>
      <dgm:spPr/>
      <dgm:t>
        <a:bodyPr/>
        <a:lstStyle/>
        <a:p>
          <a:r>
            <a:rPr lang="en-US" dirty="0" smtClean="0"/>
            <a:t>Code review</a:t>
          </a:r>
          <a:endParaRPr lang="ru-RU" dirty="0"/>
        </a:p>
      </dgm:t>
    </dgm:pt>
    <dgm:pt modelId="{B5D3C42B-1A51-47AB-B7DC-B1D3ED9F5CDA}" type="parTrans" cxnId="{CD7E2DFF-306D-418D-9A6D-56405AD75AEB}">
      <dgm:prSet/>
      <dgm:spPr/>
      <dgm:t>
        <a:bodyPr/>
        <a:lstStyle/>
        <a:p>
          <a:endParaRPr lang="ru-RU"/>
        </a:p>
      </dgm:t>
    </dgm:pt>
    <dgm:pt modelId="{0B4879BB-F676-47DA-B635-455017C3D2B9}" type="sibTrans" cxnId="{CD7E2DFF-306D-418D-9A6D-56405AD75AEB}">
      <dgm:prSet/>
      <dgm:spPr/>
      <dgm:t>
        <a:bodyPr/>
        <a:lstStyle/>
        <a:p>
          <a:endParaRPr lang="ru-RU"/>
        </a:p>
      </dgm:t>
    </dgm:pt>
    <dgm:pt modelId="{0E140AFA-0637-4D48-95AA-4461747E0C66}">
      <dgm:prSet phldrT="[Текст]"/>
      <dgm:spPr/>
      <dgm:t>
        <a:bodyPr/>
        <a:lstStyle/>
        <a:p>
          <a:r>
            <a:rPr lang="ru-RU" dirty="0" smtClean="0"/>
            <a:t>Анализаторы кода</a:t>
          </a:r>
          <a:endParaRPr lang="ru-RU" dirty="0"/>
        </a:p>
      </dgm:t>
    </dgm:pt>
    <dgm:pt modelId="{EEDF8A2F-A6DB-4E8A-ADCF-6753793A84B6}" type="parTrans" cxnId="{DB307079-221E-4868-B3BF-78E322F94436}">
      <dgm:prSet/>
      <dgm:spPr/>
      <dgm:t>
        <a:bodyPr/>
        <a:lstStyle/>
        <a:p>
          <a:endParaRPr lang="ru-RU"/>
        </a:p>
      </dgm:t>
    </dgm:pt>
    <dgm:pt modelId="{464BF43F-967D-40AC-BFC2-AD399770836A}" type="sibTrans" cxnId="{DB307079-221E-4868-B3BF-78E322F94436}">
      <dgm:prSet/>
      <dgm:spPr/>
      <dgm:t>
        <a:bodyPr/>
        <a:lstStyle/>
        <a:p>
          <a:endParaRPr lang="ru-RU"/>
        </a:p>
      </dgm:t>
    </dgm:pt>
    <dgm:pt modelId="{21E7885F-AAC1-44CD-B6AC-0CD74396571F}">
      <dgm:prSet phldrT="[Текст]"/>
      <dgm:spPr/>
      <dgm:t>
        <a:bodyPr/>
        <a:lstStyle/>
        <a:p>
          <a:endParaRPr lang="ru-RU" dirty="0"/>
        </a:p>
      </dgm:t>
    </dgm:pt>
    <dgm:pt modelId="{B3E10C1F-9B01-4914-BC56-027CBC5B3C31}" type="parTrans" cxnId="{324E15CC-69CE-45C3-8461-0CC289954ECC}">
      <dgm:prSet/>
      <dgm:spPr/>
      <dgm:t>
        <a:bodyPr/>
        <a:lstStyle/>
        <a:p>
          <a:endParaRPr lang="ru-RU"/>
        </a:p>
      </dgm:t>
    </dgm:pt>
    <dgm:pt modelId="{3EC3C806-A502-489D-8AD4-1F294E28DBF3}" type="sibTrans" cxnId="{324E15CC-69CE-45C3-8461-0CC289954ECC}">
      <dgm:prSet/>
      <dgm:spPr/>
      <dgm:t>
        <a:bodyPr/>
        <a:lstStyle/>
        <a:p>
          <a:endParaRPr lang="ru-RU"/>
        </a:p>
      </dgm:t>
    </dgm:pt>
    <dgm:pt modelId="{19F84EDF-28BF-4CB7-BF54-B96BA5347C82}">
      <dgm:prSet phldrT="[Текст]"/>
      <dgm:spPr/>
      <dgm:t>
        <a:bodyPr/>
        <a:lstStyle/>
        <a:p>
          <a:r>
            <a:rPr lang="ru-RU" dirty="0" smtClean="0"/>
            <a:t>Тесты через </a:t>
          </a:r>
          <a:r>
            <a:rPr lang="en-US" dirty="0" smtClean="0"/>
            <a:t>UI</a:t>
          </a:r>
          <a:endParaRPr lang="ru-RU" dirty="0"/>
        </a:p>
      </dgm:t>
    </dgm:pt>
    <dgm:pt modelId="{4677CC03-1A76-4099-BA7C-8B8B571B1E3E}" type="parTrans" cxnId="{7513CE32-F640-40FE-B4BE-06C21B7018DA}">
      <dgm:prSet/>
      <dgm:spPr/>
      <dgm:t>
        <a:bodyPr/>
        <a:lstStyle/>
        <a:p>
          <a:endParaRPr lang="ru-RU"/>
        </a:p>
      </dgm:t>
    </dgm:pt>
    <dgm:pt modelId="{8B0F63CE-8CAD-4C5F-932B-F80879DC9192}" type="sibTrans" cxnId="{7513CE32-F640-40FE-B4BE-06C21B7018DA}">
      <dgm:prSet/>
      <dgm:spPr/>
      <dgm:t>
        <a:bodyPr/>
        <a:lstStyle/>
        <a:p>
          <a:endParaRPr lang="ru-RU"/>
        </a:p>
      </dgm:t>
    </dgm:pt>
    <dgm:pt modelId="{7692AD20-EE1D-412F-9FCF-65DDC76DCD8C}">
      <dgm:prSet phldrT="[Текст]"/>
      <dgm:spPr/>
      <dgm:t>
        <a:bodyPr/>
        <a:lstStyle/>
        <a:p>
          <a:r>
            <a:rPr lang="ru-RU" dirty="0" smtClean="0"/>
            <a:t>Функциональные тесты</a:t>
          </a:r>
          <a:endParaRPr lang="ru-RU" dirty="0"/>
        </a:p>
      </dgm:t>
    </dgm:pt>
    <dgm:pt modelId="{9C5EF3D6-99BB-44EE-9C76-05758DB74483}" type="parTrans" cxnId="{2C33AC2F-2180-429D-B4C6-C49AAEA971B2}">
      <dgm:prSet/>
      <dgm:spPr/>
      <dgm:t>
        <a:bodyPr/>
        <a:lstStyle/>
        <a:p>
          <a:endParaRPr lang="ru-RU"/>
        </a:p>
      </dgm:t>
    </dgm:pt>
    <dgm:pt modelId="{38F29834-5504-4480-9073-CE7D7ABC7EDA}" type="sibTrans" cxnId="{2C33AC2F-2180-429D-B4C6-C49AAEA971B2}">
      <dgm:prSet/>
      <dgm:spPr/>
      <dgm:t>
        <a:bodyPr/>
        <a:lstStyle/>
        <a:p>
          <a:endParaRPr lang="ru-RU"/>
        </a:p>
      </dgm:t>
    </dgm:pt>
    <dgm:pt modelId="{03387285-C55B-43A6-B71A-B706496837A2}" type="pres">
      <dgm:prSet presAssocID="{1C9C1BE4-517E-4455-B395-E563F8402570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48BA76D-CF39-4636-8E89-0E436B45359C}" type="pres">
      <dgm:prSet presAssocID="{1DD749EC-463B-40A4-B979-2828412E7222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398A2856-B2F9-42A0-A228-D9F052578D26}" type="pres">
      <dgm:prSet presAssocID="{1DD749EC-463B-40A4-B979-2828412E7222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B78F0A-8194-49A1-9D22-299A2541841A}" type="pres">
      <dgm:prSet presAssocID="{18C05002-B94E-4C91-9ED5-A5B373FE4836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022B1D4A-E64A-4372-A6AD-985D2D005090}" type="pres">
      <dgm:prSet presAssocID="{18C05002-B94E-4C91-9ED5-A5B373FE4836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EC64C1-D8D0-404C-A661-9B3A8D6DB55D}" type="pres">
      <dgm:prSet presAssocID="{8B46D0D4-5B0C-47A1-A6D9-4F40BB71F8A7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35D6544E-C305-47E1-AF31-744F04FC37A5}" type="pres">
      <dgm:prSet presAssocID="{8B46D0D4-5B0C-47A1-A6D9-4F40BB71F8A7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69130E-0B83-4A82-8D50-113535EAFD88}" type="pres">
      <dgm:prSet presAssocID="{C7DF1111-D1AF-4104-A6DB-7CBD0E1A1B4B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A99C19DD-78C7-4AEB-ADA2-FFED1A16B49D}" type="pres">
      <dgm:prSet presAssocID="{C7DF1111-D1AF-4104-A6DB-7CBD0E1A1B4B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2C576E-7522-4020-B6FB-F0F3076C9FD6}" type="pres">
      <dgm:prSet presAssocID="{7C91615E-2499-4DC9-9434-4BD53C3B50A5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EA1DCF3D-EDDD-4AC7-B09B-2202AE0F6B3E}" type="pres">
      <dgm:prSet presAssocID="{7C91615E-2499-4DC9-9434-4BD53C3B50A5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9F13834-D452-452C-8847-80D33D0B936D}" srcId="{C7DF1111-D1AF-4104-A6DB-7CBD0E1A1B4B}" destId="{ADEAF27A-984D-49C2-A405-AC5063BF4F25}" srcOrd="0" destOrd="0" parTransId="{443FCEA5-C800-4405-9935-22E87088DA82}" sibTransId="{427F8AA4-A606-45D0-9E25-F82EF40955BF}"/>
    <dgm:cxn modelId="{7B82CDCE-BE35-475B-A7ED-716900A36943}" srcId="{7C91615E-2499-4DC9-9434-4BD53C3B50A5}" destId="{CDF3047D-8C76-4ED7-BFD5-DAF8842EF9F0}" srcOrd="0" destOrd="0" parTransId="{592D7245-4D9E-4091-B13C-62B5C00ACE00}" sibTransId="{9C7F9757-04C6-4FA6-8BF0-D2C02D2F6999}"/>
    <dgm:cxn modelId="{6873CA3F-F13E-4A42-A233-F9193DA4307E}" type="presOf" srcId="{ADEAF27A-984D-49C2-A405-AC5063BF4F25}" destId="{A99C19DD-78C7-4AEB-ADA2-FFED1A16B49D}" srcOrd="0" destOrd="0" presId="urn:microsoft.com/office/officeart/2009/3/layout/IncreasingArrowsProcess"/>
    <dgm:cxn modelId="{565855BB-1BCA-4D64-A2E6-B4316BD4BBAB}" type="presOf" srcId="{CDF3047D-8C76-4ED7-BFD5-DAF8842EF9F0}" destId="{EA1DCF3D-EDDD-4AC7-B09B-2202AE0F6B3E}" srcOrd="0" destOrd="0" presId="urn:microsoft.com/office/officeart/2009/3/layout/IncreasingArrowsProcess"/>
    <dgm:cxn modelId="{30A2EE86-E475-47A1-9141-C216200FFF1A}" type="presOf" srcId="{19F84EDF-28BF-4CB7-BF54-B96BA5347C82}" destId="{35D6544E-C305-47E1-AF31-744F04FC37A5}" srcOrd="0" destOrd="1" presId="urn:microsoft.com/office/officeart/2009/3/layout/IncreasingArrowsProcess"/>
    <dgm:cxn modelId="{9B3808E8-5C6E-4540-ACD1-BD1BC033DA11}" type="presOf" srcId="{55A5C0C6-D999-4538-B7D7-DD56D202296F}" destId="{35D6544E-C305-47E1-AF31-744F04FC37A5}" srcOrd="0" destOrd="0" presId="urn:microsoft.com/office/officeart/2009/3/layout/IncreasingArrowsProcess"/>
    <dgm:cxn modelId="{0C09D4B3-8890-429E-BD04-A8CAC434A8BA}" srcId="{7C91615E-2499-4DC9-9434-4BD53C3B50A5}" destId="{C02D9FE8-CF89-454F-AB51-01C764581AD8}" srcOrd="2" destOrd="0" parTransId="{F83E7AD9-3972-47ED-A0FF-EF154C4B2735}" sibTransId="{B34F792D-92C5-4435-B049-9EF7BDF0AE66}"/>
    <dgm:cxn modelId="{45E5A318-A72D-4084-8EED-635EECC5E5F7}" srcId="{1C9C1BE4-517E-4455-B395-E563F8402570}" destId="{8B46D0D4-5B0C-47A1-A6D9-4F40BB71F8A7}" srcOrd="2" destOrd="0" parTransId="{7B7B5CE4-FD2C-4726-B872-22994E6DBFBA}" sibTransId="{24B2F761-9AE3-4B7A-BFC6-D8C96782699D}"/>
    <dgm:cxn modelId="{D16270F5-3D0E-4086-92A6-FC605501B9FA}" srcId="{18C05002-B94E-4C91-9ED5-A5B373FE4836}" destId="{25DAB9DC-AE16-4E4E-A8AE-5AF739830A68}" srcOrd="3" destOrd="0" parTransId="{A6C5E7DB-2E9A-447A-9666-20E3BA9D3633}" sibTransId="{34224A88-B908-4CFF-B46A-BB3FDA3B6B70}"/>
    <dgm:cxn modelId="{71BB31EA-0F9B-4062-AC93-0D2BB8E8C5F1}" type="presOf" srcId="{717559C8-4305-4990-B235-1317C1321721}" destId="{022B1D4A-E64A-4372-A6AD-985D2D005090}" srcOrd="0" destOrd="2" presId="urn:microsoft.com/office/officeart/2009/3/layout/IncreasingArrowsProcess"/>
    <dgm:cxn modelId="{8859BDCC-A8CC-4BAA-BE44-51320FA6B94F}" type="presOf" srcId="{60746DE7-28C7-49BB-9941-4CE70CD94631}" destId="{022B1D4A-E64A-4372-A6AD-985D2D005090}" srcOrd="0" destOrd="0" presId="urn:microsoft.com/office/officeart/2009/3/layout/IncreasingArrowsProcess"/>
    <dgm:cxn modelId="{FF13E400-D307-4B21-8B57-5CA985960DF3}" type="presOf" srcId="{0E140AFA-0637-4D48-95AA-4461747E0C66}" destId="{022B1D4A-E64A-4372-A6AD-985D2D005090}" srcOrd="0" destOrd="5" presId="urn:microsoft.com/office/officeart/2009/3/layout/IncreasingArrowsProcess"/>
    <dgm:cxn modelId="{0D49A21D-2467-4C25-AA49-4078D327810D}" type="presOf" srcId="{80DE25DD-603A-4F94-9854-01694F0644A4}" destId="{022B1D4A-E64A-4372-A6AD-985D2D005090}" srcOrd="0" destOrd="4" presId="urn:microsoft.com/office/officeart/2009/3/layout/IncreasingArrowsProcess"/>
    <dgm:cxn modelId="{F93FF9AA-96C3-4123-B3F7-A91CC93E5FCC}" srcId="{18C05002-B94E-4C91-9ED5-A5B373FE4836}" destId="{60746DE7-28C7-49BB-9941-4CE70CD94631}" srcOrd="0" destOrd="0" parTransId="{0357AD65-48FF-4D16-8577-8FFDF142EB30}" sibTransId="{39E780B6-BF69-4A22-9405-AE084C08970B}"/>
    <dgm:cxn modelId="{D3265AC9-00B9-4C30-842E-194A8CCAC90A}" srcId="{185DD936-8BFF-423D-9F11-B3F0CACBB296}" destId="{D0711329-E0AD-43E9-A3D8-50EDE70CD1D9}" srcOrd="0" destOrd="0" parTransId="{B6C3865D-3462-43AB-A891-B365EC5D17A2}" sibTransId="{D119FE42-8D1D-4AC7-AFB5-369223FA8AB1}"/>
    <dgm:cxn modelId="{040A41E9-306D-43D8-ADAE-10D74FC943DC}" type="presOf" srcId="{185DD936-8BFF-423D-9F11-B3F0CACBB296}" destId="{398A2856-B2F9-42A0-A228-D9F052578D26}" srcOrd="0" destOrd="0" presId="urn:microsoft.com/office/officeart/2009/3/layout/IncreasingArrowsProcess"/>
    <dgm:cxn modelId="{35534F78-61AC-4478-9A63-6C392C5F5B30}" srcId="{18C05002-B94E-4C91-9ED5-A5B373FE4836}" destId="{717559C8-4305-4990-B235-1317C1321721}" srcOrd="2" destOrd="0" parTransId="{2776755E-ACF8-4816-A238-5BDF6A943AE9}" sibTransId="{D9DF3CC0-458B-4359-99E1-63F452A3A621}"/>
    <dgm:cxn modelId="{3B09956F-1807-4CFD-A888-B22AF5B21FBC}" type="presOf" srcId="{18C05002-B94E-4C91-9ED5-A5B373FE4836}" destId="{89B78F0A-8194-49A1-9D22-299A2541841A}" srcOrd="0" destOrd="0" presId="urn:microsoft.com/office/officeart/2009/3/layout/IncreasingArrowsProcess"/>
    <dgm:cxn modelId="{9F80D289-1D9D-4683-80DB-2705FB250760}" srcId="{1C9C1BE4-517E-4455-B395-E563F8402570}" destId="{18C05002-B94E-4C91-9ED5-A5B373FE4836}" srcOrd="1" destOrd="0" parTransId="{E6790C0A-E724-40D4-9BED-0FBF22A54D8D}" sibTransId="{C05AB5B0-0D2E-46B5-92AF-BD491F9D3070}"/>
    <dgm:cxn modelId="{4070AC10-D685-4D7E-945C-49CDD5552694}" srcId="{1DD749EC-463B-40A4-B979-2828412E7222}" destId="{185DD936-8BFF-423D-9F11-B3F0CACBB296}" srcOrd="0" destOrd="0" parTransId="{AE301DD1-ED16-496F-8AF8-54060AC5B355}" sibTransId="{DF80DA00-C261-4915-B6F9-349EAE97446C}"/>
    <dgm:cxn modelId="{A3381862-34F9-43DE-8DBF-2295737F45F1}" type="presOf" srcId="{D0711329-E0AD-43E9-A3D8-50EDE70CD1D9}" destId="{398A2856-B2F9-42A0-A228-D9F052578D26}" srcOrd="0" destOrd="1" presId="urn:microsoft.com/office/officeart/2009/3/layout/IncreasingArrowsProcess"/>
    <dgm:cxn modelId="{453AB58F-D76E-401C-ACF6-5E1DE4300C9E}" srcId="{1C9C1BE4-517E-4455-B395-E563F8402570}" destId="{7C91615E-2499-4DC9-9434-4BD53C3B50A5}" srcOrd="4" destOrd="0" parTransId="{DC120E82-ACEE-4279-85DF-7434A90CEC4B}" sibTransId="{95BD039F-3862-4FEB-AD1D-DA52313BE2ED}"/>
    <dgm:cxn modelId="{DB307079-221E-4868-B3BF-78E322F94436}" srcId="{18C05002-B94E-4C91-9ED5-A5B373FE4836}" destId="{0E140AFA-0637-4D48-95AA-4461747E0C66}" srcOrd="5" destOrd="0" parTransId="{EEDF8A2F-A6DB-4E8A-ADCF-6753793A84B6}" sibTransId="{464BF43F-967D-40AC-BFC2-AD399770836A}"/>
    <dgm:cxn modelId="{120AA13C-86BE-4F21-BF72-9844F19D5CA0}" srcId="{8B46D0D4-5B0C-47A1-A6D9-4F40BB71F8A7}" destId="{55A5C0C6-D999-4538-B7D7-DD56D202296F}" srcOrd="0" destOrd="0" parTransId="{124FE289-9E51-45C1-8F0C-C911D18C17AB}" sibTransId="{590751CE-88E8-4871-8F89-1BB8CF09FEC5}"/>
    <dgm:cxn modelId="{07FF9F7A-A1A6-44B1-B285-87FEF5EC9F7A}" type="presOf" srcId="{1C9C1BE4-517E-4455-B395-E563F8402570}" destId="{03387285-C55B-43A6-B71A-B706496837A2}" srcOrd="0" destOrd="0" presId="urn:microsoft.com/office/officeart/2009/3/layout/IncreasingArrowsProcess"/>
    <dgm:cxn modelId="{73B6015C-B9AB-4ED9-94A4-B89C9C10271D}" type="presOf" srcId="{21E7885F-AAC1-44CD-B6AC-0CD74396571F}" destId="{022B1D4A-E64A-4372-A6AD-985D2D005090}" srcOrd="0" destOrd="6" presId="urn:microsoft.com/office/officeart/2009/3/layout/IncreasingArrowsProcess"/>
    <dgm:cxn modelId="{7E028165-8D5E-4915-9599-7F5416390F1A}" srcId="{7C91615E-2499-4DC9-9434-4BD53C3B50A5}" destId="{9934DB4F-4C1C-4467-9133-74397938FEC3}" srcOrd="1" destOrd="0" parTransId="{84DC07E8-626E-4197-B350-F9AF0B7B119B}" sibTransId="{7B4ACA4C-D857-4481-9B10-6249CE5CE161}"/>
    <dgm:cxn modelId="{E22BEAF5-A6EA-4EF8-AF20-BB408854BA67}" srcId="{1C9C1BE4-517E-4455-B395-E563F8402570}" destId="{C7DF1111-D1AF-4104-A6DB-7CBD0E1A1B4B}" srcOrd="3" destOrd="0" parTransId="{5AA998CA-7E0C-42FE-A8C5-7DE00AD80F9D}" sibTransId="{177FACE6-9D5D-4D30-824A-7EFF526061A7}"/>
    <dgm:cxn modelId="{03E58809-EDA8-4C8B-AB7F-B5859FE15CCA}" type="presOf" srcId="{AAA8574A-4478-4D70-B8D2-5F7B1F4400BF}" destId="{022B1D4A-E64A-4372-A6AD-985D2D005090}" srcOrd="0" destOrd="1" presId="urn:microsoft.com/office/officeart/2009/3/layout/IncreasingArrowsProcess"/>
    <dgm:cxn modelId="{0247ACC8-C521-41BA-B20F-573041252268}" type="presOf" srcId="{7C91615E-2499-4DC9-9434-4BD53C3B50A5}" destId="{252C576E-7522-4020-B6FB-F0F3076C9FD6}" srcOrd="0" destOrd="0" presId="urn:microsoft.com/office/officeart/2009/3/layout/IncreasingArrowsProcess"/>
    <dgm:cxn modelId="{CD7E2DFF-306D-418D-9A6D-56405AD75AEB}" srcId="{18C05002-B94E-4C91-9ED5-A5B373FE4836}" destId="{80DE25DD-603A-4F94-9854-01694F0644A4}" srcOrd="4" destOrd="0" parTransId="{B5D3C42B-1A51-47AB-B7DC-B1D3ED9F5CDA}" sibTransId="{0B4879BB-F676-47DA-B635-455017C3D2B9}"/>
    <dgm:cxn modelId="{80AE1B61-5B70-4C42-92CC-E56C46BF5C96}" type="presOf" srcId="{7692AD20-EE1D-412F-9FCF-65DDC76DCD8C}" destId="{35D6544E-C305-47E1-AF31-744F04FC37A5}" srcOrd="0" destOrd="2" presId="urn:microsoft.com/office/officeart/2009/3/layout/IncreasingArrowsProcess"/>
    <dgm:cxn modelId="{6A53E65C-E122-417E-95C5-ADED4414BD92}" srcId="{1C9C1BE4-517E-4455-B395-E563F8402570}" destId="{1DD749EC-463B-40A4-B979-2828412E7222}" srcOrd="0" destOrd="0" parTransId="{E0562179-8AD3-41C3-B659-6A56DCC4A54B}" sibTransId="{BC2CB72D-5299-4205-AF5F-494B74DD740A}"/>
    <dgm:cxn modelId="{222A392D-0C17-4835-9883-76E2298B93DE}" type="presOf" srcId="{C02D9FE8-CF89-454F-AB51-01C764581AD8}" destId="{EA1DCF3D-EDDD-4AC7-B09B-2202AE0F6B3E}" srcOrd="0" destOrd="2" presId="urn:microsoft.com/office/officeart/2009/3/layout/IncreasingArrowsProcess"/>
    <dgm:cxn modelId="{B08AC1E4-DE08-4E0E-8993-47BD0D15299F}" type="presOf" srcId="{25DAB9DC-AE16-4E4E-A8AE-5AF739830A68}" destId="{022B1D4A-E64A-4372-A6AD-985D2D005090}" srcOrd="0" destOrd="3" presId="urn:microsoft.com/office/officeart/2009/3/layout/IncreasingArrowsProcess"/>
    <dgm:cxn modelId="{324E15CC-69CE-45C3-8461-0CC289954ECC}" srcId="{18C05002-B94E-4C91-9ED5-A5B373FE4836}" destId="{21E7885F-AAC1-44CD-B6AC-0CD74396571F}" srcOrd="6" destOrd="0" parTransId="{B3E10C1F-9B01-4914-BC56-027CBC5B3C31}" sibTransId="{3EC3C806-A502-489D-8AD4-1F294E28DBF3}"/>
    <dgm:cxn modelId="{58B4DDF2-CEDB-40E3-B123-D1C215B31507}" type="presOf" srcId="{8B46D0D4-5B0C-47A1-A6D9-4F40BB71F8A7}" destId="{8CEC64C1-D8D0-404C-A661-9B3A8D6DB55D}" srcOrd="0" destOrd="0" presId="urn:microsoft.com/office/officeart/2009/3/layout/IncreasingArrowsProcess"/>
    <dgm:cxn modelId="{A90E163A-835C-457D-A3DF-72F85AD3A35D}" type="presOf" srcId="{C7DF1111-D1AF-4104-A6DB-7CBD0E1A1B4B}" destId="{2669130E-0B83-4A82-8D50-113535EAFD88}" srcOrd="0" destOrd="0" presId="urn:microsoft.com/office/officeart/2009/3/layout/IncreasingArrowsProcess"/>
    <dgm:cxn modelId="{D11A926E-1A3B-495D-9E34-6FF183362053}" srcId="{18C05002-B94E-4C91-9ED5-A5B373FE4836}" destId="{AAA8574A-4478-4D70-B8D2-5F7B1F4400BF}" srcOrd="1" destOrd="0" parTransId="{66889CF3-1604-4BB7-AB46-B820F184A351}" sibTransId="{90F0F53A-B68B-4763-87C9-9E0CC1A4889C}"/>
    <dgm:cxn modelId="{EB529B6B-C07A-435F-A645-2AE86D6B6F0C}" type="presOf" srcId="{1DD749EC-463B-40A4-B979-2828412E7222}" destId="{F48BA76D-CF39-4636-8E89-0E436B45359C}" srcOrd="0" destOrd="0" presId="urn:microsoft.com/office/officeart/2009/3/layout/IncreasingArrowsProcess"/>
    <dgm:cxn modelId="{7513CE32-F640-40FE-B4BE-06C21B7018DA}" srcId="{55A5C0C6-D999-4538-B7D7-DD56D202296F}" destId="{19F84EDF-28BF-4CB7-BF54-B96BA5347C82}" srcOrd="0" destOrd="0" parTransId="{4677CC03-1A76-4099-BA7C-8B8B571B1E3E}" sibTransId="{8B0F63CE-8CAD-4C5F-932B-F80879DC9192}"/>
    <dgm:cxn modelId="{AF1BAB0F-462E-463B-9B79-679DA961DD12}" srcId="{185DD936-8BFF-423D-9F11-B3F0CACBB296}" destId="{27041DE0-3CA5-40D5-B818-21B5FF68362E}" srcOrd="1" destOrd="0" parTransId="{C40B5190-7BD2-4EAA-90E4-0BD6B33B05B1}" sibTransId="{D8017462-C524-4E36-A0AC-F3C0C8AC7A2F}"/>
    <dgm:cxn modelId="{47546AE0-DC51-41E3-B5B8-48E43521B59C}" type="presOf" srcId="{9934DB4F-4C1C-4467-9133-74397938FEC3}" destId="{EA1DCF3D-EDDD-4AC7-B09B-2202AE0F6B3E}" srcOrd="0" destOrd="1" presId="urn:microsoft.com/office/officeart/2009/3/layout/IncreasingArrowsProcess"/>
    <dgm:cxn modelId="{41832585-CDEB-4062-A418-81D0ED9C5A2D}" type="presOf" srcId="{27041DE0-3CA5-40D5-B818-21B5FF68362E}" destId="{398A2856-B2F9-42A0-A228-D9F052578D26}" srcOrd="0" destOrd="2" presId="urn:microsoft.com/office/officeart/2009/3/layout/IncreasingArrowsProcess"/>
    <dgm:cxn modelId="{2C33AC2F-2180-429D-B4C6-C49AAEA971B2}" srcId="{55A5C0C6-D999-4538-B7D7-DD56D202296F}" destId="{7692AD20-EE1D-412F-9FCF-65DDC76DCD8C}" srcOrd="1" destOrd="0" parTransId="{9C5EF3D6-99BB-44EE-9C76-05758DB74483}" sibTransId="{38F29834-5504-4480-9073-CE7D7ABC7EDA}"/>
    <dgm:cxn modelId="{F1864226-A922-4103-A0DD-CD4706665D27}" type="presParOf" srcId="{03387285-C55B-43A6-B71A-B706496837A2}" destId="{F48BA76D-CF39-4636-8E89-0E436B45359C}" srcOrd="0" destOrd="0" presId="urn:microsoft.com/office/officeart/2009/3/layout/IncreasingArrowsProcess"/>
    <dgm:cxn modelId="{AC1F2B21-CC19-4FF9-A893-DA3C209A24AC}" type="presParOf" srcId="{03387285-C55B-43A6-B71A-B706496837A2}" destId="{398A2856-B2F9-42A0-A228-D9F052578D26}" srcOrd="1" destOrd="0" presId="urn:microsoft.com/office/officeart/2009/3/layout/IncreasingArrowsProcess"/>
    <dgm:cxn modelId="{835E95C1-F643-4909-93D6-7462E513644C}" type="presParOf" srcId="{03387285-C55B-43A6-B71A-B706496837A2}" destId="{89B78F0A-8194-49A1-9D22-299A2541841A}" srcOrd="2" destOrd="0" presId="urn:microsoft.com/office/officeart/2009/3/layout/IncreasingArrowsProcess"/>
    <dgm:cxn modelId="{55CB4679-315D-4641-BA10-835542717EB8}" type="presParOf" srcId="{03387285-C55B-43A6-B71A-B706496837A2}" destId="{022B1D4A-E64A-4372-A6AD-985D2D005090}" srcOrd="3" destOrd="0" presId="urn:microsoft.com/office/officeart/2009/3/layout/IncreasingArrowsProcess"/>
    <dgm:cxn modelId="{7B6B7485-A0C1-4ECE-A0AD-20EC4703BDE7}" type="presParOf" srcId="{03387285-C55B-43A6-B71A-B706496837A2}" destId="{8CEC64C1-D8D0-404C-A661-9B3A8D6DB55D}" srcOrd="4" destOrd="0" presId="urn:microsoft.com/office/officeart/2009/3/layout/IncreasingArrowsProcess"/>
    <dgm:cxn modelId="{74E7638B-2270-4312-861B-96F9F85CABAF}" type="presParOf" srcId="{03387285-C55B-43A6-B71A-B706496837A2}" destId="{35D6544E-C305-47E1-AF31-744F04FC37A5}" srcOrd="5" destOrd="0" presId="urn:microsoft.com/office/officeart/2009/3/layout/IncreasingArrowsProcess"/>
    <dgm:cxn modelId="{C1E441CE-65BA-41D4-B8ED-78161BCF81FF}" type="presParOf" srcId="{03387285-C55B-43A6-B71A-B706496837A2}" destId="{2669130E-0B83-4A82-8D50-113535EAFD88}" srcOrd="6" destOrd="0" presId="urn:microsoft.com/office/officeart/2009/3/layout/IncreasingArrowsProcess"/>
    <dgm:cxn modelId="{A6C2DBBE-2F6F-44B3-8155-54959BC21CF7}" type="presParOf" srcId="{03387285-C55B-43A6-B71A-B706496837A2}" destId="{A99C19DD-78C7-4AEB-ADA2-FFED1A16B49D}" srcOrd="7" destOrd="0" presId="urn:microsoft.com/office/officeart/2009/3/layout/IncreasingArrowsProcess"/>
    <dgm:cxn modelId="{DA58C70F-B35E-469C-B334-E65770EEB060}" type="presParOf" srcId="{03387285-C55B-43A6-B71A-B706496837A2}" destId="{252C576E-7522-4020-B6FB-F0F3076C9FD6}" srcOrd="8" destOrd="0" presId="urn:microsoft.com/office/officeart/2009/3/layout/IncreasingArrowsProcess"/>
    <dgm:cxn modelId="{00BFC801-B80E-4285-BC77-36E9BD9D2B9D}" type="presParOf" srcId="{03387285-C55B-43A6-B71A-B706496837A2}" destId="{EA1DCF3D-EDDD-4AC7-B09B-2202AE0F6B3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BA76D-CF39-4636-8E89-0E436B45359C}">
      <dsp:nvSpPr>
        <dsp:cNvPr id="0" name=""/>
        <dsp:cNvSpPr/>
      </dsp:nvSpPr>
      <dsp:spPr>
        <a:xfrm>
          <a:off x="1165105" y="70671"/>
          <a:ext cx="9461738" cy="13760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4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 и проектирование</a:t>
          </a:r>
          <a:endParaRPr lang="ru-RU" sz="1400" kern="1200" dirty="0"/>
        </a:p>
      </dsp:txBody>
      <dsp:txXfrm>
        <a:off x="1165105" y="414672"/>
        <a:ext cx="9117738" cy="688001"/>
      </dsp:txXfrm>
    </dsp:sp>
    <dsp:sp modelId="{398A2856-B2F9-42A0-A228-D9F052578D26}">
      <dsp:nvSpPr>
        <dsp:cNvPr id="0" name=""/>
        <dsp:cNvSpPr/>
      </dsp:nvSpPr>
      <dsp:spPr>
        <a:xfrm>
          <a:off x="1165105" y="1129991"/>
          <a:ext cx="1748718" cy="2526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Потребности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Функциональные и нефункциональные требования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Архитектура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Прототипы </a:t>
          </a:r>
          <a:r>
            <a:rPr lang="en-US" sz="1400" kern="1200" dirty="0" smtClean="0"/>
            <a:t>UI</a:t>
          </a:r>
          <a:endParaRPr lang="ru-RU" sz="1400" kern="1200" dirty="0"/>
        </a:p>
      </dsp:txBody>
      <dsp:txXfrm>
        <a:off x="1165105" y="1129991"/>
        <a:ext cx="1748718" cy="2526560"/>
      </dsp:txXfrm>
    </dsp:sp>
    <dsp:sp modelId="{89B78F0A-8194-49A1-9D22-299A2541841A}">
      <dsp:nvSpPr>
        <dsp:cNvPr id="0" name=""/>
        <dsp:cNvSpPr/>
      </dsp:nvSpPr>
      <dsp:spPr>
        <a:xfrm>
          <a:off x="2913634" y="529515"/>
          <a:ext cx="7713209" cy="13760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4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Разработка</a:t>
          </a:r>
          <a:endParaRPr lang="ru-RU" sz="1400" kern="1200" dirty="0"/>
        </a:p>
      </dsp:txBody>
      <dsp:txXfrm>
        <a:off x="2913634" y="873516"/>
        <a:ext cx="7369209" cy="688001"/>
      </dsp:txXfrm>
    </dsp:sp>
    <dsp:sp modelId="{022B1D4A-E64A-4372-A6AD-985D2D005090}">
      <dsp:nvSpPr>
        <dsp:cNvPr id="0" name=""/>
        <dsp:cNvSpPr/>
      </dsp:nvSpPr>
      <dsp:spPr>
        <a:xfrm>
          <a:off x="2913634" y="1588835"/>
          <a:ext cx="1748718" cy="2526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Код</a:t>
          </a:r>
          <a:endParaRPr lang="ru-R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Логика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UI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База</a:t>
          </a:r>
          <a:endParaRPr lang="ru-RU" sz="11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Отладка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Тестирование (!!!)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Обеспечение качества кода</a:t>
          </a:r>
          <a:endParaRPr lang="ru-RU" sz="1400" kern="1200" dirty="0"/>
        </a:p>
      </dsp:txBody>
      <dsp:txXfrm>
        <a:off x="2913634" y="1588835"/>
        <a:ext cx="1748718" cy="2526560"/>
      </dsp:txXfrm>
    </dsp:sp>
    <dsp:sp modelId="{8CEC64C1-D8D0-404C-A661-9B3A8D6DB55D}">
      <dsp:nvSpPr>
        <dsp:cNvPr id="0" name=""/>
        <dsp:cNvSpPr/>
      </dsp:nvSpPr>
      <dsp:spPr>
        <a:xfrm>
          <a:off x="4662163" y="988359"/>
          <a:ext cx="5964679" cy="13760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4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Тестирование</a:t>
          </a:r>
          <a:endParaRPr lang="ru-RU" sz="1400" kern="1200" dirty="0"/>
        </a:p>
      </dsp:txBody>
      <dsp:txXfrm>
        <a:off x="4662163" y="1332360"/>
        <a:ext cx="5620679" cy="688001"/>
      </dsp:txXfrm>
    </dsp:sp>
    <dsp:sp modelId="{35D6544E-C305-47E1-AF31-744F04FC37A5}">
      <dsp:nvSpPr>
        <dsp:cNvPr id="0" name=""/>
        <dsp:cNvSpPr/>
      </dsp:nvSpPr>
      <dsp:spPr>
        <a:xfrm>
          <a:off x="4662163" y="2047679"/>
          <a:ext cx="1748718" cy="2526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Функциональные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Нефункциональные</a:t>
          </a:r>
          <a:endParaRPr lang="ru-R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UI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Performance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Security</a:t>
          </a:r>
          <a:endParaRPr lang="ru-RU" sz="1100" kern="1200" dirty="0"/>
        </a:p>
      </dsp:txBody>
      <dsp:txXfrm>
        <a:off x="4662163" y="2047679"/>
        <a:ext cx="1748718" cy="2526560"/>
      </dsp:txXfrm>
    </dsp:sp>
    <dsp:sp modelId="{2669130E-0B83-4A82-8D50-113535EAFD88}">
      <dsp:nvSpPr>
        <dsp:cNvPr id="0" name=""/>
        <dsp:cNvSpPr/>
      </dsp:nvSpPr>
      <dsp:spPr>
        <a:xfrm>
          <a:off x="6411639" y="1447203"/>
          <a:ext cx="4215204" cy="13760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4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Релиз</a:t>
          </a:r>
          <a:endParaRPr lang="ru-RU" sz="1400" kern="1200" dirty="0"/>
        </a:p>
      </dsp:txBody>
      <dsp:txXfrm>
        <a:off x="6411639" y="1791204"/>
        <a:ext cx="3871204" cy="688001"/>
      </dsp:txXfrm>
    </dsp:sp>
    <dsp:sp modelId="{A99C19DD-78C7-4AEB-ADA2-FFED1A16B49D}">
      <dsp:nvSpPr>
        <dsp:cNvPr id="0" name=""/>
        <dsp:cNvSpPr/>
      </dsp:nvSpPr>
      <dsp:spPr>
        <a:xfrm>
          <a:off x="6411639" y="2506523"/>
          <a:ext cx="1748718" cy="2526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Дистрибутив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/>
            <a:t>Деплой</a:t>
          </a:r>
          <a:endParaRPr lang="ru-R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Среда</a:t>
          </a:r>
          <a:endParaRPr lang="ru-RU" sz="1100" kern="1200" dirty="0"/>
        </a:p>
      </dsp:txBody>
      <dsp:txXfrm>
        <a:off x="6411639" y="2506523"/>
        <a:ext cx="1748718" cy="2526560"/>
      </dsp:txXfrm>
    </dsp:sp>
    <dsp:sp modelId="{252C576E-7522-4020-B6FB-F0F3076C9FD6}">
      <dsp:nvSpPr>
        <dsp:cNvPr id="0" name=""/>
        <dsp:cNvSpPr/>
      </dsp:nvSpPr>
      <dsp:spPr>
        <a:xfrm>
          <a:off x="8160168" y="1906048"/>
          <a:ext cx="2466675" cy="13760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4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Поддержка и обслуживание</a:t>
          </a:r>
          <a:endParaRPr lang="ru-RU" sz="1400" kern="1200" dirty="0"/>
        </a:p>
      </dsp:txBody>
      <dsp:txXfrm>
        <a:off x="8160168" y="2250049"/>
        <a:ext cx="2122675" cy="688001"/>
      </dsp:txXfrm>
    </dsp:sp>
    <dsp:sp modelId="{EA1DCF3D-EDDD-4AC7-B09B-2202AE0F6B3E}">
      <dsp:nvSpPr>
        <dsp:cNvPr id="0" name=""/>
        <dsp:cNvSpPr/>
      </dsp:nvSpPr>
      <dsp:spPr>
        <a:xfrm>
          <a:off x="8160168" y="2965368"/>
          <a:ext cx="1748718" cy="2526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Исправление ошибок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Контроль качества (метрики)</a:t>
          </a:r>
          <a:endParaRPr lang="ru-RU" sz="1400" kern="1200" dirty="0"/>
        </a:p>
      </dsp:txBody>
      <dsp:txXfrm>
        <a:off x="8160168" y="2965368"/>
        <a:ext cx="1748718" cy="2526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BA76D-CF39-4636-8E89-0E436B45359C}">
      <dsp:nvSpPr>
        <dsp:cNvPr id="0" name=""/>
        <dsp:cNvSpPr/>
      </dsp:nvSpPr>
      <dsp:spPr>
        <a:xfrm>
          <a:off x="1165105" y="70671"/>
          <a:ext cx="9461738" cy="13760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4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 и проектирование</a:t>
          </a:r>
          <a:endParaRPr lang="ru-RU" sz="1400" kern="1200" dirty="0"/>
        </a:p>
      </dsp:txBody>
      <dsp:txXfrm>
        <a:off x="1165105" y="414672"/>
        <a:ext cx="9117738" cy="688001"/>
      </dsp:txXfrm>
    </dsp:sp>
    <dsp:sp modelId="{398A2856-B2F9-42A0-A228-D9F052578D26}">
      <dsp:nvSpPr>
        <dsp:cNvPr id="0" name=""/>
        <dsp:cNvSpPr/>
      </dsp:nvSpPr>
      <dsp:spPr>
        <a:xfrm>
          <a:off x="1165105" y="1129991"/>
          <a:ext cx="1748718" cy="2526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Текстовый редактор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CASE-</a:t>
          </a:r>
          <a:r>
            <a:rPr lang="ru-RU" sz="1400" kern="1200" dirty="0" smtClean="0"/>
            <a:t>средства</a:t>
          </a:r>
          <a:endParaRPr lang="ru-R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UI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Диаграммы</a:t>
          </a:r>
          <a:endParaRPr lang="ru-RU" sz="1100" kern="1200" dirty="0"/>
        </a:p>
      </dsp:txBody>
      <dsp:txXfrm>
        <a:off x="1165105" y="1129991"/>
        <a:ext cx="1748718" cy="2526560"/>
      </dsp:txXfrm>
    </dsp:sp>
    <dsp:sp modelId="{89B78F0A-8194-49A1-9D22-299A2541841A}">
      <dsp:nvSpPr>
        <dsp:cNvPr id="0" name=""/>
        <dsp:cNvSpPr/>
      </dsp:nvSpPr>
      <dsp:spPr>
        <a:xfrm>
          <a:off x="2913634" y="529515"/>
          <a:ext cx="7713209" cy="13760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4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Разработка</a:t>
          </a:r>
          <a:endParaRPr lang="ru-RU" sz="1400" kern="1200" dirty="0"/>
        </a:p>
      </dsp:txBody>
      <dsp:txXfrm>
        <a:off x="2913634" y="873516"/>
        <a:ext cx="7369209" cy="688001"/>
      </dsp:txXfrm>
    </dsp:sp>
    <dsp:sp modelId="{022B1D4A-E64A-4372-A6AD-985D2D005090}">
      <dsp:nvSpPr>
        <dsp:cNvPr id="0" name=""/>
        <dsp:cNvSpPr/>
      </dsp:nvSpPr>
      <dsp:spPr>
        <a:xfrm>
          <a:off x="2913634" y="1588835"/>
          <a:ext cx="1748718" cy="2526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Редакторы</a:t>
          </a:r>
          <a:r>
            <a:rPr lang="en-US" sz="1400" kern="1200" dirty="0" smtClean="0"/>
            <a:t>/IDE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Компиляторы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Отладчики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Профилировщики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Code review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Анализаторы кода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/>
        </a:p>
      </dsp:txBody>
      <dsp:txXfrm>
        <a:off x="2913634" y="1588835"/>
        <a:ext cx="1748718" cy="2526560"/>
      </dsp:txXfrm>
    </dsp:sp>
    <dsp:sp modelId="{8CEC64C1-D8D0-404C-A661-9B3A8D6DB55D}">
      <dsp:nvSpPr>
        <dsp:cNvPr id="0" name=""/>
        <dsp:cNvSpPr/>
      </dsp:nvSpPr>
      <dsp:spPr>
        <a:xfrm>
          <a:off x="4662163" y="988359"/>
          <a:ext cx="5964679" cy="13760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4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Тестирование</a:t>
          </a:r>
          <a:endParaRPr lang="ru-RU" sz="1400" kern="1200" dirty="0"/>
        </a:p>
      </dsp:txBody>
      <dsp:txXfrm>
        <a:off x="4662163" y="1332360"/>
        <a:ext cx="5620679" cy="688001"/>
      </dsp:txXfrm>
    </dsp:sp>
    <dsp:sp modelId="{35D6544E-C305-47E1-AF31-744F04FC37A5}">
      <dsp:nvSpPr>
        <dsp:cNvPr id="0" name=""/>
        <dsp:cNvSpPr/>
      </dsp:nvSpPr>
      <dsp:spPr>
        <a:xfrm>
          <a:off x="4662163" y="2047679"/>
          <a:ext cx="1748718" cy="2526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Автоматизация тестирования</a:t>
          </a:r>
          <a:endParaRPr lang="ru-R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Тесты через </a:t>
          </a:r>
          <a:r>
            <a:rPr lang="en-US" sz="1100" kern="1200" dirty="0" smtClean="0"/>
            <a:t>UI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Функциональные тесты</a:t>
          </a:r>
          <a:endParaRPr lang="ru-RU" sz="1100" kern="1200" dirty="0"/>
        </a:p>
      </dsp:txBody>
      <dsp:txXfrm>
        <a:off x="4662163" y="2047679"/>
        <a:ext cx="1748718" cy="2526560"/>
      </dsp:txXfrm>
    </dsp:sp>
    <dsp:sp modelId="{2669130E-0B83-4A82-8D50-113535EAFD88}">
      <dsp:nvSpPr>
        <dsp:cNvPr id="0" name=""/>
        <dsp:cNvSpPr/>
      </dsp:nvSpPr>
      <dsp:spPr>
        <a:xfrm>
          <a:off x="6411639" y="1447203"/>
          <a:ext cx="4215204" cy="13760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4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Релиз</a:t>
          </a:r>
          <a:endParaRPr lang="ru-RU" sz="1400" kern="1200" dirty="0"/>
        </a:p>
      </dsp:txBody>
      <dsp:txXfrm>
        <a:off x="6411639" y="1791204"/>
        <a:ext cx="3871204" cy="688001"/>
      </dsp:txXfrm>
    </dsp:sp>
    <dsp:sp modelId="{A99C19DD-78C7-4AEB-ADA2-FFED1A16B49D}">
      <dsp:nvSpPr>
        <dsp:cNvPr id="0" name=""/>
        <dsp:cNvSpPr/>
      </dsp:nvSpPr>
      <dsp:spPr>
        <a:xfrm>
          <a:off x="6411639" y="2506523"/>
          <a:ext cx="1748718" cy="2526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Поддержка сборки</a:t>
          </a:r>
          <a:br>
            <a:rPr lang="ru-RU" sz="1400" kern="1200" dirty="0" smtClean="0"/>
          </a:br>
          <a:r>
            <a:rPr lang="ru-RU" sz="1400" kern="1200" dirty="0" smtClean="0"/>
            <a:t>Создание дистрибутивов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Автоматизация </a:t>
          </a:r>
          <a:r>
            <a:rPr lang="ru-RU" sz="1400" kern="1200" dirty="0" err="1" smtClean="0"/>
            <a:t>деплоя</a:t>
          </a:r>
          <a:endParaRPr lang="ru-RU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/>
        </a:p>
      </dsp:txBody>
      <dsp:txXfrm>
        <a:off x="6411639" y="2506523"/>
        <a:ext cx="1748718" cy="2526560"/>
      </dsp:txXfrm>
    </dsp:sp>
    <dsp:sp modelId="{252C576E-7522-4020-B6FB-F0F3076C9FD6}">
      <dsp:nvSpPr>
        <dsp:cNvPr id="0" name=""/>
        <dsp:cNvSpPr/>
      </dsp:nvSpPr>
      <dsp:spPr>
        <a:xfrm>
          <a:off x="8160168" y="1906048"/>
          <a:ext cx="2466675" cy="13760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4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Поддержка и обслуживание</a:t>
          </a:r>
          <a:endParaRPr lang="ru-RU" sz="1400" kern="1200" dirty="0"/>
        </a:p>
      </dsp:txBody>
      <dsp:txXfrm>
        <a:off x="8160168" y="2250049"/>
        <a:ext cx="2122675" cy="688001"/>
      </dsp:txXfrm>
    </dsp:sp>
    <dsp:sp modelId="{EA1DCF3D-EDDD-4AC7-B09B-2202AE0F6B3E}">
      <dsp:nvSpPr>
        <dsp:cNvPr id="0" name=""/>
        <dsp:cNvSpPr/>
      </dsp:nvSpPr>
      <dsp:spPr>
        <a:xfrm>
          <a:off x="8160168" y="2965368"/>
          <a:ext cx="1748718" cy="2526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Сбор логов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Дампы</a:t>
          </a:r>
          <a:endParaRPr lang="ru-RU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Фиксация ошибок</a:t>
          </a:r>
          <a:endParaRPr lang="ru-RU" sz="1400" kern="1200" dirty="0"/>
        </a:p>
      </dsp:txBody>
      <dsp:txXfrm>
        <a:off x="8160168" y="2965368"/>
        <a:ext cx="1748718" cy="252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19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6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80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51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58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05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33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9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54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3E1F-1CC5-490A-8483-DB0E4AB19806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9C6A-FEAB-45D7-ABB4-75DA6669B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4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Жизненный цикл ПО. </a:t>
            </a:r>
            <a:br>
              <a:rPr lang="ru-RU" dirty="0" smtClean="0"/>
            </a:br>
            <a:r>
              <a:rPr lang="ru-RU" dirty="0" smtClean="0"/>
              <a:t>Процесс и инструменты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8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и автоматизация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чего нам инструменты?</a:t>
            </a:r>
          </a:p>
          <a:p>
            <a:pPr lvl="1"/>
            <a:r>
              <a:rPr lang="ru-RU" dirty="0" smtClean="0"/>
              <a:t>Без них никак</a:t>
            </a:r>
          </a:p>
          <a:p>
            <a:pPr lvl="1"/>
            <a:r>
              <a:rPr lang="ru-RU" dirty="0" smtClean="0"/>
              <a:t>Можно и без них, но…</a:t>
            </a:r>
          </a:p>
          <a:p>
            <a:pPr lvl="1"/>
            <a:endParaRPr lang="ru-RU" dirty="0"/>
          </a:p>
          <a:p>
            <a:r>
              <a:rPr lang="ru-RU" dirty="0" smtClean="0"/>
              <a:t>Автоматизация</a:t>
            </a:r>
          </a:p>
          <a:p>
            <a:pPr lvl="1"/>
            <a:r>
              <a:rPr lang="ru-RU" dirty="0" smtClean="0"/>
              <a:t>Экономия времени</a:t>
            </a:r>
          </a:p>
          <a:p>
            <a:pPr lvl="1"/>
            <a:r>
              <a:rPr lang="ru-RU" dirty="0" smtClean="0"/>
              <a:t>Соблюдение регламента (убираем «человеческий фактор»)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9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ЖЦ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72" y="401714"/>
            <a:ext cx="11138517" cy="62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-19050"/>
            <a:ext cx="9744075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6" y="563665"/>
            <a:ext cx="10530349" cy="56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и задачи (чем занимаемся)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080760"/>
              </p:ext>
            </p:extLst>
          </p:nvPr>
        </p:nvGraphicFramePr>
        <p:xfrm>
          <a:off x="257175" y="1228725"/>
          <a:ext cx="11791949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2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8BA76D-CF39-4636-8E89-0E436B453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48BA76D-CF39-4636-8E89-0E436B4535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B78F0A-8194-49A1-9D22-299A25418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89B78F0A-8194-49A1-9D22-299A254184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EC64C1-D8D0-404C-A661-9B3A8D6DB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8CEC64C1-D8D0-404C-A661-9B3A8D6DB5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69130E-0B83-4A82-8D50-113535EAF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2669130E-0B83-4A82-8D50-113535EAFD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2C576E-7522-4020-B6FB-F0F3076C9F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252C576E-7522-4020-B6FB-F0F3076C9F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8A2856-B2F9-42A0-A228-D9F052578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398A2856-B2F9-42A0-A228-D9F052578D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2B1D4A-E64A-4372-A6AD-985D2D005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022B1D4A-E64A-4372-A6AD-985D2D0050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D6544E-C305-47E1-AF31-744F04FC3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35D6544E-C305-47E1-AF31-744F04FC37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9C19DD-78C7-4AEB-ADA2-FFED1A16B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A99C19DD-78C7-4AEB-ADA2-FFED1A16B4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1DCF3D-EDDD-4AC7-B09B-2202AE0F6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EA1DCF3D-EDDD-4AC7-B09B-2202AE0F6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и инструменты (чем пользуемся)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27495"/>
              </p:ext>
            </p:extLst>
          </p:nvPr>
        </p:nvGraphicFramePr>
        <p:xfrm>
          <a:off x="257175" y="1228725"/>
          <a:ext cx="11791949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Двойная стрелка влево/вправо 1"/>
          <p:cNvSpPr/>
          <p:nvPr/>
        </p:nvSpPr>
        <p:spPr>
          <a:xfrm>
            <a:off x="1057275" y="5257799"/>
            <a:ext cx="9867900" cy="15335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Общие артефакты: код, документация, …</a:t>
            </a:r>
          </a:p>
          <a:p>
            <a:pPr algn="ctr"/>
            <a:r>
              <a:rPr lang="ru-RU" dirty="0" smtClean="0"/>
              <a:t>Поддержка процесса: </a:t>
            </a:r>
            <a:r>
              <a:rPr lang="ru-RU" dirty="0" err="1" smtClean="0"/>
              <a:t>трэкинг</a:t>
            </a:r>
            <a:r>
              <a:rPr lang="ru-RU" dirty="0" smtClean="0"/>
              <a:t> задач, фиксация багов,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8BA76D-CF39-4636-8E89-0E436B453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48BA76D-CF39-4636-8E89-0E436B4535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B78F0A-8194-49A1-9D22-299A25418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89B78F0A-8194-49A1-9D22-299A254184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EC64C1-D8D0-404C-A661-9B3A8D6DB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8CEC64C1-D8D0-404C-A661-9B3A8D6DB5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69130E-0B83-4A82-8D50-113535EAF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2669130E-0B83-4A82-8D50-113535EAFD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2C576E-7522-4020-B6FB-F0F3076C9F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252C576E-7522-4020-B6FB-F0F3076C9F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8A2856-B2F9-42A0-A228-D9F052578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398A2856-B2F9-42A0-A228-D9F052578D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2B1D4A-E64A-4372-A6AD-985D2D005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022B1D4A-E64A-4372-A6AD-985D2D0050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D6544E-C305-47E1-AF31-744F04FC3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35D6544E-C305-47E1-AF31-744F04FC37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9C19DD-78C7-4AEB-ADA2-FFED1A16B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A99C19DD-78C7-4AEB-ADA2-FFED1A16B4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1DCF3D-EDDD-4AC7-B09B-2202AE0F6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EA1DCF3D-EDDD-4AC7-B09B-2202AE0F6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AtOnce"/>
        </p:bldSub>
      </p:bldGraphic>
      <p:bldP spid="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157</Words>
  <Application>Microsoft Office PowerPoint</Application>
  <PresentationFormat>Широкоэкранный</PresentationFormat>
  <Paragraphs>64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Жизненный цикл ПО.  Процесс и инструменты</vt:lpstr>
      <vt:lpstr>Инструменты и автоматизация</vt:lpstr>
      <vt:lpstr>ЖЦ</vt:lpstr>
      <vt:lpstr>Презентация PowerPoint</vt:lpstr>
      <vt:lpstr>Презентация PowerPoint</vt:lpstr>
      <vt:lpstr>Презентация PowerPoint</vt:lpstr>
      <vt:lpstr>Этапы и задачи (чем занимаемся)</vt:lpstr>
      <vt:lpstr>Этапы и инструменты (чем пользуемся)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Михаил Леонидович</dc:creator>
  <cp:lastModifiedBy>Романов Михаил Леонидович</cp:lastModifiedBy>
  <cp:revision>7</cp:revision>
  <dcterms:created xsi:type="dcterms:W3CDTF">2022-09-16T09:24:20Z</dcterms:created>
  <dcterms:modified xsi:type="dcterms:W3CDTF">2022-09-16T10:04:08Z</dcterms:modified>
</cp:coreProperties>
</file>