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64" r:id="rId5"/>
    <p:sldId id="268" r:id="rId6"/>
    <p:sldId id="261" r:id="rId7"/>
    <p:sldId id="258" r:id="rId8"/>
    <p:sldId id="265" r:id="rId9"/>
    <p:sldId id="266" r:id="rId10"/>
    <p:sldId id="269" r:id="rId11"/>
    <p:sldId id="270" r:id="rId12"/>
    <p:sldId id="271" r:id="rId13"/>
    <p:sldId id="272" r:id="rId14"/>
    <p:sldId id="274" r:id="rId15"/>
    <p:sldId id="273" r:id="rId16"/>
    <p:sldId id="275" r:id="rId17"/>
    <p:sldId id="276" r:id="rId18"/>
    <p:sldId id="263" r:id="rId19"/>
    <p:sldId id="277" r:id="rId20"/>
    <p:sldId id="260" r:id="rId21"/>
    <p:sldId id="259" r:id="rId22"/>
    <p:sldId id="278" r:id="rId2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Светлый стиль 3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108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A28797-51E0-4A4D-8C04-048D25EB2FA8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1756BAB7-1ABB-4F72-9627-4C03AB98779E}">
      <dgm:prSet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US" smtClean="0"/>
            <a:t>Product</a:t>
          </a:r>
          <a:endParaRPr lang="ru-RU"/>
        </a:p>
      </dgm:t>
    </dgm:pt>
    <dgm:pt modelId="{5B69CF2E-160C-47A4-BA40-C09B2C3E01F7}" type="parTrans" cxnId="{C455E104-FB1F-44A9-8B46-0AAD05A3EFCB}">
      <dgm:prSet/>
      <dgm:spPr/>
      <dgm:t>
        <a:bodyPr/>
        <a:lstStyle/>
        <a:p>
          <a:endParaRPr lang="ru-RU"/>
        </a:p>
      </dgm:t>
    </dgm:pt>
    <dgm:pt modelId="{00D79775-5815-4821-BF27-4895877F2769}" type="sibTrans" cxnId="{C455E104-FB1F-44A9-8B46-0AAD05A3EFCB}">
      <dgm:prSet/>
      <dgm:spPr/>
      <dgm:t>
        <a:bodyPr/>
        <a:lstStyle/>
        <a:p>
          <a:endParaRPr lang="ru-RU"/>
        </a:p>
      </dgm:t>
    </dgm:pt>
    <dgm:pt modelId="{110F2243-E06D-41F3-9B8A-AB5BAACCA4DE}">
      <dgm:prSet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US" smtClean="0"/>
            <a:t>Feature 1</a:t>
          </a:r>
          <a:endParaRPr lang="ru-RU"/>
        </a:p>
      </dgm:t>
    </dgm:pt>
    <dgm:pt modelId="{4566B405-D524-4265-93B0-8FD0D781F232}" type="parTrans" cxnId="{5C62831D-03E1-4CAE-9814-E69A500E5331}">
      <dgm:prSet/>
      <dgm:spPr/>
      <dgm:t>
        <a:bodyPr/>
        <a:lstStyle/>
        <a:p>
          <a:endParaRPr lang="ru-RU"/>
        </a:p>
      </dgm:t>
    </dgm:pt>
    <dgm:pt modelId="{E845FC66-9CCE-4926-BC38-7DCB4C510B68}" type="sibTrans" cxnId="{5C62831D-03E1-4CAE-9814-E69A500E5331}">
      <dgm:prSet/>
      <dgm:spPr/>
      <dgm:t>
        <a:bodyPr/>
        <a:lstStyle/>
        <a:p>
          <a:endParaRPr lang="ru-RU"/>
        </a:p>
      </dgm:t>
    </dgm:pt>
    <dgm:pt modelId="{BB0704D3-5B27-491E-8AD5-B3CFAD4D01BD}">
      <dgm:prSet/>
      <dgm:spPr/>
      <dgm:t>
        <a:bodyPr/>
        <a:lstStyle/>
        <a:p>
          <a:pPr rtl="0"/>
          <a:r>
            <a:rPr lang="en-US" smtClean="0"/>
            <a:t>Component 1</a:t>
          </a:r>
          <a:endParaRPr lang="ru-RU"/>
        </a:p>
      </dgm:t>
    </dgm:pt>
    <dgm:pt modelId="{4F03040D-0CF5-4D1B-BAF9-043C484A12BB}" type="parTrans" cxnId="{F227A568-C66B-441A-801F-EAB8A50275F3}">
      <dgm:prSet/>
      <dgm:spPr/>
      <dgm:t>
        <a:bodyPr/>
        <a:lstStyle/>
        <a:p>
          <a:endParaRPr lang="ru-RU"/>
        </a:p>
      </dgm:t>
    </dgm:pt>
    <dgm:pt modelId="{6EFB2A08-BDFE-40F9-8D4B-E0193B0CA991}" type="sibTrans" cxnId="{F227A568-C66B-441A-801F-EAB8A50275F3}">
      <dgm:prSet/>
      <dgm:spPr/>
      <dgm:t>
        <a:bodyPr/>
        <a:lstStyle/>
        <a:p>
          <a:endParaRPr lang="ru-RU"/>
        </a:p>
      </dgm:t>
    </dgm:pt>
    <dgm:pt modelId="{B1900CBE-98D3-4784-B0B2-49A0DE5760FA}">
      <dgm:prSet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US" smtClean="0"/>
            <a:t>Feature 2</a:t>
          </a:r>
          <a:endParaRPr lang="ru-RU"/>
        </a:p>
      </dgm:t>
    </dgm:pt>
    <dgm:pt modelId="{8F706028-B43A-4A29-B10A-948291D1DDCB}" type="parTrans" cxnId="{DDD690DF-BFBF-4B19-80EE-F09CCBFB2F79}">
      <dgm:prSet/>
      <dgm:spPr/>
      <dgm:t>
        <a:bodyPr/>
        <a:lstStyle/>
        <a:p>
          <a:endParaRPr lang="ru-RU"/>
        </a:p>
      </dgm:t>
    </dgm:pt>
    <dgm:pt modelId="{3CAAC2D5-560E-4E64-8096-33F79D9810B3}" type="sibTrans" cxnId="{DDD690DF-BFBF-4B19-80EE-F09CCBFB2F79}">
      <dgm:prSet/>
      <dgm:spPr/>
      <dgm:t>
        <a:bodyPr/>
        <a:lstStyle/>
        <a:p>
          <a:endParaRPr lang="ru-RU"/>
        </a:p>
      </dgm:t>
    </dgm:pt>
    <dgm:pt modelId="{A27C823C-FF8C-4434-A792-B962C8EE5253}">
      <dgm:prSet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US" smtClean="0"/>
            <a:t>Feature 3</a:t>
          </a:r>
          <a:endParaRPr lang="ru-RU"/>
        </a:p>
      </dgm:t>
    </dgm:pt>
    <dgm:pt modelId="{458F562E-BB78-4B83-A2AE-99ADA1C1E71F}" type="parTrans" cxnId="{65C3AC9A-9A1B-4896-9C51-51E9F4321757}">
      <dgm:prSet/>
      <dgm:spPr/>
      <dgm:t>
        <a:bodyPr/>
        <a:lstStyle/>
        <a:p>
          <a:endParaRPr lang="ru-RU"/>
        </a:p>
      </dgm:t>
    </dgm:pt>
    <dgm:pt modelId="{13955CCB-CB8A-43BE-BC36-ADE8A22F41B8}" type="sibTrans" cxnId="{65C3AC9A-9A1B-4896-9C51-51E9F4321757}">
      <dgm:prSet/>
      <dgm:spPr/>
      <dgm:t>
        <a:bodyPr/>
        <a:lstStyle/>
        <a:p>
          <a:endParaRPr lang="ru-RU"/>
        </a:p>
      </dgm:t>
    </dgm:pt>
    <dgm:pt modelId="{7B7793FE-CA52-4B83-9E80-3066E6C54AAD}">
      <dgm:prSet/>
      <dgm:spPr/>
      <dgm:t>
        <a:bodyPr/>
        <a:lstStyle/>
        <a:p>
          <a:pPr rtl="0"/>
          <a:r>
            <a:rPr lang="en-US" smtClean="0"/>
            <a:t>Component 2</a:t>
          </a:r>
          <a:endParaRPr lang="ru-RU"/>
        </a:p>
      </dgm:t>
    </dgm:pt>
    <dgm:pt modelId="{93DF8337-CF67-4365-A8AB-E1D90DD11F5A}" type="parTrans" cxnId="{8E11CC06-3E71-4A70-B327-A8DF2CE98576}">
      <dgm:prSet/>
      <dgm:spPr/>
      <dgm:t>
        <a:bodyPr/>
        <a:lstStyle/>
        <a:p>
          <a:endParaRPr lang="ru-RU"/>
        </a:p>
      </dgm:t>
    </dgm:pt>
    <dgm:pt modelId="{B712E15A-C096-475A-AAC4-26744354CB85}" type="sibTrans" cxnId="{8E11CC06-3E71-4A70-B327-A8DF2CE98576}">
      <dgm:prSet/>
      <dgm:spPr/>
      <dgm:t>
        <a:bodyPr/>
        <a:lstStyle/>
        <a:p>
          <a:endParaRPr lang="ru-RU"/>
        </a:p>
      </dgm:t>
    </dgm:pt>
    <dgm:pt modelId="{3B65EB49-9683-4B2B-AA61-CF8A40F17889}">
      <dgm:prSet/>
      <dgm:spPr/>
      <dgm:t>
        <a:bodyPr/>
        <a:lstStyle/>
        <a:p>
          <a:pPr rtl="0"/>
          <a:r>
            <a:rPr lang="en-US" smtClean="0"/>
            <a:t>Component 3</a:t>
          </a:r>
          <a:endParaRPr lang="ru-RU"/>
        </a:p>
      </dgm:t>
    </dgm:pt>
    <dgm:pt modelId="{C481D966-8C5B-440F-9A6E-4ADC02CFAB02}" type="parTrans" cxnId="{F5E9CFAF-AE9E-4849-99D3-7B319641A056}">
      <dgm:prSet/>
      <dgm:spPr/>
      <dgm:t>
        <a:bodyPr/>
        <a:lstStyle/>
        <a:p>
          <a:endParaRPr lang="ru-RU"/>
        </a:p>
      </dgm:t>
    </dgm:pt>
    <dgm:pt modelId="{8793B679-F197-4BBD-A318-52DB967C57EF}" type="sibTrans" cxnId="{F5E9CFAF-AE9E-4849-99D3-7B319641A056}">
      <dgm:prSet/>
      <dgm:spPr/>
      <dgm:t>
        <a:bodyPr/>
        <a:lstStyle/>
        <a:p>
          <a:endParaRPr lang="ru-RU"/>
        </a:p>
      </dgm:t>
    </dgm:pt>
    <dgm:pt modelId="{7F2EC1ED-9A6D-43B4-8086-FBDFE13DA836}">
      <dgm:prSet/>
      <dgm:spPr/>
      <dgm:t>
        <a:bodyPr/>
        <a:lstStyle/>
        <a:p>
          <a:pPr rtl="0"/>
          <a:r>
            <a:rPr lang="en-US" smtClean="0"/>
            <a:t>Component 1</a:t>
          </a:r>
          <a:endParaRPr lang="ru-RU"/>
        </a:p>
      </dgm:t>
    </dgm:pt>
    <dgm:pt modelId="{A13A3ED2-E839-4C9C-887E-68C768B8E4EE}" type="parTrans" cxnId="{FD326AD7-F953-4ECB-BB0E-CF36556735D6}">
      <dgm:prSet/>
      <dgm:spPr/>
      <dgm:t>
        <a:bodyPr/>
        <a:lstStyle/>
        <a:p>
          <a:endParaRPr lang="ru-RU"/>
        </a:p>
      </dgm:t>
    </dgm:pt>
    <dgm:pt modelId="{2B2AC8B4-8688-461C-A91E-197D0CB9B484}" type="sibTrans" cxnId="{FD326AD7-F953-4ECB-BB0E-CF36556735D6}">
      <dgm:prSet/>
      <dgm:spPr/>
      <dgm:t>
        <a:bodyPr/>
        <a:lstStyle/>
        <a:p>
          <a:endParaRPr lang="ru-RU"/>
        </a:p>
      </dgm:t>
    </dgm:pt>
    <dgm:pt modelId="{41A0E0D1-FB91-454F-BF30-130ED3588E9F}" type="pres">
      <dgm:prSet presAssocID="{12A28797-51E0-4A4D-8C04-048D25EB2FA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5AEBD87-D236-4321-9129-942EF0F3713F}" type="pres">
      <dgm:prSet presAssocID="{1756BAB7-1ABB-4F72-9627-4C03AB98779E}" presName="hierRoot1" presStyleCnt="0">
        <dgm:presLayoutVars>
          <dgm:hierBranch val="init"/>
        </dgm:presLayoutVars>
      </dgm:prSet>
      <dgm:spPr/>
    </dgm:pt>
    <dgm:pt modelId="{3F08A61B-268A-4B8F-9CFD-57772FF2B121}" type="pres">
      <dgm:prSet presAssocID="{1756BAB7-1ABB-4F72-9627-4C03AB98779E}" presName="rootComposite1" presStyleCnt="0"/>
      <dgm:spPr/>
    </dgm:pt>
    <dgm:pt modelId="{FC5CCEF7-EF12-48A7-93B8-D16DB4E7ADE6}" type="pres">
      <dgm:prSet presAssocID="{1756BAB7-1ABB-4F72-9627-4C03AB98779E}" presName="rootText1" presStyleLbl="node0" presStyleIdx="0" presStyleCnt="1">
        <dgm:presLayoutVars>
          <dgm:chPref val="3"/>
        </dgm:presLayoutVars>
      </dgm:prSet>
      <dgm:spPr/>
    </dgm:pt>
    <dgm:pt modelId="{792D8BCC-75AE-4787-92E4-FC391CE85BA7}" type="pres">
      <dgm:prSet presAssocID="{1756BAB7-1ABB-4F72-9627-4C03AB98779E}" presName="rootConnector1" presStyleLbl="node1" presStyleIdx="0" presStyleCnt="0"/>
      <dgm:spPr/>
    </dgm:pt>
    <dgm:pt modelId="{1BB908D6-C234-45CF-A7B2-ED2DD97BFA2F}" type="pres">
      <dgm:prSet presAssocID="{1756BAB7-1ABB-4F72-9627-4C03AB98779E}" presName="hierChild2" presStyleCnt="0"/>
      <dgm:spPr/>
    </dgm:pt>
    <dgm:pt modelId="{DFF2832F-8B62-4AE9-A0B3-B491FD366F4B}" type="pres">
      <dgm:prSet presAssocID="{4566B405-D524-4265-93B0-8FD0D781F232}" presName="Name37" presStyleLbl="parChTrans1D2" presStyleIdx="0" presStyleCnt="2"/>
      <dgm:spPr/>
    </dgm:pt>
    <dgm:pt modelId="{56559563-ADA5-4625-87DC-585DBB24A540}" type="pres">
      <dgm:prSet presAssocID="{110F2243-E06D-41F3-9B8A-AB5BAACCA4DE}" presName="hierRoot2" presStyleCnt="0">
        <dgm:presLayoutVars>
          <dgm:hierBranch val="init"/>
        </dgm:presLayoutVars>
      </dgm:prSet>
      <dgm:spPr/>
    </dgm:pt>
    <dgm:pt modelId="{A20B221D-3879-4F6E-9785-E15ED852BD7F}" type="pres">
      <dgm:prSet presAssocID="{110F2243-E06D-41F3-9B8A-AB5BAACCA4DE}" presName="rootComposite" presStyleCnt="0"/>
      <dgm:spPr/>
    </dgm:pt>
    <dgm:pt modelId="{0A7ECAE2-BB7A-402C-809D-C0CE5F5F6C2B}" type="pres">
      <dgm:prSet presAssocID="{110F2243-E06D-41F3-9B8A-AB5BAACCA4DE}" presName="rootText" presStyleLbl="node2" presStyleIdx="0" presStyleCnt="2">
        <dgm:presLayoutVars>
          <dgm:chPref val="3"/>
        </dgm:presLayoutVars>
      </dgm:prSet>
      <dgm:spPr/>
    </dgm:pt>
    <dgm:pt modelId="{0A48FAB4-68C4-4609-AFE4-E627D0B22104}" type="pres">
      <dgm:prSet presAssocID="{110F2243-E06D-41F3-9B8A-AB5BAACCA4DE}" presName="rootConnector" presStyleLbl="node2" presStyleIdx="0" presStyleCnt="2"/>
      <dgm:spPr/>
    </dgm:pt>
    <dgm:pt modelId="{5EF95F32-9EF0-4D50-AABB-8595652BFECA}" type="pres">
      <dgm:prSet presAssocID="{110F2243-E06D-41F3-9B8A-AB5BAACCA4DE}" presName="hierChild4" presStyleCnt="0"/>
      <dgm:spPr/>
    </dgm:pt>
    <dgm:pt modelId="{3641CF80-B7FE-495B-97AF-5D3004D071B0}" type="pres">
      <dgm:prSet presAssocID="{4F03040D-0CF5-4D1B-BAF9-043C484A12BB}" presName="Name37" presStyleLbl="parChTrans1D3" presStyleIdx="0" presStyleCnt="4"/>
      <dgm:spPr/>
    </dgm:pt>
    <dgm:pt modelId="{A22B0A5E-6D8A-419E-8366-47B1EEFBE826}" type="pres">
      <dgm:prSet presAssocID="{BB0704D3-5B27-491E-8AD5-B3CFAD4D01BD}" presName="hierRoot2" presStyleCnt="0">
        <dgm:presLayoutVars>
          <dgm:hierBranch val="init"/>
        </dgm:presLayoutVars>
      </dgm:prSet>
      <dgm:spPr/>
    </dgm:pt>
    <dgm:pt modelId="{8EBFAA63-18AD-499A-AE05-E5C657AC4042}" type="pres">
      <dgm:prSet presAssocID="{BB0704D3-5B27-491E-8AD5-B3CFAD4D01BD}" presName="rootComposite" presStyleCnt="0"/>
      <dgm:spPr/>
    </dgm:pt>
    <dgm:pt modelId="{09CCF35B-1D81-4F2F-99FB-226B0C8D3172}" type="pres">
      <dgm:prSet presAssocID="{BB0704D3-5B27-491E-8AD5-B3CFAD4D01BD}" presName="rootText" presStyleLbl="node3" presStyleIdx="0" presStyleCnt="4">
        <dgm:presLayoutVars>
          <dgm:chPref val="3"/>
        </dgm:presLayoutVars>
      </dgm:prSet>
      <dgm:spPr/>
    </dgm:pt>
    <dgm:pt modelId="{98D52D28-DF58-4EC3-A462-F54BE9D4FD29}" type="pres">
      <dgm:prSet presAssocID="{BB0704D3-5B27-491E-8AD5-B3CFAD4D01BD}" presName="rootConnector" presStyleLbl="node3" presStyleIdx="0" presStyleCnt="4"/>
      <dgm:spPr/>
    </dgm:pt>
    <dgm:pt modelId="{26C3AF8B-91B3-4063-9A08-F7F03D178695}" type="pres">
      <dgm:prSet presAssocID="{BB0704D3-5B27-491E-8AD5-B3CFAD4D01BD}" presName="hierChild4" presStyleCnt="0"/>
      <dgm:spPr/>
    </dgm:pt>
    <dgm:pt modelId="{61BA4E1F-54F2-493B-8B7D-C4B0F4BA4D42}" type="pres">
      <dgm:prSet presAssocID="{BB0704D3-5B27-491E-8AD5-B3CFAD4D01BD}" presName="hierChild5" presStyleCnt="0"/>
      <dgm:spPr/>
    </dgm:pt>
    <dgm:pt modelId="{EAD4FCA0-FDE7-4AB3-B2B9-9D516BA050A2}" type="pres">
      <dgm:prSet presAssocID="{110F2243-E06D-41F3-9B8A-AB5BAACCA4DE}" presName="hierChild5" presStyleCnt="0"/>
      <dgm:spPr/>
    </dgm:pt>
    <dgm:pt modelId="{66E9CBFE-B6D3-4DAD-BE58-C90AF633AAE1}" type="pres">
      <dgm:prSet presAssocID="{8F706028-B43A-4A29-B10A-948291D1DDCB}" presName="Name37" presStyleLbl="parChTrans1D2" presStyleIdx="1" presStyleCnt="2"/>
      <dgm:spPr/>
    </dgm:pt>
    <dgm:pt modelId="{3AB23E1D-72F1-48E5-AA5C-D32C2A821C35}" type="pres">
      <dgm:prSet presAssocID="{B1900CBE-98D3-4784-B0B2-49A0DE5760FA}" presName="hierRoot2" presStyleCnt="0">
        <dgm:presLayoutVars>
          <dgm:hierBranch val="init"/>
        </dgm:presLayoutVars>
      </dgm:prSet>
      <dgm:spPr/>
    </dgm:pt>
    <dgm:pt modelId="{E49F2D07-EA2F-45E7-9F70-74E751773D39}" type="pres">
      <dgm:prSet presAssocID="{B1900CBE-98D3-4784-B0B2-49A0DE5760FA}" presName="rootComposite" presStyleCnt="0"/>
      <dgm:spPr/>
    </dgm:pt>
    <dgm:pt modelId="{5E25D47F-9564-42E5-A609-1A70086B4842}" type="pres">
      <dgm:prSet presAssocID="{B1900CBE-98D3-4784-B0B2-49A0DE5760FA}" presName="rootText" presStyleLbl="node2" presStyleIdx="1" presStyleCnt="2">
        <dgm:presLayoutVars>
          <dgm:chPref val="3"/>
        </dgm:presLayoutVars>
      </dgm:prSet>
      <dgm:spPr/>
    </dgm:pt>
    <dgm:pt modelId="{9389D76E-3D1B-43DF-986E-CC7CD89F8C0E}" type="pres">
      <dgm:prSet presAssocID="{B1900CBE-98D3-4784-B0B2-49A0DE5760FA}" presName="rootConnector" presStyleLbl="node2" presStyleIdx="1" presStyleCnt="2"/>
      <dgm:spPr/>
    </dgm:pt>
    <dgm:pt modelId="{2A46B7ED-7AED-4539-A303-66150250856E}" type="pres">
      <dgm:prSet presAssocID="{B1900CBE-98D3-4784-B0B2-49A0DE5760FA}" presName="hierChild4" presStyleCnt="0"/>
      <dgm:spPr/>
    </dgm:pt>
    <dgm:pt modelId="{68589018-EA2C-424F-B9A1-0BF41430DEFD}" type="pres">
      <dgm:prSet presAssocID="{458F562E-BB78-4B83-A2AE-99ADA1C1E71F}" presName="Name37" presStyleLbl="parChTrans1D3" presStyleIdx="1" presStyleCnt="4"/>
      <dgm:spPr/>
    </dgm:pt>
    <dgm:pt modelId="{2E58A706-072F-449A-A6D8-496C119808F1}" type="pres">
      <dgm:prSet presAssocID="{A27C823C-FF8C-4434-A792-B962C8EE5253}" presName="hierRoot2" presStyleCnt="0">
        <dgm:presLayoutVars>
          <dgm:hierBranch val="init"/>
        </dgm:presLayoutVars>
      </dgm:prSet>
      <dgm:spPr/>
    </dgm:pt>
    <dgm:pt modelId="{ED02BFF0-1CEB-45A8-850A-3FEF0898727D}" type="pres">
      <dgm:prSet presAssocID="{A27C823C-FF8C-4434-A792-B962C8EE5253}" presName="rootComposite" presStyleCnt="0"/>
      <dgm:spPr/>
    </dgm:pt>
    <dgm:pt modelId="{93AD5991-F990-4B1A-9BBA-424D1D06EC17}" type="pres">
      <dgm:prSet presAssocID="{A27C823C-FF8C-4434-A792-B962C8EE5253}" presName="rootText" presStyleLbl="node3" presStyleIdx="1" presStyleCnt="4">
        <dgm:presLayoutVars>
          <dgm:chPref val="3"/>
        </dgm:presLayoutVars>
      </dgm:prSet>
      <dgm:spPr/>
    </dgm:pt>
    <dgm:pt modelId="{F27357A8-E3DE-4BCC-949A-464E1B0C6C7F}" type="pres">
      <dgm:prSet presAssocID="{A27C823C-FF8C-4434-A792-B962C8EE5253}" presName="rootConnector" presStyleLbl="node3" presStyleIdx="1" presStyleCnt="4"/>
      <dgm:spPr/>
    </dgm:pt>
    <dgm:pt modelId="{4496276C-C0BF-4B2E-B72A-EF4D5513FA02}" type="pres">
      <dgm:prSet presAssocID="{A27C823C-FF8C-4434-A792-B962C8EE5253}" presName="hierChild4" presStyleCnt="0"/>
      <dgm:spPr/>
    </dgm:pt>
    <dgm:pt modelId="{E115B286-62EE-41A5-A9BF-5C4DE42AEB7B}" type="pres">
      <dgm:prSet presAssocID="{93DF8337-CF67-4365-A8AB-E1D90DD11F5A}" presName="Name37" presStyleLbl="parChTrans1D4" presStyleIdx="0" presStyleCnt="1"/>
      <dgm:spPr/>
    </dgm:pt>
    <dgm:pt modelId="{BF64C242-B919-47C0-A7C4-0284680EB5BA}" type="pres">
      <dgm:prSet presAssocID="{7B7793FE-CA52-4B83-9E80-3066E6C54AAD}" presName="hierRoot2" presStyleCnt="0">
        <dgm:presLayoutVars>
          <dgm:hierBranch val="init"/>
        </dgm:presLayoutVars>
      </dgm:prSet>
      <dgm:spPr/>
    </dgm:pt>
    <dgm:pt modelId="{379C9DB2-49A1-456F-BDE2-2B65CD22E87B}" type="pres">
      <dgm:prSet presAssocID="{7B7793FE-CA52-4B83-9E80-3066E6C54AAD}" presName="rootComposite" presStyleCnt="0"/>
      <dgm:spPr/>
    </dgm:pt>
    <dgm:pt modelId="{A4CC8F7F-21A9-46C6-A390-6D0B37562A91}" type="pres">
      <dgm:prSet presAssocID="{7B7793FE-CA52-4B83-9E80-3066E6C54AAD}" presName="rootText" presStyleLbl="node4" presStyleIdx="0" presStyleCnt="1">
        <dgm:presLayoutVars>
          <dgm:chPref val="3"/>
        </dgm:presLayoutVars>
      </dgm:prSet>
      <dgm:spPr/>
    </dgm:pt>
    <dgm:pt modelId="{8F41CBCC-FF3A-4FA9-9543-8E1AD04C15AA}" type="pres">
      <dgm:prSet presAssocID="{7B7793FE-CA52-4B83-9E80-3066E6C54AAD}" presName="rootConnector" presStyleLbl="node4" presStyleIdx="0" presStyleCnt="1"/>
      <dgm:spPr/>
    </dgm:pt>
    <dgm:pt modelId="{3845E0D5-4D4F-47B6-948D-4775A51CF198}" type="pres">
      <dgm:prSet presAssocID="{7B7793FE-CA52-4B83-9E80-3066E6C54AAD}" presName="hierChild4" presStyleCnt="0"/>
      <dgm:spPr/>
    </dgm:pt>
    <dgm:pt modelId="{18A8569F-3EB9-4E32-B32A-8CABD9612A21}" type="pres">
      <dgm:prSet presAssocID="{7B7793FE-CA52-4B83-9E80-3066E6C54AAD}" presName="hierChild5" presStyleCnt="0"/>
      <dgm:spPr/>
    </dgm:pt>
    <dgm:pt modelId="{4FC6FB7F-BEF4-448B-B313-7B68EFA1CF7E}" type="pres">
      <dgm:prSet presAssocID="{A27C823C-FF8C-4434-A792-B962C8EE5253}" presName="hierChild5" presStyleCnt="0"/>
      <dgm:spPr/>
    </dgm:pt>
    <dgm:pt modelId="{ACDCA5FA-4B5A-49B3-9483-D7E89D71F47D}" type="pres">
      <dgm:prSet presAssocID="{C481D966-8C5B-440F-9A6E-4ADC02CFAB02}" presName="Name37" presStyleLbl="parChTrans1D3" presStyleIdx="2" presStyleCnt="4"/>
      <dgm:spPr/>
    </dgm:pt>
    <dgm:pt modelId="{6DD54117-BBF5-4CF2-B45C-C91C2314B2CE}" type="pres">
      <dgm:prSet presAssocID="{3B65EB49-9683-4B2B-AA61-CF8A40F17889}" presName="hierRoot2" presStyleCnt="0">
        <dgm:presLayoutVars>
          <dgm:hierBranch val="init"/>
        </dgm:presLayoutVars>
      </dgm:prSet>
      <dgm:spPr/>
    </dgm:pt>
    <dgm:pt modelId="{E87BAB8E-AD3A-45D4-8331-583465A02D33}" type="pres">
      <dgm:prSet presAssocID="{3B65EB49-9683-4B2B-AA61-CF8A40F17889}" presName="rootComposite" presStyleCnt="0"/>
      <dgm:spPr/>
    </dgm:pt>
    <dgm:pt modelId="{EE9A5565-B07B-498B-B553-E73D42DC9FEF}" type="pres">
      <dgm:prSet presAssocID="{3B65EB49-9683-4B2B-AA61-CF8A40F17889}" presName="rootText" presStyleLbl="node3" presStyleIdx="2" presStyleCnt="4">
        <dgm:presLayoutVars>
          <dgm:chPref val="3"/>
        </dgm:presLayoutVars>
      </dgm:prSet>
      <dgm:spPr/>
    </dgm:pt>
    <dgm:pt modelId="{4676919D-62A3-434E-A1A6-2FED6E43CFDA}" type="pres">
      <dgm:prSet presAssocID="{3B65EB49-9683-4B2B-AA61-CF8A40F17889}" presName="rootConnector" presStyleLbl="node3" presStyleIdx="2" presStyleCnt="4"/>
      <dgm:spPr/>
    </dgm:pt>
    <dgm:pt modelId="{B6F6F5A0-588D-487D-B65B-30C97ADC5AE0}" type="pres">
      <dgm:prSet presAssocID="{3B65EB49-9683-4B2B-AA61-CF8A40F17889}" presName="hierChild4" presStyleCnt="0"/>
      <dgm:spPr/>
    </dgm:pt>
    <dgm:pt modelId="{FEE718AE-5C9B-4C9F-A59C-BFB85E4CD465}" type="pres">
      <dgm:prSet presAssocID="{3B65EB49-9683-4B2B-AA61-CF8A40F17889}" presName="hierChild5" presStyleCnt="0"/>
      <dgm:spPr/>
    </dgm:pt>
    <dgm:pt modelId="{AB13F50F-577A-42E9-9A50-EC0D1C60CE07}" type="pres">
      <dgm:prSet presAssocID="{A13A3ED2-E839-4C9C-887E-68C768B8E4EE}" presName="Name37" presStyleLbl="parChTrans1D3" presStyleIdx="3" presStyleCnt="4"/>
      <dgm:spPr/>
    </dgm:pt>
    <dgm:pt modelId="{1020025E-B268-40F1-862D-2D447CD3FDDA}" type="pres">
      <dgm:prSet presAssocID="{7F2EC1ED-9A6D-43B4-8086-FBDFE13DA836}" presName="hierRoot2" presStyleCnt="0">
        <dgm:presLayoutVars>
          <dgm:hierBranch val="init"/>
        </dgm:presLayoutVars>
      </dgm:prSet>
      <dgm:spPr/>
    </dgm:pt>
    <dgm:pt modelId="{CB50B5B5-6F27-44BC-B732-9B9BF01D8123}" type="pres">
      <dgm:prSet presAssocID="{7F2EC1ED-9A6D-43B4-8086-FBDFE13DA836}" presName="rootComposite" presStyleCnt="0"/>
      <dgm:spPr/>
    </dgm:pt>
    <dgm:pt modelId="{09A337D2-DFF1-472E-A1C9-D75DE9CE6B9A}" type="pres">
      <dgm:prSet presAssocID="{7F2EC1ED-9A6D-43B4-8086-FBDFE13DA836}" presName="rootText" presStyleLbl="node3" presStyleIdx="3" presStyleCnt="4">
        <dgm:presLayoutVars>
          <dgm:chPref val="3"/>
        </dgm:presLayoutVars>
      </dgm:prSet>
      <dgm:spPr/>
    </dgm:pt>
    <dgm:pt modelId="{F9741826-5FA1-458E-9BE4-632B1794DF7C}" type="pres">
      <dgm:prSet presAssocID="{7F2EC1ED-9A6D-43B4-8086-FBDFE13DA836}" presName="rootConnector" presStyleLbl="node3" presStyleIdx="3" presStyleCnt="4"/>
      <dgm:spPr/>
    </dgm:pt>
    <dgm:pt modelId="{A4F27BE7-F094-4F7B-B8AD-31C669F74381}" type="pres">
      <dgm:prSet presAssocID="{7F2EC1ED-9A6D-43B4-8086-FBDFE13DA836}" presName="hierChild4" presStyleCnt="0"/>
      <dgm:spPr/>
    </dgm:pt>
    <dgm:pt modelId="{D971CF00-99D0-41E7-9639-689477074CE6}" type="pres">
      <dgm:prSet presAssocID="{7F2EC1ED-9A6D-43B4-8086-FBDFE13DA836}" presName="hierChild5" presStyleCnt="0"/>
      <dgm:spPr/>
    </dgm:pt>
    <dgm:pt modelId="{D31174E4-FD2E-4B9F-8D53-C2889037CCF7}" type="pres">
      <dgm:prSet presAssocID="{B1900CBE-98D3-4784-B0B2-49A0DE5760FA}" presName="hierChild5" presStyleCnt="0"/>
      <dgm:spPr/>
    </dgm:pt>
    <dgm:pt modelId="{F11792FB-7D8C-42D4-BFB8-B797A184EB1D}" type="pres">
      <dgm:prSet presAssocID="{1756BAB7-1ABB-4F72-9627-4C03AB98779E}" presName="hierChild3" presStyleCnt="0"/>
      <dgm:spPr/>
    </dgm:pt>
  </dgm:ptLst>
  <dgm:cxnLst>
    <dgm:cxn modelId="{8CADC7CE-DFFB-472F-8A5E-AB66E1758E4E}" type="presOf" srcId="{A27C823C-FF8C-4434-A792-B962C8EE5253}" destId="{F27357A8-E3DE-4BCC-949A-464E1B0C6C7F}" srcOrd="1" destOrd="0" presId="urn:microsoft.com/office/officeart/2005/8/layout/orgChart1"/>
    <dgm:cxn modelId="{A71E48BB-7EFF-4E24-8E1E-C1CAFBB615D9}" type="presOf" srcId="{4566B405-D524-4265-93B0-8FD0D781F232}" destId="{DFF2832F-8B62-4AE9-A0B3-B491FD366F4B}" srcOrd="0" destOrd="0" presId="urn:microsoft.com/office/officeart/2005/8/layout/orgChart1"/>
    <dgm:cxn modelId="{ECE991CE-D9B9-4C57-B8F9-9FD8EE66C6B4}" type="presOf" srcId="{B1900CBE-98D3-4784-B0B2-49A0DE5760FA}" destId="{5E25D47F-9564-42E5-A609-1A70086B4842}" srcOrd="0" destOrd="0" presId="urn:microsoft.com/office/officeart/2005/8/layout/orgChart1"/>
    <dgm:cxn modelId="{0CAD2233-24E8-47FD-B4F6-8FE69B20B450}" type="presOf" srcId="{110F2243-E06D-41F3-9B8A-AB5BAACCA4DE}" destId="{0A48FAB4-68C4-4609-AFE4-E627D0B22104}" srcOrd="1" destOrd="0" presId="urn:microsoft.com/office/officeart/2005/8/layout/orgChart1"/>
    <dgm:cxn modelId="{5C62831D-03E1-4CAE-9814-E69A500E5331}" srcId="{1756BAB7-1ABB-4F72-9627-4C03AB98779E}" destId="{110F2243-E06D-41F3-9B8A-AB5BAACCA4DE}" srcOrd="0" destOrd="0" parTransId="{4566B405-D524-4265-93B0-8FD0D781F232}" sibTransId="{E845FC66-9CCE-4926-BC38-7DCB4C510B68}"/>
    <dgm:cxn modelId="{F57C4468-B235-4706-870E-6CCF8E7103CE}" type="presOf" srcId="{C481D966-8C5B-440F-9A6E-4ADC02CFAB02}" destId="{ACDCA5FA-4B5A-49B3-9483-D7E89D71F47D}" srcOrd="0" destOrd="0" presId="urn:microsoft.com/office/officeart/2005/8/layout/orgChart1"/>
    <dgm:cxn modelId="{90B9E26F-3D60-40D4-8000-C9988569775D}" type="presOf" srcId="{3B65EB49-9683-4B2B-AA61-CF8A40F17889}" destId="{EE9A5565-B07B-498B-B553-E73D42DC9FEF}" srcOrd="0" destOrd="0" presId="urn:microsoft.com/office/officeart/2005/8/layout/orgChart1"/>
    <dgm:cxn modelId="{58AA958E-B1E1-4415-8794-B0ACD9D6A7D9}" type="presOf" srcId="{110F2243-E06D-41F3-9B8A-AB5BAACCA4DE}" destId="{0A7ECAE2-BB7A-402C-809D-C0CE5F5F6C2B}" srcOrd="0" destOrd="0" presId="urn:microsoft.com/office/officeart/2005/8/layout/orgChart1"/>
    <dgm:cxn modelId="{E7CD900C-9D10-401E-950C-015EDCE6EE16}" type="presOf" srcId="{A27C823C-FF8C-4434-A792-B962C8EE5253}" destId="{93AD5991-F990-4B1A-9BBA-424D1D06EC17}" srcOrd="0" destOrd="0" presId="urn:microsoft.com/office/officeart/2005/8/layout/orgChart1"/>
    <dgm:cxn modelId="{833A0D0E-B7AB-489C-8B66-0F08A091FA67}" type="presOf" srcId="{7B7793FE-CA52-4B83-9E80-3066E6C54AAD}" destId="{8F41CBCC-FF3A-4FA9-9543-8E1AD04C15AA}" srcOrd="1" destOrd="0" presId="urn:microsoft.com/office/officeart/2005/8/layout/orgChart1"/>
    <dgm:cxn modelId="{F5E9CFAF-AE9E-4849-99D3-7B319641A056}" srcId="{B1900CBE-98D3-4784-B0B2-49A0DE5760FA}" destId="{3B65EB49-9683-4B2B-AA61-CF8A40F17889}" srcOrd="1" destOrd="0" parTransId="{C481D966-8C5B-440F-9A6E-4ADC02CFAB02}" sibTransId="{8793B679-F197-4BBD-A318-52DB967C57EF}"/>
    <dgm:cxn modelId="{65C3AC9A-9A1B-4896-9C51-51E9F4321757}" srcId="{B1900CBE-98D3-4784-B0B2-49A0DE5760FA}" destId="{A27C823C-FF8C-4434-A792-B962C8EE5253}" srcOrd="0" destOrd="0" parTransId="{458F562E-BB78-4B83-A2AE-99ADA1C1E71F}" sibTransId="{13955CCB-CB8A-43BE-BC36-ADE8A22F41B8}"/>
    <dgm:cxn modelId="{1A7D914C-AB0D-43D2-8D29-2A579E25A225}" type="presOf" srcId="{7F2EC1ED-9A6D-43B4-8086-FBDFE13DA836}" destId="{09A337D2-DFF1-472E-A1C9-D75DE9CE6B9A}" srcOrd="0" destOrd="0" presId="urn:microsoft.com/office/officeart/2005/8/layout/orgChart1"/>
    <dgm:cxn modelId="{E51B6A42-0784-4379-9ED7-E63F871B9A76}" type="presOf" srcId="{458F562E-BB78-4B83-A2AE-99ADA1C1E71F}" destId="{68589018-EA2C-424F-B9A1-0BF41430DEFD}" srcOrd="0" destOrd="0" presId="urn:microsoft.com/office/officeart/2005/8/layout/orgChart1"/>
    <dgm:cxn modelId="{6F238D13-4566-43C2-AA0B-85103D5176CE}" type="presOf" srcId="{BB0704D3-5B27-491E-8AD5-B3CFAD4D01BD}" destId="{98D52D28-DF58-4EC3-A462-F54BE9D4FD29}" srcOrd="1" destOrd="0" presId="urn:microsoft.com/office/officeart/2005/8/layout/orgChart1"/>
    <dgm:cxn modelId="{29F09781-C3A7-4BB6-B110-DA11C2EC3E7E}" type="presOf" srcId="{8F706028-B43A-4A29-B10A-948291D1DDCB}" destId="{66E9CBFE-B6D3-4DAD-BE58-C90AF633AAE1}" srcOrd="0" destOrd="0" presId="urn:microsoft.com/office/officeart/2005/8/layout/orgChart1"/>
    <dgm:cxn modelId="{374293D9-E0BF-4431-9999-7C0FCA57F432}" type="presOf" srcId="{1756BAB7-1ABB-4F72-9627-4C03AB98779E}" destId="{792D8BCC-75AE-4787-92E4-FC391CE85BA7}" srcOrd="1" destOrd="0" presId="urn:microsoft.com/office/officeart/2005/8/layout/orgChart1"/>
    <dgm:cxn modelId="{C455E104-FB1F-44A9-8B46-0AAD05A3EFCB}" srcId="{12A28797-51E0-4A4D-8C04-048D25EB2FA8}" destId="{1756BAB7-1ABB-4F72-9627-4C03AB98779E}" srcOrd="0" destOrd="0" parTransId="{5B69CF2E-160C-47A4-BA40-C09B2C3E01F7}" sibTransId="{00D79775-5815-4821-BF27-4895877F2769}"/>
    <dgm:cxn modelId="{02ACDBD0-CDCE-4447-B817-B5868D045D60}" type="presOf" srcId="{A13A3ED2-E839-4C9C-887E-68C768B8E4EE}" destId="{AB13F50F-577A-42E9-9A50-EC0D1C60CE07}" srcOrd="0" destOrd="0" presId="urn:microsoft.com/office/officeart/2005/8/layout/orgChart1"/>
    <dgm:cxn modelId="{DDD690DF-BFBF-4B19-80EE-F09CCBFB2F79}" srcId="{1756BAB7-1ABB-4F72-9627-4C03AB98779E}" destId="{B1900CBE-98D3-4784-B0B2-49A0DE5760FA}" srcOrd="1" destOrd="0" parTransId="{8F706028-B43A-4A29-B10A-948291D1DDCB}" sibTransId="{3CAAC2D5-560E-4E64-8096-33F79D9810B3}"/>
    <dgm:cxn modelId="{92E726D3-AC6F-40FB-BF45-452696A17B3A}" type="presOf" srcId="{7B7793FE-CA52-4B83-9E80-3066E6C54AAD}" destId="{A4CC8F7F-21A9-46C6-A390-6D0B37562A91}" srcOrd="0" destOrd="0" presId="urn:microsoft.com/office/officeart/2005/8/layout/orgChart1"/>
    <dgm:cxn modelId="{8E11CC06-3E71-4A70-B327-A8DF2CE98576}" srcId="{A27C823C-FF8C-4434-A792-B962C8EE5253}" destId="{7B7793FE-CA52-4B83-9E80-3066E6C54AAD}" srcOrd="0" destOrd="0" parTransId="{93DF8337-CF67-4365-A8AB-E1D90DD11F5A}" sibTransId="{B712E15A-C096-475A-AAC4-26744354CB85}"/>
    <dgm:cxn modelId="{035F51A3-AA1F-43E3-80DC-FFB8D7EB0E41}" type="presOf" srcId="{1756BAB7-1ABB-4F72-9627-4C03AB98779E}" destId="{FC5CCEF7-EF12-48A7-93B8-D16DB4E7ADE6}" srcOrd="0" destOrd="0" presId="urn:microsoft.com/office/officeart/2005/8/layout/orgChart1"/>
    <dgm:cxn modelId="{D3BC433D-B05C-4926-988B-3E5F6E9301B6}" type="presOf" srcId="{12A28797-51E0-4A4D-8C04-048D25EB2FA8}" destId="{41A0E0D1-FB91-454F-BF30-130ED3588E9F}" srcOrd="0" destOrd="0" presId="urn:microsoft.com/office/officeart/2005/8/layout/orgChart1"/>
    <dgm:cxn modelId="{A9AAF9EF-FA52-425A-A1CA-C9B05FD70130}" type="presOf" srcId="{3B65EB49-9683-4B2B-AA61-CF8A40F17889}" destId="{4676919D-62A3-434E-A1A6-2FED6E43CFDA}" srcOrd="1" destOrd="0" presId="urn:microsoft.com/office/officeart/2005/8/layout/orgChart1"/>
    <dgm:cxn modelId="{731BA098-F6C2-4004-AC4F-00A5C55DCD63}" type="presOf" srcId="{4F03040D-0CF5-4D1B-BAF9-043C484A12BB}" destId="{3641CF80-B7FE-495B-97AF-5D3004D071B0}" srcOrd="0" destOrd="0" presId="urn:microsoft.com/office/officeart/2005/8/layout/orgChart1"/>
    <dgm:cxn modelId="{FD326AD7-F953-4ECB-BB0E-CF36556735D6}" srcId="{B1900CBE-98D3-4784-B0B2-49A0DE5760FA}" destId="{7F2EC1ED-9A6D-43B4-8086-FBDFE13DA836}" srcOrd="2" destOrd="0" parTransId="{A13A3ED2-E839-4C9C-887E-68C768B8E4EE}" sibTransId="{2B2AC8B4-8688-461C-A91E-197D0CB9B484}"/>
    <dgm:cxn modelId="{F227A568-C66B-441A-801F-EAB8A50275F3}" srcId="{110F2243-E06D-41F3-9B8A-AB5BAACCA4DE}" destId="{BB0704D3-5B27-491E-8AD5-B3CFAD4D01BD}" srcOrd="0" destOrd="0" parTransId="{4F03040D-0CF5-4D1B-BAF9-043C484A12BB}" sibTransId="{6EFB2A08-BDFE-40F9-8D4B-E0193B0CA991}"/>
    <dgm:cxn modelId="{0A5E29DA-3A76-40D5-AA67-879DCADB97BE}" type="presOf" srcId="{93DF8337-CF67-4365-A8AB-E1D90DD11F5A}" destId="{E115B286-62EE-41A5-A9BF-5C4DE42AEB7B}" srcOrd="0" destOrd="0" presId="urn:microsoft.com/office/officeart/2005/8/layout/orgChart1"/>
    <dgm:cxn modelId="{EB045ACD-8883-4735-8726-DA190479B315}" type="presOf" srcId="{B1900CBE-98D3-4784-B0B2-49A0DE5760FA}" destId="{9389D76E-3D1B-43DF-986E-CC7CD89F8C0E}" srcOrd="1" destOrd="0" presId="urn:microsoft.com/office/officeart/2005/8/layout/orgChart1"/>
    <dgm:cxn modelId="{94AC070F-899C-4C5F-87F3-C2FD8CE8F10E}" type="presOf" srcId="{7F2EC1ED-9A6D-43B4-8086-FBDFE13DA836}" destId="{F9741826-5FA1-458E-9BE4-632B1794DF7C}" srcOrd="1" destOrd="0" presId="urn:microsoft.com/office/officeart/2005/8/layout/orgChart1"/>
    <dgm:cxn modelId="{06FF1F0B-652D-4C2B-AA02-18950E53E3E5}" type="presOf" srcId="{BB0704D3-5B27-491E-8AD5-B3CFAD4D01BD}" destId="{09CCF35B-1D81-4F2F-99FB-226B0C8D3172}" srcOrd="0" destOrd="0" presId="urn:microsoft.com/office/officeart/2005/8/layout/orgChart1"/>
    <dgm:cxn modelId="{1E203908-A78A-48E3-8814-6FB329F1FD8A}" type="presParOf" srcId="{41A0E0D1-FB91-454F-BF30-130ED3588E9F}" destId="{85AEBD87-D236-4321-9129-942EF0F3713F}" srcOrd="0" destOrd="0" presId="urn:microsoft.com/office/officeart/2005/8/layout/orgChart1"/>
    <dgm:cxn modelId="{AB29A36F-DF38-4247-BCD2-3C200220C0B4}" type="presParOf" srcId="{85AEBD87-D236-4321-9129-942EF0F3713F}" destId="{3F08A61B-268A-4B8F-9CFD-57772FF2B121}" srcOrd="0" destOrd="0" presId="urn:microsoft.com/office/officeart/2005/8/layout/orgChart1"/>
    <dgm:cxn modelId="{DB713BD1-EBCD-4DAB-BE3A-07661AD3CBAB}" type="presParOf" srcId="{3F08A61B-268A-4B8F-9CFD-57772FF2B121}" destId="{FC5CCEF7-EF12-48A7-93B8-D16DB4E7ADE6}" srcOrd="0" destOrd="0" presId="urn:microsoft.com/office/officeart/2005/8/layout/orgChart1"/>
    <dgm:cxn modelId="{60BBD269-D441-48D8-BD71-DCB536A47142}" type="presParOf" srcId="{3F08A61B-268A-4B8F-9CFD-57772FF2B121}" destId="{792D8BCC-75AE-4787-92E4-FC391CE85BA7}" srcOrd="1" destOrd="0" presId="urn:microsoft.com/office/officeart/2005/8/layout/orgChart1"/>
    <dgm:cxn modelId="{69B4781C-2541-4F79-B763-F376769C6C01}" type="presParOf" srcId="{85AEBD87-D236-4321-9129-942EF0F3713F}" destId="{1BB908D6-C234-45CF-A7B2-ED2DD97BFA2F}" srcOrd="1" destOrd="0" presId="urn:microsoft.com/office/officeart/2005/8/layout/orgChart1"/>
    <dgm:cxn modelId="{22111B65-3E66-4294-9016-8F5713CF1115}" type="presParOf" srcId="{1BB908D6-C234-45CF-A7B2-ED2DD97BFA2F}" destId="{DFF2832F-8B62-4AE9-A0B3-B491FD366F4B}" srcOrd="0" destOrd="0" presId="urn:microsoft.com/office/officeart/2005/8/layout/orgChart1"/>
    <dgm:cxn modelId="{3377C0A7-B374-4179-B9F3-69C36F97208B}" type="presParOf" srcId="{1BB908D6-C234-45CF-A7B2-ED2DD97BFA2F}" destId="{56559563-ADA5-4625-87DC-585DBB24A540}" srcOrd="1" destOrd="0" presId="urn:microsoft.com/office/officeart/2005/8/layout/orgChart1"/>
    <dgm:cxn modelId="{02A094EF-AF04-44FF-8EDE-5FCEAF9068AE}" type="presParOf" srcId="{56559563-ADA5-4625-87DC-585DBB24A540}" destId="{A20B221D-3879-4F6E-9785-E15ED852BD7F}" srcOrd="0" destOrd="0" presId="urn:microsoft.com/office/officeart/2005/8/layout/orgChart1"/>
    <dgm:cxn modelId="{149D0BDE-70DF-499C-BACF-B5CCC0A6AE3D}" type="presParOf" srcId="{A20B221D-3879-4F6E-9785-E15ED852BD7F}" destId="{0A7ECAE2-BB7A-402C-809D-C0CE5F5F6C2B}" srcOrd="0" destOrd="0" presId="urn:microsoft.com/office/officeart/2005/8/layout/orgChart1"/>
    <dgm:cxn modelId="{C520616D-5E3F-4C65-9D2D-2E70D8983BD2}" type="presParOf" srcId="{A20B221D-3879-4F6E-9785-E15ED852BD7F}" destId="{0A48FAB4-68C4-4609-AFE4-E627D0B22104}" srcOrd="1" destOrd="0" presId="urn:microsoft.com/office/officeart/2005/8/layout/orgChart1"/>
    <dgm:cxn modelId="{3222A5EA-BE11-4385-8FCE-D958756A8CCB}" type="presParOf" srcId="{56559563-ADA5-4625-87DC-585DBB24A540}" destId="{5EF95F32-9EF0-4D50-AABB-8595652BFECA}" srcOrd="1" destOrd="0" presId="urn:microsoft.com/office/officeart/2005/8/layout/orgChart1"/>
    <dgm:cxn modelId="{58E24E34-D84F-4D45-AF65-FF6A5087973B}" type="presParOf" srcId="{5EF95F32-9EF0-4D50-AABB-8595652BFECA}" destId="{3641CF80-B7FE-495B-97AF-5D3004D071B0}" srcOrd="0" destOrd="0" presId="urn:microsoft.com/office/officeart/2005/8/layout/orgChart1"/>
    <dgm:cxn modelId="{21EB25A9-B7DD-4599-B9D3-69AA7DD1A547}" type="presParOf" srcId="{5EF95F32-9EF0-4D50-AABB-8595652BFECA}" destId="{A22B0A5E-6D8A-419E-8366-47B1EEFBE826}" srcOrd="1" destOrd="0" presId="urn:microsoft.com/office/officeart/2005/8/layout/orgChart1"/>
    <dgm:cxn modelId="{A5D90815-F108-4FA8-AC51-80E6CEB68BEC}" type="presParOf" srcId="{A22B0A5E-6D8A-419E-8366-47B1EEFBE826}" destId="{8EBFAA63-18AD-499A-AE05-E5C657AC4042}" srcOrd="0" destOrd="0" presId="urn:microsoft.com/office/officeart/2005/8/layout/orgChart1"/>
    <dgm:cxn modelId="{CE08EC64-CFDD-4D2E-A6F8-C4851F410926}" type="presParOf" srcId="{8EBFAA63-18AD-499A-AE05-E5C657AC4042}" destId="{09CCF35B-1D81-4F2F-99FB-226B0C8D3172}" srcOrd="0" destOrd="0" presId="urn:microsoft.com/office/officeart/2005/8/layout/orgChart1"/>
    <dgm:cxn modelId="{5C561DC6-8F1F-43BB-8E6A-D45B15255058}" type="presParOf" srcId="{8EBFAA63-18AD-499A-AE05-E5C657AC4042}" destId="{98D52D28-DF58-4EC3-A462-F54BE9D4FD29}" srcOrd="1" destOrd="0" presId="urn:microsoft.com/office/officeart/2005/8/layout/orgChart1"/>
    <dgm:cxn modelId="{FF70F823-1572-474A-8307-6E0C2583A09E}" type="presParOf" srcId="{A22B0A5E-6D8A-419E-8366-47B1EEFBE826}" destId="{26C3AF8B-91B3-4063-9A08-F7F03D178695}" srcOrd="1" destOrd="0" presId="urn:microsoft.com/office/officeart/2005/8/layout/orgChart1"/>
    <dgm:cxn modelId="{B0063D7C-3A5B-4EFF-84D0-FC1EB17923BC}" type="presParOf" srcId="{A22B0A5E-6D8A-419E-8366-47B1EEFBE826}" destId="{61BA4E1F-54F2-493B-8B7D-C4B0F4BA4D42}" srcOrd="2" destOrd="0" presId="urn:microsoft.com/office/officeart/2005/8/layout/orgChart1"/>
    <dgm:cxn modelId="{AF95CF66-D6B8-472D-BBB7-3B0426F7D9BE}" type="presParOf" srcId="{56559563-ADA5-4625-87DC-585DBB24A540}" destId="{EAD4FCA0-FDE7-4AB3-B2B9-9D516BA050A2}" srcOrd="2" destOrd="0" presId="urn:microsoft.com/office/officeart/2005/8/layout/orgChart1"/>
    <dgm:cxn modelId="{D068F4C8-7A3A-4FFE-8CC6-310E0261A266}" type="presParOf" srcId="{1BB908D6-C234-45CF-A7B2-ED2DD97BFA2F}" destId="{66E9CBFE-B6D3-4DAD-BE58-C90AF633AAE1}" srcOrd="2" destOrd="0" presId="urn:microsoft.com/office/officeart/2005/8/layout/orgChart1"/>
    <dgm:cxn modelId="{F6080E19-BD8D-4423-93CB-D8A3ACDDC559}" type="presParOf" srcId="{1BB908D6-C234-45CF-A7B2-ED2DD97BFA2F}" destId="{3AB23E1D-72F1-48E5-AA5C-D32C2A821C35}" srcOrd="3" destOrd="0" presId="urn:microsoft.com/office/officeart/2005/8/layout/orgChart1"/>
    <dgm:cxn modelId="{3E99A32D-EE9A-488D-8D93-47C0C6ED4665}" type="presParOf" srcId="{3AB23E1D-72F1-48E5-AA5C-D32C2A821C35}" destId="{E49F2D07-EA2F-45E7-9F70-74E751773D39}" srcOrd="0" destOrd="0" presId="urn:microsoft.com/office/officeart/2005/8/layout/orgChart1"/>
    <dgm:cxn modelId="{B92FD30D-318E-4BA5-A9CF-CC324C9C94D8}" type="presParOf" srcId="{E49F2D07-EA2F-45E7-9F70-74E751773D39}" destId="{5E25D47F-9564-42E5-A609-1A70086B4842}" srcOrd="0" destOrd="0" presId="urn:microsoft.com/office/officeart/2005/8/layout/orgChart1"/>
    <dgm:cxn modelId="{525ADF27-B07D-4976-9788-7536AAA71885}" type="presParOf" srcId="{E49F2D07-EA2F-45E7-9F70-74E751773D39}" destId="{9389D76E-3D1B-43DF-986E-CC7CD89F8C0E}" srcOrd="1" destOrd="0" presId="urn:microsoft.com/office/officeart/2005/8/layout/orgChart1"/>
    <dgm:cxn modelId="{1C0C568B-9306-4B42-A235-10E9762DB5F2}" type="presParOf" srcId="{3AB23E1D-72F1-48E5-AA5C-D32C2A821C35}" destId="{2A46B7ED-7AED-4539-A303-66150250856E}" srcOrd="1" destOrd="0" presId="urn:microsoft.com/office/officeart/2005/8/layout/orgChart1"/>
    <dgm:cxn modelId="{DA3ABAA6-01FF-41AC-B70A-95867347E090}" type="presParOf" srcId="{2A46B7ED-7AED-4539-A303-66150250856E}" destId="{68589018-EA2C-424F-B9A1-0BF41430DEFD}" srcOrd="0" destOrd="0" presId="urn:microsoft.com/office/officeart/2005/8/layout/orgChart1"/>
    <dgm:cxn modelId="{9C05C925-C780-4C1D-95DF-CF15228B2D59}" type="presParOf" srcId="{2A46B7ED-7AED-4539-A303-66150250856E}" destId="{2E58A706-072F-449A-A6D8-496C119808F1}" srcOrd="1" destOrd="0" presId="urn:microsoft.com/office/officeart/2005/8/layout/orgChart1"/>
    <dgm:cxn modelId="{5DE8A0E3-C6E7-4DB9-AE5E-35AEC99B485D}" type="presParOf" srcId="{2E58A706-072F-449A-A6D8-496C119808F1}" destId="{ED02BFF0-1CEB-45A8-850A-3FEF0898727D}" srcOrd="0" destOrd="0" presId="urn:microsoft.com/office/officeart/2005/8/layout/orgChart1"/>
    <dgm:cxn modelId="{40FCEBBA-B1F2-443A-8B2B-BEFBF2F8A45F}" type="presParOf" srcId="{ED02BFF0-1CEB-45A8-850A-3FEF0898727D}" destId="{93AD5991-F990-4B1A-9BBA-424D1D06EC17}" srcOrd="0" destOrd="0" presId="urn:microsoft.com/office/officeart/2005/8/layout/orgChart1"/>
    <dgm:cxn modelId="{1BA71A6E-59B3-4802-B6CC-E142BC67258F}" type="presParOf" srcId="{ED02BFF0-1CEB-45A8-850A-3FEF0898727D}" destId="{F27357A8-E3DE-4BCC-949A-464E1B0C6C7F}" srcOrd="1" destOrd="0" presId="urn:microsoft.com/office/officeart/2005/8/layout/orgChart1"/>
    <dgm:cxn modelId="{A464FEE8-CCEB-422D-90C5-71F85D702EF2}" type="presParOf" srcId="{2E58A706-072F-449A-A6D8-496C119808F1}" destId="{4496276C-C0BF-4B2E-B72A-EF4D5513FA02}" srcOrd="1" destOrd="0" presId="urn:microsoft.com/office/officeart/2005/8/layout/orgChart1"/>
    <dgm:cxn modelId="{993D37B2-4B32-4C2A-A6AF-5D645A2AE538}" type="presParOf" srcId="{4496276C-C0BF-4B2E-B72A-EF4D5513FA02}" destId="{E115B286-62EE-41A5-A9BF-5C4DE42AEB7B}" srcOrd="0" destOrd="0" presId="urn:microsoft.com/office/officeart/2005/8/layout/orgChart1"/>
    <dgm:cxn modelId="{31F1E135-9EA5-4B2B-9AF4-1FA29697B153}" type="presParOf" srcId="{4496276C-C0BF-4B2E-B72A-EF4D5513FA02}" destId="{BF64C242-B919-47C0-A7C4-0284680EB5BA}" srcOrd="1" destOrd="0" presId="urn:microsoft.com/office/officeart/2005/8/layout/orgChart1"/>
    <dgm:cxn modelId="{DFE1BBEC-0771-438A-9BCA-4A8046DBD648}" type="presParOf" srcId="{BF64C242-B919-47C0-A7C4-0284680EB5BA}" destId="{379C9DB2-49A1-456F-BDE2-2B65CD22E87B}" srcOrd="0" destOrd="0" presId="urn:microsoft.com/office/officeart/2005/8/layout/orgChart1"/>
    <dgm:cxn modelId="{F801E7CB-5469-4F25-9227-FF3960944C9B}" type="presParOf" srcId="{379C9DB2-49A1-456F-BDE2-2B65CD22E87B}" destId="{A4CC8F7F-21A9-46C6-A390-6D0B37562A91}" srcOrd="0" destOrd="0" presId="urn:microsoft.com/office/officeart/2005/8/layout/orgChart1"/>
    <dgm:cxn modelId="{7E2C8B63-79E7-4E1A-B9DF-6142D02B18F2}" type="presParOf" srcId="{379C9DB2-49A1-456F-BDE2-2B65CD22E87B}" destId="{8F41CBCC-FF3A-4FA9-9543-8E1AD04C15AA}" srcOrd="1" destOrd="0" presId="urn:microsoft.com/office/officeart/2005/8/layout/orgChart1"/>
    <dgm:cxn modelId="{A3B335B4-A268-47E2-BF25-1BD635BFEECA}" type="presParOf" srcId="{BF64C242-B919-47C0-A7C4-0284680EB5BA}" destId="{3845E0D5-4D4F-47B6-948D-4775A51CF198}" srcOrd="1" destOrd="0" presId="urn:microsoft.com/office/officeart/2005/8/layout/orgChart1"/>
    <dgm:cxn modelId="{75B58AE4-A5EF-496F-903B-3393A6E5AB46}" type="presParOf" srcId="{BF64C242-B919-47C0-A7C4-0284680EB5BA}" destId="{18A8569F-3EB9-4E32-B32A-8CABD9612A21}" srcOrd="2" destOrd="0" presId="urn:microsoft.com/office/officeart/2005/8/layout/orgChart1"/>
    <dgm:cxn modelId="{F5E6B496-67D0-4F8B-A7A3-219EB83DE306}" type="presParOf" srcId="{2E58A706-072F-449A-A6D8-496C119808F1}" destId="{4FC6FB7F-BEF4-448B-B313-7B68EFA1CF7E}" srcOrd="2" destOrd="0" presId="urn:microsoft.com/office/officeart/2005/8/layout/orgChart1"/>
    <dgm:cxn modelId="{A7143C5C-DF49-4080-ACB2-5E21E505B07E}" type="presParOf" srcId="{2A46B7ED-7AED-4539-A303-66150250856E}" destId="{ACDCA5FA-4B5A-49B3-9483-D7E89D71F47D}" srcOrd="2" destOrd="0" presId="urn:microsoft.com/office/officeart/2005/8/layout/orgChart1"/>
    <dgm:cxn modelId="{C94BFDEC-51BB-49C7-8987-EA7025F496EC}" type="presParOf" srcId="{2A46B7ED-7AED-4539-A303-66150250856E}" destId="{6DD54117-BBF5-4CF2-B45C-C91C2314B2CE}" srcOrd="3" destOrd="0" presId="urn:microsoft.com/office/officeart/2005/8/layout/orgChart1"/>
    <dgm:cxn modelId="{3807EFA4-3797-4491-B9FC-F30BEB62948E}" type="presParOf" srcId="{6DD54117-BBF5-4CF2-B45C-C91C2314B2CE}" destId="{E87BAB8E-AD3A-45D4-8331-583465A02D33}" srcOrd="0" destOrd="0" presId="urn:microsoft.com/office/officeart/2005/8/layout/orgChart1"/>
    <dgm:cxn modelId="{BFCCFFE7-E196-4736-AF9E-E791B123D894}" type="presParOf" srcId="{E87BAB8E-AD3A-45D4-8331-583465A02D33}" destId="{EE9A5565-B07B-498B-B553-E73D42DC9FEF}" srcOrd="0" destOrd="0" presId="urn:microsoft.com/office/officeart/2005/8/layout/orgChart1"/>
    <dgm:cxn modelId="{DF1C2898-AB55-46EA-AA59-C73EC2FC309C}" type="presParOf" srcId="{E87BAB8E-AD3A-45D4-8331-583465A02D33}" destId="{4676919D-62A3-434E-A1A6-2FED6E43CFDA}" srcOrd="1" destOrd="0" presId="urn:microsoft.com/office/officeart/2005/8/layout/orgChart1"/>
    <dgm:cxn modelId="{2E3127C0-C32B-4D80-8B06-B543DDA0351F}" type="presParOf" srcId="{6DD54117-BBF5-4CF2-B45C-C91C2314B2CE}" destId="{B6F6F5A0-588D-487D-B65B-30C97ADC5AE0}" srcOrd="1" destOrd="0" presId="urn:microsoft.com/office/officeart/2005/8/layout/orgChart1"/>
    <dgm:cxn modelId="{11D0E06D-4D2F-4284-87A6-EEF07354A9B9}" type="presParOf" srcId="{6DD54117-BBF5-4CF2-B45C-C91C2314B2CE}" destId="{FEE718AE-5C9B-4C9F-A59C-BFB85E4CD465}" srcOrd="2" destOrd="0" presId="urn:microsoft.com/office/officeart/2005/8/layout/orgChart1"/>
    <dgm:cxn modelId="{2E7C5DF3-A079-41CC-9C01-A001DBC04910}" type="presParOf" srcId="{2A46B7ED-7AED-4539-A303-66150250856E}" destId="{AB13F50F-577A-42E9-9A50-EC0D1C60CE07}" srcOrd="4" destOrd="0" presId="urn:microsoft.com/office/officeart/2005/8/layout/orgChart1"/>
    <dgm:cxn modelId="{784F47ED-00AC-4959-BD3C-2E33D6AF3395}" type="presParOf" srcId="{2A46B7ED-7AED-4539-A303-66150250856E}" destId="{1020025E-B268-40F1-862D-2D447CD3FDDA}" srcOrd="5" destOrd="0" presId="urn:microsoft.com/office/officeart/2005/8/layout/orgChart1"/>
    <dgm:cxn modelId="{4C2890E4-5C0C-476C-BEC7-AE0BCBA49068}" type="presParOf" srcId="{1020025E-B268-40F1-862D-2D447CD3FDDA}" destId="{CB50B5B5-6F27-44BC-B732-9B9BF01D8123}" srcOrd="0" destOrd="0" presId="urn:microsoft.com/office/officeart/2005/8/layout/orgChart1"/>
    <dgm:cxn modelId="{55A8BA7A-7B57-4849-8CF0-6A55A7DA65DB}" type="presParOf" srcId="{CB50B5B5-6F27-44BC-B732-9B9BF01D8123}" destId="{09A337D2-DFF1-472E-A1C9-D75DE9CE6B9A}" srcOrd="0" destOrd="0" presId="urn:microsoft.com/office/officeart/2005/8/layout/orgChart1"/>
    <dgm:cxn modelId="{9A9C45B6-748D-48D1-8C9D-653E97E491E1}" type="presParOf" srcId="{CB50B5B5-6F27-44BC-B732-9B9BF01D8123}" destId="{F9741826-5FA1-458E-9BE4-632B1794DF7C}" srcOrd="1" destOrd="0" presId="urn:microsoft.com/office/officeart/2005/8/layout/orgChart1"/>
    <dgm:cxn modelId="{B3358943-4BCD-4A57-9A86-A03E919BC9F5}" type="presParOf" srcId="{1020025E-B268-40F1-862D-2D447CD3FDDA}" destId="{A4F27BE7-F094-4F7B-B8AD-31C669F74381}" srcOrd="1" destOrd="0" presId="urn:microsoft.com/office/officeart/2005/8/layout/orgChart1"/>
    <dgm:cxn modelId="{E8DE5E1C-44B5-4C8A-9BD8-1D5C2908D276}" type="presParOf" srcId="{1020025E-B268-40F1-862D-2D447CD3FDDA}" destId="{D971CF00-99D0-41E7-9639-689477074CE6}" srcOrd="2" destOrd="0" presId="urn:microsoft.com/office/officeart/2005/8/layout/orgChart1"/>
    <dgm:cxn modelId="{88F2F557-6B7D-4A08-AD69-31AB3CEF7283}" type="presParOf" srcId="{3AB23E1D-72F1-48E5-AA5C-D32C2A821C35}" destId="{D31174E4-FD2E-4B9F-8D53-C2889037CCF7}" srcOrd="2" destOrd="0" presId="urn:microsoft.com/office/officeart/2005/8/layout/orgChart1"/>
    <dgm:cxn modelId="{AF005ADB-64ED-4307-B2A8-A49AF8E4B856}" type="presParOf" srcId="{85AEBD87-D236-4321-9129-942EF0F3713F}" destId="{F11792FB-7D8C-42D4-BFB8-B797A184EB1D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13F50F-577A-42E9-9A50-EC0D1C60CE07}">
      <dsp:nvSpPr>
        <dsp:cNvPr id="0" name=""/>
        <dsp:cNvSpPr/>
      </dsp:nvSpPr>
      <dsp:spPr>
        <a:xfrm>
          <a:off x="4735215" y="2018909"/>
          <a:ext cx="1806463" cy="3135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6759"/>
              </a:lnTo>
              <a:lnTo>
                <a:pt x="1806463" y="156759"/>
              </a:lnTo>
              <a:lnTo>
                <a:pt x="1806463" y="31351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DCA5FA-4B5A-49B3-9483-D7E89D71F47D}">
      <dsp:nvSpPr>
        <dsp:cNvPr id="0" name=""/>
        <dsp:cNvSpPr/>
      </dsp:nvSpPr>
      <dsp:spPr>
        <a:xfrm>
          <a:off x="4689495" y="2018909"/>
          <a:ext cx="91440" cy="31351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351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15B286-62EE-41A5-A9BF-5C4DE42AEB7B}">
      <dsp:nvSpPr>
        <dsp:cNvPr id="0" name=""/>
        <dsp:cNvSpPr/>
      </dsp:nvSpPr>
      <dsp:spPr>
        <a:xfrm>
          <a:off x="2331574" y="3078900"/>
          <a:ext cx="223941" cy="6867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86754"/>
              </a:lnTo>
              <a:lnTo>
                <a:pt x="223941" y="68675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589018-EA2C-424F-B9A1-0BF41430DEFD}">
      <dsp:nvSpPr>
        <dsp:cNvPr id="0" name=""/>
        <dsp:cNvSpPr/>
      </dsp:nvSpPr>
      <dsp:spPr>
        <a:xfrm>
          <a:off x="2928752" y="2018909"/>
          <a:ext cx="1806463" cy="313518"/>
        </a:xfrm>
        <a:custGeom>
          <a:avLst/>
          <a:gdLst/>
          <a:ahLst/>
          <a:cxnLst/>
          <a:rect l="0" t="0" r="0" b="0"/>
          <a:pathLst>
            <a:path>
              <a:moveTo>
                <a:pt x="1806463" y="0"/>
              </a:moveTo>
              <a:lnTo>
                <a:pt x="1806463" y="156759"/>
              </a:lnTo>
              <a:lnTo>
                <a:pt x="0" y="156759"/>
              </a:lnTo>
              <a:lnTo>
                <a:pt x="0" y="31351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E9CBFE-B6D3-4DAD-BE58-C90AF633AAE1}">
      <dsp:nvSpPr>
        <dsp:cNvPr id="0" name=""/>
        <dsp:cNvSpPr/>
      </dsp:nvSpPr>
      <dsp:spPr>
        <a:xfrm>
          <a:off x="2742134" y="958919"/>
          <a:ext cx="1993081" cy="3135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6759"/>
              </a:lnTo>
              <a:lnTo>
                <a:pt x="1993081" y="156759"/>
              </a:lnTo>
              <a:lnTo>
                <a:pt x="1993081" y="31351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41CF80-B7FE-495B-97AF-5D3004D071B0}">
      <dsp:nvSpPr>
        <dsp:cNvPr id="0" name=""/>
        <dsp:cNvSpPr/>
      </dsp:nvSpPr>
      <dsp:spPr>
        <a:xfrm>
          <a:off x="151875" y="2018909"/>
          <a:ext cx="223941" cy="6867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86754"/>
              </a:lnTo>
              <a:lnTo>
                <a:pt x="223941" y="68675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F2832F-8B62-4AE9-A0B3-B491FD366F4B}">
      <dsp:nvSpPr>
        <dsp:cNvPr id="0" name=""/>
        <dsp:cNvSpPr/>
      </dsp:nvSpPr>
      <dsp:spPr>
        <a:xfrm>
          <a:off x="749053" y="958919"/>
          <a:ext cx="1993081" cy="313518"/>
        </a:xfrm>
        <a:custGeom>
          <a:avLst/>
          <a:gdLst/>
          <a:ahLst/>
          <a:cxnLst/>
          <a:rect l="0" t="0" r="0" b="0"/>
          <a:pathLst>
            <a:path>
              <a:moveTo>
                <a:pt x="1993081" y="0"/>
              </a:moveTo>
              <a:lnTo>
                <a:pt x="1993081" y="156759"/>
              </a:lnTo>
              <a:lnTo>
                <a:pt x="0" y="156759"/>
              </a:lnTo>
              <a:lnTo>
                <a:pt x="0" y="31351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5CCEF7-EF12-48A7-93B8-D16DB4E7ADE6}">
      <dsp:nvSpPr>
        <dsp:cNvPr id="0" name=""/>
        <dsp:cNvSpPr/>
      </dsp:nvSpPr>
      <dsp:spPr>
        <a:xfrm>
          <a:off x="1995662" y="212446"/>
          <a:ext cx="1492944" cy="746472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Product</a:t>
          </a:r>
          <a:endParaRPr lang="ru-RU" sz="2400" kern="1200"/>
        </a:p>
      </dsp:txBody>
      <dsp:txXfrm>
        <a:off x="1995662" y="212446"/>
        <a:ext cx="1492944" cy="746472"/>
      </dsp:txXfrm>
    </dsp:sp>
    <dsp:sp modelId="{0A7ECAE2-BB7A-402C-809D-C0CE5F5F6C2B}">
      <dsp:nvSpPr>
        <dsp:cNvPr id="0" name=""/>
        <dsp:cNvSpPr/>
      </dsp:nvSpPr>
      <dsp:spPr>
        <a:xfrm>
          <a:off x="2580" y="1272437"/>
          <a:ext cx="1492944" cy="746472"/>
        </a:xfrm>
        <a:prstGeom prst="rect">
          <a:avLst/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Feature 1</a:t>
          </a:r>
          <a:endParaRPr lang="ru-RU" sz="2400" kern="1200"/>
        </a:p>
      </dsp:txBody>
      <dsp:txXfrm>
        <a:off x="2580" y="1272437"/>
        <a:ext cx="1492944" cy="746472"/>
      </dsp:txXfrm>
    </dsp:sp>
    <dsp:sp modelId="{09CCF35B-1D81-4F2F-99FB-226B0C8D3172}">
      <dsp:nvSpPr>
        <dsp:cNvPr id="0" name=""/>
        <dsp:cNvSpPr/>
      </dsp:nvSpPr>
      <dsp:spPr>
        <a:xfrm>
          <a:off x="375817" y="2332428"/>
          <a:ext cx="1492944" cy="7464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Component 1</a:t>
          </a:r>
          <a:endParaRPr lang="ru-RU" sz="2400" kern="1200"/>
        </a:p>
      </dsp:txBody>
      <dsp:txXfrm>
        <a:off x="375817" y="2332428"/>
        <a:ext cx="1492944" cy="746472"/>
      </dsp:txXfrm>
    </dsp:sp>
    <dsp:sp modelId="{5E25D47F-9564-42E5-A609-1A70086B4842}">
      <dsp:nvSpPr>
        <dsp:cNvPr id="0" name=""/>
        <dsp:cNvSpPr/>
      </dsp:nvSpPr>
      <dsp:spPr>
        <a:xfrm>
          <a:off x="3988743" y="1272437"/>
          <a:ext cx="1492944" cy="746472"/>
        </a:xfrm>
        <a:prstGeom prst="rect">
          <a:avLst/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Feature 2</a:t>
          </a:r>
          <a:endParaRPr lang="ru-RU" sz="2400" kern="1200"/>
        </a:p>
      </dsp:txBody>
      <dsp:txXfrm>
        <a:off x="3988743" y="1272437"/>
        <a:ext cx="1492944" cy="746472"/>
      </dsp:txXfrm>
    </dsp:sp>
    <dsp:sp modelId="{93AD5991-F990-4B1A-9BBA-424D1D06EC17}">
      <dsp:nvSpPr>
        <dsp:cNvPr id="0" name=""/>
        <dsp:cNvSpPr/>
      </dsp:nvSpPr>
      <dsp:spPr>
        <a:xfrm>
          <a:off x="2182280" y="2332428"/>
          <a:ext cx="1492944" cy="746472"/>
        </a:xfrm>
        <a:prstGeom prst="rect">
          <a:avLst/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Feature 3</a:t>
          </a:r>
          <a:endParaRPr lang="ru-RU" sz="2400" kern="1200"/>
        </a:p>
      </dsp:txBody>
      <dsp:txXfrm>
        <a:off x="2182280" y="2332428"/>
        <a:ext cx="1492944" cy="746472"/>
      </dsp:txXfrm>
    </dsp:sp>
    <dsp:sp modelId="{A4CC8F7F-21A9-46C6-A390-6D0B37562A91}">
      <dsp:nvSpPr>
        <dsp:cNvPr id="0" name=""/>
        <dsp:cNvSpPr/>
      </dsp:nvSpPr>
      <dsp:spPr>
        <a:xfrm>
          <a:off x="2555516" y="3392418"/>
          <a:ext cx="1492944" cy="7464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Component 2</a:t>
          </a:r>
          <a:endParaRPr lang="ru-RU" sz="2400" kern="1200"/>
        </a:p>
      </dsp:txBody>
      <dsp:txXfrm>
        <a:off x="2555516" y="3392418"/>
        <a:ext cx="1492944" cy="746472"/>
      </dsp:txXfrm>
    </dsp:sp>
    <dsp:sp modelId="{EE9A5565-B07B-498B-B553-E73D42DC9FEF}">
      <dsp:nvSpPr>
        <dsp:cNvPr id="0" name=""/>
        <dsp:cNvSpPr/>
      </dsp:nvSpPr>
      <dsp:spPr>
        <a:xfrm>
          <a:off x="3988743" y="2332428"/>
          <a:ext cx="1492944" cy="7464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Component 3</a:t>
          </a:r>
          <a:endParaRPr lang="ru-RU" sz="2400" kern="1200"/>
        </a:p>
      </dsp:txBody>
      <dsp:txXfrm>
        <a:off x="3988743" y="2332428"/>
        <a:ext cx="1492944" cy="746472"/>
      </dsp:txXfrm>
    </dsp:sp>
    <dsp:sp modelId="{09A337D2-DFF1-472E-A1C9-D75DE9CE6B9A}">
      <dsp:nvSpPr>
        <dsp:cNvPr id="0" name=""/>
        <dsp:cNvSpPr/>
      </dsp:nvSpPr>
      <dsp:spPr>
        <a:xfrm>
          <a:off x="5795206" y="2332428"/>
          <a:ext cx="1492944" cy="7464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Component 1</a:t>
          </a:r>
          <a:endParaRPr lang="ru-RU" sz="2400" kern="1200"/>
        </a:p>
      </dsp:txBody>
      <dsp:txXfrm>
        <a:off x="5795206" y="2332428"/>
        <a:ext cx="1492944" cy="7464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4904E-3BE7-4BDD-B479-6DC005097D75}" type="datetimeFigureOut">
              <a:rPr lang="ru-RU" smtClean="0"/>
              <a:t>14.03.2023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1EEEF-849E-4133-BCE2-6FED4473D8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0352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4904E-3BE7-4BDD-B479-6DC005097D75}" type="datetimeFigureOut">
              <a:rPr lang="ru-RU" smtClean="0"/>
              <a:t>14.03.2023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1EEEF-849E-4133-BCE2-6FED4473D8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1928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4904E-3BE7-4BDD-B479-6DC005097D75}" type="datetimeFigureOut">
              <a:rPr lang="ru-RU" smtClean="0"/>
              <a:t>14.03.2023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1EEEF-849E-4133-BCE2-6FED4473D8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482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4904E-3BE7-4BDD-B479-6DC005097D75}" type="datetimeFigureOut">
              <a:rPr lang="ru-RU" smtClean="0"/>
              <a:t>14.03.2023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1EEEF-849E-4133-BCE2-6FED4473D8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6814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4904E-3BE7-4BDD-B479-6DC005097D75}" type="datetimeFigureOut">
              <a:rPr lang="ru-RU" smtClean="0"/>
              <a:t>14.03.2023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1EEEF-849E-4133-BCE2-6FED4473D8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1841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4904E-3BE7-4BDD-B479-6DC005097D75}" type="datetimeFigureOut">
              <a:rPr lang="ru-RU" smtClean="0"/>
              <a:t>14.03.2023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1EEEF-849E-4133-BCE2-6FED4473D8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1437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4904E-3BE7-4BDD-B479-6DC005097D75}" type="datetimeFigureOut">
              <a:rPr lang="ru-RU" smtClean="0"/>
              <a:t>14.03.2023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1EEEF-849E-4133-BCE2-6FED4473D8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9526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4904E-3BE7-4BDD-B479-6DC005097D75}" type="datetimeFigureOut">
              <a:rPr lang="ru-RU" smtClean="0"/>
              <a:t>14.03.2023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1EEEF-849E-4133-BCE2-6FED4473D8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4898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4904E-3BE7-4BDD-B479-6DC005097D75}" type="datetimeFigureOut">
              <a:rPr lang="ru-RU" smtClean="0"/>
              <a:t>14.03.2023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1EEEF-849E-4133-BCE2-6FED4473D8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5664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4904E-3BE7-4BDD-B479-6DC005097D75}" type="datetimeFigureOut">
              <a:rPr lang="ru-RU" smtClean="0"/>
              <a:t>14.03.2023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1EEEF-849E-4133-BCE2-6FED4473D8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9855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4904E-3BE7-4BDD-B479-6DC005097D75}" type="datetimeFigureOut">
              <a:rPr lang="ru-RU" smtClean="0"/>
              <a:t>14.03.2023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1EEEF-849E-4133-BCE2-6FED4473D8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9519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94904E-3BE7-4BDD-B479-6DC005097D75}" type="datetimeFigureOut">
              <a:rPr lang="ru-RU" smtClean="0"/>
              <a:t>14.03.2023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1EEEF-849E-4133-BCE2-6FED4473D8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9620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0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Deploy on Desktop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60968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and Features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6605478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Features</a:t>
            </a:r>
          </a:p>
          <a:p>
            <a:pPr lvl="1"/>
            <a:r>
              <a:rPr lang="ru-RU" dirty="0" smtClean="0"/>
              <a:t>видимая пользователю логическая часть продукта (которые пользователь может выбрать к установке)</a:t>
            </a:r>
            <a:endParaRPr lang="en-US" dirty="0" smtClean="0"/>
          </a:p>
          <a:p>
            <a:r>
              <a:rPr lang="en-US" dirty="0" smtClean="0"/>
              <a:t>Components</a:t>
            </a:r>
            <a:endParaRPr lang="ru-RU" dirty="0" smtClean="0"/>
          </a:p>
          <a:p>
            <a:pPr lvl="1"/>
            <a:r>
              <a:rPr lang="ru-RU" dirty="0" smtClean="0"/>
              <a:t>набор (не видимый пользователю) реально устанавливаемых вещей</a:t>
            </a:r>
          </a:p>
          <a:p>
            <a:pPr lvl="2"/>
            <a:r>
              <a:rPr lang="ru-RU" dirty="0" smtClean="0"/>
              <a:t>файлы</a:t>
            </a:r>
          </a:p>
          <a:p>
            <a:pPr lvl="2"/>
            <a:r>
              <a:rPr lang="ru-RU" dirty="0" smtClean="0"/>
              <a:t>ключи реестра</a:t>
            </a:r>
          </a:p>
          <a:p>
            <a:pPr lvl="2"/>
            <a:r>
              <a:rPr lang="en-US" dirty="0" err="1" smtClean="0"/>
              <a:t>shortcats</a:t>
            </a:r>
            <a:endParaRPr lang="en-US" dirty="0" smtClean="0"/>
          </a:p>
          <a:p>
            <a:pPr lvl="2"/>
            <a:r>
              <a:rPr lang="en-US" dirty="0" smtClean="0"/>
              <a:t>COM </a:t>
            </a:r>
            <a:r>
              <a:rPr lang="ru-RU" dirty="0" smtClean="0"/>
              <a:t>компоненты</a:t>
            </a:r>
          </a:p>
          <a:p>
            <a:pPr lvl="2"/>
            <a:r>
              <a:rPr lang="ru-RU" dirty="0"/>
              <a:t>с</a:t>
            </a:r>
            <a:r>
              <a:rPr lang="ru-RU" dirty="0" smtClean="0"/>
              <a:t>лужбы</a:t>
            </a:r>
          </a:p>
          <a:p>
            <a:pPr lvl="2"/>
            <a:r>
              <a:rPr lang="ru-RU" dirty="0" smtClean="0"/>
              <a:t>…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3678" y="1179359"/>
            <a:ext cx="4141518" cy="324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745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Internal structure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6191774" cy="4351338"/>
          </a:xfrm>
        </p:spPr>
        <p:txBody>
          <a:bodyPr/>
          <a:lstStyle/>
          <a:p>
            <a:r>
              <a:rPr lang="en-US" dirty="0"/>
              <a:t>.</a:t>
            </a:r>
            <a:r>
              <a:rPr lang="en-US" dirty="0" err="1"/>
              <a:t>msi</a:t>
            </a:r>
            <a:r>
              <a:rPr lang="en-US" dirty="0"/>
              <a:t>, .</a:t>
            </a:r>
            <a:r>
              <a:rPr lang="en-US" dirty="0" err="1"/>
              <a:t>msp</a:t>
            </a:r>
            <a:r>
              <a:rPr lang="en-US" dirty="0"/>
              <a:t> (COM Structured Storage)</a:t>
            </a:r>
          </a:p>
          <a:p>
            <a:pPr lvl="1"/>
            <a:r>
              <a:rPr lang="ru-RU" dirty="0" smtClean="0"/>
              <a:t>структурированная часть (таблицы)</a:t>
            </a:r>
          </a:p>
          <a:p>
            <a:pPr lvl="1"/>
            <a:r>
              <a:rPr lang="ru-RU" dirty="0" smtClean="0"/>
              <a:t>неструктурированная – файлы </a:t>
            </a:r>
          </a:p>
          <a:p>
            <a:pPr lvl="1"/>
            <a:endParaRPr lang="ru-RU" dirty="0"/>
          </a:p>
          <a:p>
            <a:r>
              <a:rPr lang="ru-RU" dirty="0" smtClean="0"/>
              <a:t>Всё хранится в «таблицах»</a:t>
            </a:r>
          </a:p>
        </p:txBody>
      </p:sp>
      <p:pic>
        <p:nvPicPr>
          <p:cNvPr id="7170" name="Picture 2" descr="core tables grou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954" y="1027906"/>
            <a:ext cx="5310755" cy="50876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9115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Механизм инсталляции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Базовый процесс. 3 фазы</a:t>
            </a:r>
          </a:p>
          <a:p>
            <a:pPr lvl="1"/>
            <a:r>
              <a:rPr lang="en-US" dirty="0" smtClean="0"/>
              <a:t>Acquisition</a:t>
            </a:r>
            <a:r>
              <a:rPr lang="ru-RU" dirty="0" smtClean="0"/>
              <a:t> (сбор информации)</a:t>
            </a:r>
          </a:p>
          <a:p>
            <a:pPr lvl="2"/>
            <a:r>
              <a:rPr lang="ru-RU" dirty="0" smtClean="0"/>
              <a:t>подготовка «скрипта» инсталляции</a:t>
            </a:r>
          </a:p>
          <a:p>
            <a:pPr lvl="1"/>
            <a:r>
              <a:rPr lang="en-US" dirty="0" smtClean="0"/>
              <a:t>Execution</a:t>
            </a:r>
            <a:endParaRPr lang="ru-RU" dirty="0" smtClean="0"/>
          </a:p>
          <a:p>
            <a:pPr lvl="1"/>
            <a:r>
              <a:rPr lang="en-US" dirty="0" smtClean="0"/>
              <a:t>Rollback</a:t>
            </a:r>
            <a:endParaRPr lang="ru-RU" dirty="0" smtClean="0"/>
          </a:p>
          <a:p>
            <a:pPr lvl="2"/>
            <a:r>
              <a:rPr lang="ru-RU" dirty="0" smtClean="0"/>
              <a:t>восстановление в исходное состояние (вплоть до восстановления удаленных при инсталляции файлов)</a:t>
            </a:r>
          </a:p>
          <a:p>
            <a:r>
              <a:rPr lang="en-US" dirty="0"/>
              <a:t>Administrative </a:t>
            </a:r>
            <a:r>
              <a:rPr lang="en-US" dirty="0" smtClean="0"/>
              <a:t>Installation</a:t>
            </a:r>
            <a:r>
              <a:rPr lang="ru-RU" dirty="0" smtClean="0"/>
              <a:t> (скрытая</a:t>
            </a:r>
            <a:r>
              <a:rPr lang="en-US" dirty="0" smtClean="0"/>
              <a:t>/</a:t>
            </a:r>
            <a:r>
              <a:rPr lang="ru-RU" dirty="0" smtClean="0"/>
              <a:t>без участия пользователя)</a:t>
            </a:r>
          </a:p>
          <a:p>
            <a:r>
              <a:rPr lang="en-US" dirty="0"/>
              <a:t>Maintenance </a:t>
            </a:r>
            <a:r>
              <a:rPr lang="en-US" dirty="0" smtClean="0"/>
              <a:t>Installation</a:t>
            </a:r>
            <a:endParaRPr lang="ru-RU" dirty="0" smtClean="0"/>
          </a:p>
          <a:p>
            <a:pPr lvl="1"/>
            <a:r>
              <a:rPr lang="ru-RU" dirty="0" smtClean="0"/>
              <a:t>изменение состава продукта после установки</a:t>
            </a:r>
            <a:endParaRPr lang="en-US" dirty="0" smtClean="0"/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426599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Процесс установки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5998828" cy="4351338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Набор шагов (</a:t>
            </a:r>
            <a:r>
              <a:rPr lang="en-US" dirty="0" smtClean="0"/>
              <a:t>Actions)</a:t>
            </a:r>
          </a:p>
          <a:p>
            <a:r>
              <a:rPr lang="en-US" dirty="0" smtClean="0"/>
              <a:t>Actions</a:t>
            </a:r>
            <a:endParaRPr lang="ru-RU" dirty="0" smtClean="0"/>
          </a:p>
          <a:p>
            <a:pPr lvl="1"/>
            <a:r>
              <a:rPr lang="ru-RU" dirty="0" smtClean="0"/>
              <a:t>стандартные (</a:t>
            </a:r>
            <a:r>
              <a:rPr lang="en-US" dirty="0" err="1" smtClean="0"/>
              <a:t>AppSearch</a:t>
            </a:r>
            <a:r>
              <a:rPr lang="ru-RU" dirty="0" smtClean="0"/>
              <a:t>, </a:t>
            </a:r>
            <a:r>
              <a:rPr lang="en-US" dirty="0" err="1" smtClean="0"/>
              <a:t>FileCost</a:t>
            </a:r>
            <a:r>
              <a:rPr lang="ru-RU" dirty="0" smtClean="0"/>
              <a:t>, </a:t>
            </a:r>
            <a:r>
              <a:rPr lang="en-US" dirty="0" err="1" smtClean="0"/>
              <a:t>InstallFiles</a:t>
            </a:r>
            <a:r>
              <a:rPr lang="ru-RU" dirty="0" smtClean="0"/>
              <a:t>, </a:t>
            </a:r>
            <a:r>
              <a:rPr lang="en-US" dirty="0" err="1" smtClean="0"/>
              <a:t>RemoveFiles</a:t>
            </a:r>
            <a:r>
              <a:rPr lang="ru-RU" dirty="0" smtClean="0"/>
              <a:t>)</a:t>
            </a:r>
          </a:p>
          <a:p>
            <a:pPr lvl="1"/>
            <a:r>
              <a:rPr lang="ru-RU" dirty="0" err="1" smtClean="0"/>
              <a:t>кастомные</a:t>
            </a:r>
            <a:r>
              <a:rPr lang="ru-RU" dirty="0" smtClean="0"/>
              <a:t> – написанные разработчиком инсталлятора</a:t>
            </a:r>
            <a:endParaRPr lang="en-US" dirty="0" smtClean="0"/>
          </a:p>
          <a:p>
            <a:pPr lvl="2"/>
            <a:r>
              <a:rPr lang="en-US" dirty="0" smtClean="0"/>
              <a:t>.exe, *.</a:t>
            </a:r>
            <a:r>
              <a:rPr lang="en-US" dirty="0" err="1" smtClean="0"/>
              <a:t>dll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скрипты (</a:t>
            </a:r>
            <a:r>
              <a:rPr lang="en-US" dirty="0" smtClean="0"/>
              <a:t>JScript</a:t>
            </a:r>
            <a:r>
              <a:rPr lang="ru-RU" dirty="0" smtClean="0"/>
              <a:t>, </a:t>
            </a:r>
            <a:r>
              <a:rPr lang="en-US" dirty="0" smtClean="0"/>
              <a:t>VBScript</a:t>
            </a:r>
            <a:r>
              <a:rPr lang="ru-RU" dirty="0" smtClean="0"/>
              <a:t>)</a:t>
            </a:r>
            <a:endParaRPr lang="en-US" dirty="0" smtClean="0"/>
          </a:p>
          <a:p>
            <a:pPr lvl="2"/>
            <a:endParaRPr lang="ru-RU" dirty="0" smtClean="0"/>
          </a:p>
          <a:p>
            <a:r>
              <a:rPr lang="ru-RU" dirty="0" smtClean="0"/>
              <a:t>Последовательность действий – </a:t>
            </a:r>
            <a:r>
              <a:rPr lang="ru-RU" dirty="0"/>
              <a:t>в </a:t>
            </a:r>
            <a:r>
              <a:rPr lang="ru-RU" dirty="0" smtClean="0"/>
              <a:t>таблицах</a:t>
            </a:r>
            <a:r>
              <a:rPr lang="en-US" dirty="0" smtClean="0"/>
              <a:t> </a:t>
            </a:r>
            <a:r>
              <a:rPr lang="ru-RU" dirty="0" smtClean="0"/>
              <a:t>(частично дублируются)</a:t>
            </a:r>
          </a:p>
          <a:p>
            <a:pPr lvl="1"/>
            <a:r>
              <a:rPr lang="en-US" dirty="0" err="1"/>
              <a:t>InstallUISequence</a:t>
            </a:r>
            <a:r>
              <a:rPr lang="en-US" dirty="0"/>
              <a:t> </a:t>
            </a:r>
            <a:r>
              <a:rPr lang="ru-RU" dirty="0" smtClean="0"/>
              <a:t>(если с </a:t>
            </a:r>
            <a:r>
              <a:rPr lang="en-US" dirty="0" smtClean="0"/>
              <a:t>UI)</a:t>
            </a:r>
          </a:p>
          <a:p>
            <a:pPr lvl="1"/>
            <a:r>
              <a:rPr lang="en-US" dirty="0" err="1" smtClean="0"/>
              <a:t>InstallExecuteSequence</a:t>
            </a:r>
            <a:r>
              <a:rPr lang="en-US" dirty="0" smtClean="0"/>
              <a:t> (</a:t>
            </a:r>
            <a:r>
              <a:rPr lang="ru-RU" dirty="0" smtClean="0"/>
              <a:t>для </a:t>
            </a:r>
            <a:r>
              <a:rPr lang="en-US" dirty="0" smtClean="0"/>
              <a:t>UI </a:t>
            </a:r>
            <a:r>
              <a:rPr lang="ru-RU" dirty="0" smtClean="0"/>
              <a:t>и не </a:t>
            </a:r>
            <a:r>
              <a:rPr lang="en-US" dirty="0" smtClean="0"/>
              <a:t>UI)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9560179"/>
              </p:ext>
            </p:extLst>
          </p:nvPr>
        </p:nvGraphicFramePr>
        <p:xfrm>
          <a:off x="6909955" y="1111851"/>
          <a:ext cx="4994025" cy="4070416"/>
        </p:xfrm>
        <a:graphic>
          <a:graphicData uri="http://schemas.openxmlformats.org/drawingml/2006/table">
            <a:tbl>
              <a:tblPr/>
              <a:tblGrid>
                <a:gridCol w="1901536">
                  <a:extLst>
                    <a:ext uri="{9D8B030D-6E8A-4147-A177-3AD203B41FA5}">
                      <a16:colId xmlns:a16="http://schemas.microsoft.com/office/drawing/2014/main" val="612315956"/>
                    </a:ext>
                  </a:extLst>
                </a:gridCol>
                <a:gridCol w="2136142">
                  <a:extLst>
                    <a:ext uri="{9D8B030D-6E8A-4147-A177-3AD203B41FA5}">
                      <a16:colId xmlns:a16="http://schemas.microsoft.com/office/drawing/2014/main" val="3411124004"/>
                    </a:ext>
                  </a:extLst>
                </a:gridCol>
                <a:gridCol w="956347">
                  <a:extLst>
                    <a:ext uri="{9D8B030D-6E8A-4147-A177-3AD203B41FA5}">
                      <a16:colId xmlns:a16="http://schemas.microsoft.com/office/drawing/2014/main" val="2138979218"/>
                    </a:ext>
                  </a:extLst>
                </a:gridCol>
              </a:tblGrid>
              <a:tr h="313252"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  <a:latin typeface="Verdana" panose="020B0604030504040204" pitchFamily="34" charset="0"/>
                        </a:rPr>
                        <a:t>Action (</a:t>
                      </a:r>
                      <a:r>
                        <a:rPr lang="ru-RU" sz="1200" dirty="0">
                          <a:effectLst/>
                          <a:latin typeface="Verdana" panose="020B0604030504040204" pitchFamily="34" charset="0"/>
                        </a:rPr>
                        <a:t>Операция)</a:t>
                      </a:r>
                    </a:p>
                  </a:txBody>
                  <a:tcPr marL="36213" marR="36213" marT="36213" marB="362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  <a:latin typeface="Verdana" panose="020B0604030504040204" pitchFamily="34" charset="0"/>
                        </a:rPr>
                        <a:t>Condition (</a:t>
                      </a:r>
                      <a:r>
                        <a:rPr lang="ru-RU" sz="1200">
                          <a:effectLst/>
                          <a:latin typeface="Verdana" panose="020B0604030504040204" pitchFamily="34" charset="0"/>
                        </a:rPr>
                        <a:t>Условие)</a:t>
                      </a:r>
                    </a:p>
                  </a:txBody>
                  <a:tcPr marL="36213" marR="36213" marT="36213" marB="362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effectLst/>
                          <a:latin typeface="Verdana" panose="020B0604030504040204" pitchFamily="34" charset="0"/>
                        </a:rPr>
                        <a:t>Sequence</a:t>
                      </a:r>
                    </a:p>
                  </a:txBody>
                  <a:tcPr marL="36213" marR="36213" marT="36213" marB="362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4D4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6954457"/>
                  </a:ext>
                </a:extLst>
              </a:tr>
              <a:tr h="246648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  <a:latin typeface="Verdana" panose="020B0604030504040204" pitchFamily="34" charset="0"/>
                        </a:rPr>
                        <a:t>AppSearch</a:t>
                      </a:r>
                    </a:p>
                  </a:txBody>
                  <a:tcPr marL="36213" marR="36213" marT="36213" marB="362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20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6213" marR="36213" marT="36213" marB="362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  <a:latin typeface="Verdana" panose="020B0604030504040204" pitchFamily="34" charset="0"/>
                        </a:rPr>
                        <a:t>400</a:t>
                      </a:r>
                    </a:p>
                  </a:txBody>
                  <a:tcPr marL="36213" marR="36213" marT="36213" marB="362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2640480"/>
                  </a:ext>
                </a:extLst>
              </a:tr>
              <a:tr h="246648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  <a:latin typeface="Verdana" panose="020B0604030504040204" pitchFamily="34" charset="0"/>
                        </a:rPr>
                        <a:t>LaunchConditions</a:t>
                      </a:r>
                    </a:p>
                  </a:txBody>
                  <a:tcPr marL="36213" marR="36213" marT="36213" marB="362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20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6213" marR="36213" marT="36213" marB="362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  <a:latin typeface="Verdana" panose="020B0604030504040204" pitchFamily="34" charset="0"/>
                        </a:rPr>
                        <a:t>410</a:t>
                      </a:r>
                    </a:p>
                  </a:txBody>
                  <a:tcPr marL="36213" marR="36213" marT="36213" marB="362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2772850"/>
                  </a:ext>
                </a:extLst>
              </a:tr>
              <a:tr h="246648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  <a:latin typeface="Verdana" panose="020B0604030504040204" pitchFamily="34" charset="0"/>
                        </a:rPr>
                        <a:t>FindRelatedProducts</a:t>
                      </a:r>
                    </a:p>
                  </a:txBody>
                  <a:tcPr marL="36213" marR="36213" marT="36213" marB="362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20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6213" marR="36213" marT="36213" marB="362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  <a:latin typeface="Verdana" panose="020B0604030504040204" pitchFamily="34" charset="0"/>
                        </a:rPr>
                        <a:t>420</a:t>
                      </a:r>
                    </a:p>
                  </a:txBody>
                  <a:tcPr marL="36213" marR="36213" marT="36213" marB="362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9968599"/>
                  </a:ext>
                </a:extLst>
              </a:tr>
              <a:tr h="246648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  <a:latin typeface="Verdana" panose="020B0604030504040204" pitchFamily="34" charset="0"/>
                        </a:rPr>
                        <a:t>CCPSearch</a:t>
                      </a:r>
                    </a:p>
                  </a:txBody>
                  <a:tcPr marL="36213" marR="36213" marT="36213" marB="362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  <a:latin typeface="Verdana" panose="020B0604030504040204" pitchFamily="34" charset="0"/>
                        </a:rPr>
                        <a:t>CCP_TEST</a:t>
                      </a:r>
                    </a:p>
                  </a:txBody>
                  <a:tcPr marL="36213" marR="36213" marT="36213" marB="362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  <a:latin typeface="Verdana" panose="020B0604030504040204" pitchFamily="34" charset="0"/>
                        </a:rPr>
                        <a:t>500</a:t>
                      </a:r>
                    </a:p>
                  </a:txBody>
                  <a:tcPr marL="36213" marR="36213" marT="36213" marB="362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7129297"/>
                  </a:ext>
                </a:extLst>
              </a:tr>
              <a:tr h="408063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  <a:latin typeface="Verdana" panose="020B0604030504040204" pitchFamily="34" charset="0"/>
                        </a:rPr>
                        <a:t>RMCCPSearch</a:t>
                      </a:r>
                    </a:p>
                  </a:txBody>
                  <a:tcPr marL="36213" marR="36213" marT="36213" marB="362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  <a:latin typeface="Verdana" panose="020B0604030504040204" pitchFamily="34" charset="0"/>
                        </a:rPr>
                        <a:t>Not CCP_SUCCESS And CCP_TEST</a:t>
                      </a:r>
                    </a:p>
                  </a:txBody>
                  <a:tcPr marL="36213" marR="36213" marT="36213" marB="362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  <a:latin typeface="Verdana" panose="020B0604030504040204" pitchFamily="34" charset="0"/>
                        </a:rPr>
                        <a:t>600</a:t>
                      </a:r>
                    </a:p>
                  </a:txBody>
                  <a:tcPr marL="36213" marR="36213" marT="36213" marB="362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5122103"/>
                  </a:ext>
                </a:extLst>
              </a:tr>
              <a:tr h="246648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  <a:latin typeface="Verdana" panose="020B0604030504040204" pitchFamily="34" charset="0"/>
                        </a:rPr>
                        <a:t>ValidateProductID</a:t>
                      </a:r>
                    </a:p>
                  </a:txBody>
                  <a:tcPr marL="36213" marR="36213" marT="36213" marB="362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20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6213" marR="36213" marT="36213" marB="362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  <a:latin typeface="Verdana" panose="020B0604030504040204" pitchFamily="34" charset="0"/>
                        </a:rPr>
                        <a:t>700</a:t>
                      </a:r>
                    </a:p>
                  </a:txBody>
                  <a:tcPr marL="36213" marR="36213" marT="36213" marB="362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6041254"/>
                  </a:ext>
                </a:extLst>
              </a:tr>
              <a:tr h="246648">
                <a:tc>
                  <a:txBody>
                    <a:bodyPr/>
                    <a:lstStyle/>
                    <a:p>
                      <a:r>
                        <a:rPr lang="en-US" sz="1200" dirty="0" err="1">
                          <a:effectLst/>
                          <a:latin typeface="Verdana" panose="020B0604030504040204" pitchFamily="34" charset="0"/>
                        </a:rPr>
                        <a:t>CostInitialize</a:t>
                      </a:r>
                      <a:endParaRPr lang="en-US" sz="1200" dirty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6213" marR="36213" marT="36213" marB="362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200" dirty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6213" marR="36213" marT="36213" marB="362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  <a:latin typeface="Verdana" panose="020B0604030504040204" pitchFamily="34" charset="0"/>
                        </a:rPr>
                        <a:t>800</a:t>
                      </a:r>
                    </a:p>
                  </a:txBody>
                  <a:tcPr marL="36213" marR="36213" marT="36213" marB="362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196365"/>
                  </a:ext>
                </a:extLst>
              </a:tr>
              <a:tr h="246648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  <a:latin typeface="Verdana" panose="020B0604030504040204" pitchFamily="34" charset="0"/>
                        </a:rPr>
                        <a:t>FileCost</a:t>
                      </a:r>
                    </a:p>
                  </a:txBody>
                  <a:tcPr marL="36213" marR="36213" marT="36213" marB="362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20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6213" marR="36213" marT="36213" marB="362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  <a:latin typeface="Verdana" panose="020B0604030504040204" pitchFamily="34" charset="0"/>
                        </a:rPr>
                        <a:t>900</a:t>
                      </a:r>
                    </a:p>
                  </a:txBody>
                  <a:tcPr marL="36213" marR="36213" marT="36213" marB="362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1612394"/>
                  </a:ext>
                </a:extLst>
              </a:tr>
              <a:tr h="246648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  <a:latin typeface="Verdana" panose="020B0604030504040204" pitchFamily="34" charset="0"/>
                        </a:rPr>
                        <a:t>CostFinalize</a:t>
                      </a:r>
                    </a:p>
                  </a:txBody>
                  <a:tcPr marL="36213" marR="36213" marT="36213" marB="362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20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6213" marR="36213" marT="36213" marB="362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  <a:latin typeface="Verdana" panose="020B0604030504040204" pitchFamily="34" charset="0"/>
                        </a:rPr>
                        <a:t>1000</a:t>
                      </a:r>
                    </a:p>
                  </a:txBody>
                  <a:tcPr marL="36213" marR="36213" marT="36213" marB="362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3584961"/>
                  </a:ext>
                </a:extLst>
              </a:tr>
              <a:tr h="246648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  <a:latin typeface="Verdana" panose="020B0604030504040204" pitchFamily="34" charset="0"/>
                        </a:rPr>
                        <a:t>MigrateFeatureStates</a:t>
                      </a:r>
                    </a:p>
                  </a:txBody>
                  <a:tcPr marL="36213" marR="36213" marT="36213" marB="362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20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6213" marR="36213" marT="36213" marB="362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  <a:latin typeface="Verdana" panose="020B0604030504040204" pitchFamily="34" charset="0"/>
                        </a:rPr>
                        <a:t>1200</a:t>
                      </a:r>
                    </a:p>
                  </a:txBody>
                  <a:tcPr marL="36213" marR="36213" marT="36213" marB="362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4729458"/>
                  </a:ext>
                </a:extLst>
              </a:tr>
              <a:tr h="246648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  <a:latin typeface="Verdana" panose="020B0604030504040204" pitchFamily="34" charset="0"/>
                        </a:rPr>
                        <a:t>InstallValidate</a:t>
                      </a:r>
                    </a:p>
                  </a:txBody>
                  <a:tcPr marL="36213" marR="36213" marT="36213" marB="362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20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6213" marR="36213" marT="36213" marB="362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  <a:latin typeface="Verdana" panose="020B0604030504040204" pitchFamily="34" charset="0"/>
                        </a:rPr>
                        <a:t>1400</a:t>
                      </a:r>
                    </a:p>
                  </a:txBody>
                  <a:tcPr marL="36213" marR="36213" marT="36213" marB="362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4462661"/>
                  </a:ext>
                </a:extLst>
              </a:tr>
              <a:tr h="246648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  <a:latin typeface="Verdana" panose="020B0604030504040204" pitchFamily="34" charset="0"/>
                        </a:rPr>
                        <a:t>InstallInitialize</a:t>
                      </a:r>
                    </a:p>
                  </a:txBody>
                  <a:tcPr marL="36213" marR="36213" marT="36213" marB="362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200" dirty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6213" marR="36213" marT="36213" marB="362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  <a:latin typeface="Verdana" panose="020B0604030504040204" pitchFamily="34" charset="0"/>
                        </a:rPr>
                        <a:t>1500</a:t>
                      </a:r>
                    </a:p>
                  </a:txBody>
                  <a:tcPr marL="36213" marR="36213" marT="36213" marB="362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3773622"/>
                  </a:ext>
                </a:extLst>
              </a:tr>
              <a:tr h="246648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  <a:latin typeface="Verdana" panose="020B0604030504040204" pitchFamily="34" charset="0"/>
                        </a:rPr>
                        <a:t>ProcessComponents</a:t>
                      </a:r>
                    </a:p>
                  </a:txBody>
                  <a:tcPr marL="36213" marR="36213" marT="36213" marB="362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20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6213" marR="36213" marT="36213" marB="362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effectLst/>
                          <a:latin typeface="Verdana" panose="020B0604030504040204" pitchFamily="34" charset="0"/>
                        </a:rPr>
                        <a:t>1600</a:t>
                      </a:r>
                      <a:endParaRPr lang="en-US" sz="1200" dirty="0" smtClean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6213" marR="36213" marT="36213" marB="362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1500880"/>
                  </a:ext>
                </a:extLst>
              </a:tr>
              <a:tr h="246648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effectLst/>
                          <a:latin typeface="Verdana" panose="020B0604030504040204" pitchFamily="34" charset="0"/>
                        </a:rPr>
                        <a:t>…</a:t>
                      </a:r>
                      <a:endParaRPr lang="en-US" sz="1200" dirty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6213" marR="36213" marT="36213" marB="362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effectLst/>
                          <a:latin typeface="Verdana" panose="020B0604030504040204" pitchFamily="34" charset="0"/>
                        </a:rPr>
                        <a:t>…</a:t>
                      </a:r>
                      <a:endParaRPr lang="ru-RU" sz="1200" dirty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6213" marR="36213" marT="36213" marB="362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effectLst/>
                          <a:latin typeface="Verdana" panose="020B0604030504040204" pitchFamily="34" charset="0"/>
                        </a:rPr>
                        <a:t>…</a:t>
                      </a:r>
                    </a:p>
                  </a:txBody>
                  <a:tcPr marL="36213" marR="36213" marT="36213" marB="362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68006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2826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6267275" cy="4351338"/>
          </a:xfrm>
        </p:spPr>
        <p:txBody>
          <a:bodyPr/>
          <a:lstStyle/>
          <a:p>
            <a:r>
              <a:rPr lang="ru-RU" dirty="0" smtClean="0"/>
              <a:t>Переменные, процесса установки</a:t>
            </a:r>
          </a:p>
          <a:p>
            <a:pPr lvl="1"/>
            <a:r>
              <a:rPr lang="en-US" dirty="0" smtClean="0"/>
              <a:t>Public</a:t>
            </a:r>
            <a:r>
              <a:rPr lang="ru-RU" dirty="0" smtClean="0"/>
              <a:t> (можно менять извне через командную строку)</a:t>
            </a:r>
          </a:p>
          <a:p>
            <a:pPr lvl="1"/>
            <a:r>
              <a:rPr lang="en-US" dirty="0"/>
              <a:t>Private </a:t>
            </a:r>
            <a:r>
              <a:rPr lang="ru-RU" dirty="0" smtClean="0"/>
              <a:t>(меняются только внутри инсталлятора)</a:t>
            </a:r>
          </a:p>
          <a:p>
            <a:pPr lvl="1"/>
            <a:endParaRPr lang="ru-RU" dirty="0"/>
          </a:p>
          <a:p>
            <a:r>
              <a:rPr lang="ru-RU" dirty="0" smtClean="0"/>
              <a:t>Используются</a:t>
            </a:r>
          </a:p>
          <a:p>
            <a:pPr lvl="1"/>
            <a:r>
              <a:rPr lang="ru-RU" dirty="0" smtClean="0"/>
              <a:t>Вычисления строк (пути установки)</a:t>
            </a:r>
          </a:p>
          <a:p>
            <a:pPr lvl="1"/>
            <a:r>
              <a:rPr lang="ru-RU" dirty="0" smtClean="0"/>
              <a:t>Условия</a:t>
            </a:r>
          </a:p>
          <a:p>
            <a:pPr lvl="1"/>
            <a:r>
              <a:rPr lang="en-US" dirty="0" smtClean="0"/>
              <a:t>UI (</a:t>
            </a:r>
            <a:r>
              <a:rPr lang="ru-RU" dirty="0" smtClean="0"/>
              <a:t>привязка к </a:t>
            </a:r>
            <a:r>
              <a:rPr lang="ru-RU" dirty="0" err="1" smtClean="0"/>
              <a:t>контролам</a:t>
            </a:r>
            <a:r>
              <a:rPr lang="ru-RU" dirty="0" smtClean="0"/>
              <a:t>)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4398155"/>
              </p:ext>
            </p:extLst>
          </p:nvPr>
        </p:nvGraphicFramePr>
        <p:xfrm>
          <a:off x="6845416" y="1690688"/>
          <a:ext cx="4906686" cy="152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35562">
                  <a:extLst>
                    <a:ext uri="{9D8B030D-6E8A-4147-A177-3AD203B41FA5}">
                      <a16:colId xmlns:a16="http://schemas.microsoft.com/office/drawing/2014/main" val="1827501380"/>
                    </a:ext>
                  </a:extLst>
                </a:gridCol>
                <a:gridCol w="1635562">
                  <a:extLst>
                    <a:ext uri="{9D8B030D-6E8A-4147-A177-3AD203B41FA5}">
                      <a16:colId xmlns:a16="http://schemas.microsoft.com/office/drawing/2014/main" val="1228921734"/>
                    </a:ext>
                  </a:extLst>
                </a:gridCol>
                <a:gridCol w="1635562">
                  <a:extLst>
                    <a:ext uri="{9D8B030D-6E8A-4147-A177-3AD203B41FA5}">
                      <a16:colId xmlns:a16="http://schemas.microsoft.com/office/drawing/2014/main" val="26757713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Directory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Directory_Parent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DefaultDir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45960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TARGETDIR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ru-RU" sz="140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SourceDir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12997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EXEDIR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TARGETDIR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App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08249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DLLDIR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EXEDIR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Bin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9711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DesktopFolder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TARGETDIR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Desktop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64438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3765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Interface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6409888" cy="4351338"/>
          </a:xfrm>
        </p:spPr>
        <p:txBody>
          <a:bodyPr/>
          <a:lstStyle/>
          <a:p>
            <a:r>
              <a:rPr lang="ru-RU" dirty="0" smtClean="0"/>
              <a:t>Набор диалогов</a:t>
            </a:r>
          </a:p>
          <a:p>
            <a:pPr lvl="1"/>
            <a:r>
              <a:rPr lang="ru-RU" dirty="0" err="1" smtClean="0"/>
              <a:t>контролы</a:t>
            </a:r>
            <a:r>
              <a:rPr lang="ru-RU" dirty="0" smtClean="0"/>
              <a:t> (</a:t>
            </a:r>
            <a:r>
              <a:rPr lang="en-US" dirty="0" smtClean="0"/>
              <a:t>Edit, </a:t>
            </a:r>
            <a:r>
              <a:rPr lang="en-US" dirty="0" err="1" smtClean="0"/>
              <a:t>ListBox</a:t>
            </a:r>
            <a:r>
              <a:rPr lang="en-US" dirty="0" smtClean="0"/>
              <a:t>, </a:t>
            </a:r>
            <a:r>
              <a:rPr lang="en-US" dirty="0" err="1" smtClean="0"/>
              <a:t>HyperLink</a:t>
            </a:r>
            <a:r>
              <a:rPr lang="en-US" dirty="0" smtClean="0"/>
              <a:t>, </a:t>
            </a:r>
            <a:r>
              <a:rPr lang="en-US" dirty="0" err="1" smtClean="0"/>
              <a:t>MaskEdit</a:t>
            </a:r>
            <a:r>
              <a:rPr lang="en-US" dirty="0" smtClean="0"/>
              <a:t>, Bitmap, Text, </a:t>
            </a:r>
            <a:r>
              <a:rPr lang="ru-RU" dirty="0" smtClean="0"/>
              <a:t>…</a:t>
            </a:r>
            <a:r>
              <a:rPr lang="en-US" dirty="0" smtClean="0"/>
              <a:t>)</a:t>
            </a:r>
            <a:endParaRPr lang="ru-RU" dirty="0" smtClean="0"/>
          </a:p>
          <a:p>
            <a:pPr lvl="2"/>
            <a:r>
              <a:rPr lang="ru-RU" dirty="0" smtClean="0"/>
              <a:t>координаты</a:t>
            </a:r>
          </a:p>
          <a:p>
            <a:pPr lvl="2"/>
            <a:r>
              <a:rPr lang="ru-RU" dirty="0" smtClean="0"/>
              <a:t>привязанные </a:t>
            </a:r>
            <a:r>
              <a:rPr lang="en-US" dirty="0" smtClean="0"/>
              <a:t>Property</a:t>
            </a:r>
            <a:endParaRPr lang="ru-RU" dirty="0" smtClean="0"/>
          </a:p>
          <a:p>
            <a:pPr lvl="1"/>
            <a:r>
              <a:rPr lang="ru-RU" dirty="0" smtClean="0"/>
              <a:t>условия изменения доступности</a:t>
            </a:r>
            <a:r>
              <a:rPr lang="en-US" dirty="0" smtClean="0"/>
              <a:t>/</a:t>
            </a:r>
            <a:r>
              <a:rPr lang="ru-RU" dirty="0" smtClean="0"/>
              <a:t>видимости</a:t>
            </a:r>
          </a:p>
          <a:p>
            <a:pPr lvl="1"/>
            <a:r>
              <a:rPr lang="ru-RU" dirty="0" smtClean="0"/>
              <a:t>события</a:t>
            </a:r>
            <a:endParaRPr lang="ru-RU" dirty="0"/>
          </a:p>
        </p:txBody>
      </p:sp>
      <p:pic>
        <p:nvPicPr>
          <p:cNvPr id="9218" name="Picture 2" descr="user interface schem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0673" y="885709"/>
            <a:ext cx="3671809" cy="5291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2481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Обновление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6938394" cy="4351338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Обновление</a:t>
            </a:r>
          </a:p>
          <a:p>
            <a:pPr lvl="1" fontAlgn="t"/>
            <a:r>
              <a:rPr lang="en-US" dirty="0"/>
              <a:t>Small Update</a:t>
            </a:r>
            <a:endParaRPr lang="ru-RU" sz="2800" dirty="0"/>
          </a:p>
          <a:p>
            <a:pPr lvl="1" fontAlgn="t"/>
            <a:r>
              <a:rPr lang="en-US" dirty="0"/>
              <a:t>Minor Upgrade</a:t>
            </a:r>
            <a:endParaRPr lang="ru-RU" sz="2800" dirty="0"/>
          </a:p>
          <a:p>
            <a:pPr lvl="1" fontAlgn="t"/>
            <a:r>
              <a:rPr lang="en-US" dirty="0"/>
              <a:t>Major Upgrades</a:t>
            </a:r>
            <a:endParaRPr lang="ru-RU" sz="2800" dirty="0"/>
          </a:p>
          <a:p>
            <a:r>
              <a:rPr lang="ru-RU" dirty="0" err="1" smtClean="0"/>
              <a:t>Патчинг</a:t>
            </a:r>
            <a:endParaRPr lang="ru-RU" dirty="0" smtClean="0"/>
          </a:p>
          <a:p>
            <a:pPr lvl="1"/>
            <a:r>
              <a:rPr lang="ru-RU" dirty="0" smtClean="0"/>
              <a:t>без </a:t>
            </a:r>
            <a:r>
              <a:rPr lang="ru-RU" dirty="0" err="1" smtClean="0"/>
              <a:t>переустновки</a:t>
            </a:r>
            <a:r>
              <a:rPr lang="ru-RU" dirty="0" smtClean="0"/>
              <a:t> – внесение изменений</a:t>
            </a:r>
          </a:p>
          <a:p>
            <a:pPr lvl="1"/>
            <a:r>
              <a:rPr lang="en-US" dirty="0" smtClean="0"/>
              <a:t>.</a:t>
            </a:r>
            <a:r>
              <a:rPr lang="en-US" dirty="0" err="1" smtClean="0"/>
              <a:t>msp</a:t>
            </a:r>
            <a:r>
              <a:rPr lang="ru-RU" dirty="0" smtClean="0"/>
              <a:t> – не полный пакет!</a:t>
            </a:r>
          </a:p>
          <a:p>
            <a:r>
              <a:rPr lang="ru-RU" dirty="0" smtClean="0"/>
              <a:t>Версионность</a:t>
            </a:r>
          </a:p>
          <a:p>
            <a:pPr lvl="1"/>
            <a:r>
              <a:rPr lang="ru-RU" dirty="0" smtClean="0"/>
              <a:t>продукта</a:t>
            </a:r>
          </a:p>
          <a:p>
            <a:pPr lvl="1"/>
            <a:r>
              <a:rPr lang="ru-RU" dirty="0" smtClean="0"/>
              <a:t>пакета</a:t>
            </a:r>
          </a:p>
          <a:p>
            <a:pPr lvl="1"/>
            <a:r>
              <a:rPr lang="ru-RU" dirty="0" smtClean="0"/>
              <a:t>файлов</a:t>
            </a:r>
          </a:p>
          <a:p>
            <a:pPr lvl="1"/>
            <a:endParaRPr lang="ru-RU" dirty="0" smtClean="0"/>
          </a:p>
          <a:p>
            <a:pPr lvl="1"/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9234411"/>
              </p:ext>
            </p:extLst>
          </p:nvPr>
        </p:nvGraphicFramePr>
        <p:xfrm>
          <a:off x="6580463" y="2129139"/>
          <a:ext cx="4899171" cy="1130768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633057">
                  <a:extLst>
                    <a:ext uri="{9D8B030D-6E8A-4147-A177-3AD203B41FA5}">
                      <a16:colId xmlns:a16="http://schemas.microsoft.com/office/drawing/2014/main" val="3047681829"/>
                    </a:ext>
                  </a:extLst>
                </a:gridCol>
                <a:gridCol w="1633057">
                  <a:extLst>
                    <a:ext uri="{9D8B030D-6E8A-4147-A177-3AD203B41FA5}">
                      <a16:colId xmlns:a16="http://schemas.microsoft.com/office/drawing/2014/main" val="242595075"/>
                    </a:ext>
                  </a:extLst>
                </a:gridCol>
                <a:gridCol w="1633057">
                  <a:extLst>
                    <a:ext uri="{9D8B030D-6E8A-4147-A177-3AD203B41FA5}">
                      <a16:colId xmlns:a16="http://schemas.microsoft.com/office/drawing/2014/main" val="581655989"/>
                    </a:ext>
                  </a:extLst>
                </a:gridCol>
              </a:tblGrid>
              <a:tr h="155405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>
                          <a:effectLst/>
                        </a:rPr>
                        <a:t>Type of update</a:t>
                      </a:r>
                    </a:p>
                  </a:txBody>
                  <a:tcPr marL="38851" marR="38851" marT="19426" marB="1942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 err="1">
                          <a:effectLst/>
                        </a:rPr>
                        <a:t>Productcode</a:t>
                      </a:r>
                      <a:endParaRPr lang="en-US" sz="1600" b="1" dirty="0">
                        <a:effectLst/>
                      </a:endParaRPr>
                    </a:p>
                  </a:txBody>
                  <a:tcPr marL="38851" marR="38851" marT="19426" marB="1942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 err="1">
                          <a:effectLst/>
                        </a:rPr>
                        <a:t>ProductVersion</a:t>
                      </a:r>
                      <a:endParaRPr lang="en-US" sz="1600" b="1" dirty="0">
                        <a:effectLst/>
                      </a:endParaRPr>
                    </a:p>
                  </a:txBody>
                  <a:tcPr marL="38851" marR="38851" marT="19426" marB="19426"/>
                </a:tc>
                <a:extLst>
                  <a:ext uri="{0D108BD9-81ED-4DB2-BD59-A6C34878D82A}">
                    <a16:rowId xmlns:a16="http://schemas.microsoft.com/office/drawing/2014/main" val="13971704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>
                          <a:effectLst/>
                        </a:rPr>
                        <a:t>Small Update</a:t>
                      </a:r>
                      <a:endParaRPr lang="en-US" sz="1600" dirty="0">
                        <a:effectLst/>
                      </a:endParaRPr>
                    </a:p>
                  </a:txBody>
                  <a:tcPr marL="38851" marR="38851" marT="19426" marB="1942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No change</a:t>
                      </a:r>
                    </a:p>
                  </a:txBody>
                  <a:tcPr marL="38851" marR="38851" marT="19426" marB="1942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No change</a:t>
                      </a:r>
                    </a:p>
                  </a:txBody>
                  <a:tcPr marL="38851" marR="38851" marT="19426" marB="19426"/>
                </a:tc>
                <a:extLst>
                  <a:ext uri="{0D108BD9-81ED-4DB2-BD59-A6C34878D82A}">
                    <a16:rowId xmlns:a16="http://schemas.microsoft.com/office/drawing/2014/main" val="12488975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>
                          <a:effectLst/>
                        </a:rPr>
                        <a:t>Minor Upgrade</a:t>
                      </a:r>
                      <a:endParaRPr lang="en-US" sz="1600" dirty="0">
                        <a:effectLst/>
                      </a:endParaRPr>
                    </a:p>
                  </a:txBody>
                  <a:tcPr marL="38851" marR="38851" marT="19426" marB="1942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No change</a:t>
                      </a:r>
                    </a:p>
                  </a:txBody>
                  <a:tcPr marL="38851" marR="38851" marT="19426" marB="1942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Changed</a:t>
                      </a:r>
                    </a:p>
                  </a:txBody>
                  <a:tcPr marL="38851" marR="38851" marT="19426" marB="19426"/>
                </a:tc>
                <a:extLst>
                  <a:ext uri="{0D108BD9-81ED-4DB2-BD59-A6C34878D82A}">
                    <a16:rowId xmlns:a16="http://schemas.microsoft.com/office/drawing/2014/main" val="3648083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>
                          <a:effectLst/>
                        </a:rPr>
                        <a:t>Major Upgrades</a:t>
                      </a:r>
                      <a:endParaRPr lang="en-US" sz="1600" dirty="0">
                        <a:effectLst/>
                      </a:endParaRPr>
                    </a:p>
                  </a:txBody>
                  <a:tcPr marL="38851" marR="38851" marT="19426" marB="1942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Changed</a:t>
                      </a:r>
                    </a:p>
                  </a:txBody>
                  <a:tcPr marL="38851" marR="38851" marT="19426" marB="1942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Changed</a:t>
                      </a:r>
                    </a:p>
                  </a:txBody>
                  <a:tcPr marL="38851" marR="38851" marT="19426" marB="19426"/>
                </a:tc>
                <a:extLst>
                  <a:ext uri="{0D108BD9-81ED-4DB2-BD59-A6C34878D82A}">
                    <a16:rowId xmlns:a16="http://schemas.microsoft.com/office/drawing/2014/main" val="18230911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0336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</a:t>
            </a:r>
            <a:r>
              <a:rPr lang="ru-RU" dirty="0" smtClean="0"/>
              <a:t>и автоматизация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5494505" cy="4351338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Задачи</a:t>
            </a:r>
          </a:p>
          <a:p>
            <a:pPr lvl="1"/>
            <a:r>
              <a:rPr lang="ru-RU" dirty="0" smtClean="0"/>
              <a:t>управление установкой</a:t>
            </a:r>
          </a:p>
          <a:p>
            <a:pPr lvl="2"/>
            <a:r>
              <a:rPr lang="ru-RU" dirty="0" smtClean="0"/>
              <a:t>установка, откат, …</a:t>
            </a:r>
          </a:p>
          <a:p>
            <a:pPr lvl="1"/>
            <a:r>
              <a:rPr lang="ru-RU" dirty="0" smtClean="0"/>
              <a:t>общесистемная база установленных приложений</a:t>
            </a:r>
          </a:p>
          <a:p>
            <a:pPr lvl="2"/>
            <a:r>
              <a:rPr lang="ru-RU" dirty="0" smtClean="0"/>
              <a:t>поиск, инвентаризация</a:t>
            </a:r>
          </a:p>
          <a:p>
            <a:pPr lvl="2"/>
            <a:endParaRPr lang="ru-RU" dirty="0"/>
          </a:p>
          <a:p>
            <a:r>
              <a:rPr lang="en-US" dirty="0" smtClean="0"/>
              <a:t>API</a:t>
            </a:r>
          </a:p>
          <a:p>
            <a:pPr lvl="1"/>
            <a:r>
              <a:rPr lang="en-US" dirty="0" smtClean="0"/>
              <a:t>C/C++ (API </a:t>
            </a:r>
            <a:r>
              <a:rPr lang="ru-RU" dirty="0" smtClean="0"/>
              <a:t>функции и структуры)</a:t>
            </a:r>
          </a:p>
          <a:p>
            <a:pPr lvl="1"/>
            <a:r>
              <a:rPr lang="en-US" dirty="0" smtClean="0"/>
              <a:t>COM Automation (VB/JS scripts, </a:t>
            </a:r>
            <a:r>
              <a:rPr lang="en-US" dirty="0" err="1" smtClean="0"/>
              <a:t>.Net</a:t>
            </a:r>
            <a:r>
              <a:rPr lang="ru-RU" dirty="0" smtClean="0"/>
              <a:t>, …)</a:t>
            </a:r>
          </a:p>
          <a:p>
            <a:pPr lvl="1"/>
            <a:r>
              <a:rPr lang="en-US" dirty="0" smtClean="0"/>
              <a:t>WMI</a:t>
            </a:r>
          </a:p>
          <a:p>
            <a:pPr lvl="2"/>
            <a:r>
              <a:rPr lang="en-US" dirty="0"/>
              <a:t>PowerShell</a:t>
            </a:r>
            <a:endParaRPr lang="en-US" dirty="0" smtClean="0"/>
          </a:p>
          <a:p>
            <a:pPr lvl="1"/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698432" y="2178915"/>
            <a:ext cx="5119870" cy="24990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190440" tIns="72000" rIns="190440" bIns="2539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productID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"00216-40000-00000-AA678"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endParaRPr kumimoji="0" lang="en-US" altLang="ru-RU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searcher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ManagementObjectSearcher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endParaRPr kumimoji="0" lang="en-US" altLang="ru-RU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.Format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"SELECT * </a:t>
            </a:r>
            <a:endParaRPr kumimoji="0" lang="en-US" altLang="ru-RU" sz="1200" b="0" i="0" u="none" strike="noStrike" cap="none" normalizeH="0" baseline="0" dirty="0" smtClean="0">
              <a:ln>
                <a:noFill/>
              </a:ln>
              <a:solidFill>
                <a:srgbClr val="8B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200" dirty="0">
                <a:solidFill>
                  <a:srgbClr val="8B0000"/>
                </a:solidFill>
                <a:latin typeface="Consolas" panose="020B0609020204030204" pitchFamily="49" charset="0"/>
              </a:rPr>
              <a:t>	</a:t>
            </a:r>
            <a:r>
              <a:rPr lang="en-US" altLang="ru-RU" sz="1200" dirty="0" smtClean="0">
                <a:solidFill>
                  <a:srgbClr val="8B0000"/>
                </a:solidFill>
                <a:latin typeface="Consolas" panose="020B0609020204030204" pitchFamily="49" charset="0"/>
              </a:rPr>
              <a:t>	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FROM Win32_Product WHERE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ProductID</a:t>
            </a:r>
            <a:endParaRPr kumimoji="0" lang="en-US" altLang="ru-RU" sz="1200" b="0" i="0" u="none" strike="noStrike" cap="none" normalizeH="0" baseline="0" dirty="0" smtClean="0">
              <a:ln>
                <a:noFill/>
              </a:ln>
              <a:solidFill>
                <a:srgbClr val="8B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200" dirty="0">
                <a:solidFill>
                  <a:srgbClr val="8B0000"/>
                </a:solidFill>
                <a:latin typeface="Consolas" panose="020B0609020204030204" pitchFamily="49" charset="0"/>
              </a:rPr>
              <a:t>	</a:t>
            </a:r>
            <a:r>
              <a:rPr lang="en-US" altLang="ru-RU" sz="1200" dirty="0" smtClean="0">
                <a:solidFill>
                  <a:srgbClr val="8B0000"/>
                </a:solidFill>
                <a:latin typeface="Consolas" panose="020B0609020204030204" pitchFamily="49" charset="0"/>
              </a:rPr>
              <a:t>	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 = '{0}'"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productID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 </a:t>
            </a:r>
            <a:endParaRPr kumimoji="0" lang="en-US" altLang="ru-RU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products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searcher.Get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 </a:t>
            </a:r>
            <a:endParaRPr kumimoji="0" lang="en-US" altLang="ru-RU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products.Count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 0) </a:t>
            </a:r>
            <a:endParaRPr kumimoji="0" lang="en-US" altLang="ru-RU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</a:t>
            </a:r>
            <a:endParaRPr kumimoji="0" lang="en-US" altLang="ru-RU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Product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installed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ru-RU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2353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Adnvanced</a:t>
            </a:r>
            <a:r>
              <a:rPr lang="en-US" dirty="0"/>
              <a:t> Installer &amp; </a:t>
            </a:r>
            <a:r>
              <a:rPr lang="en-US" dirty="0" err="1"/>
              <a:t>InstallShield</a:t>
            </a:r>
            <a:r>
              <a:rPr lang="en-US" dirty="0"/>
              <a:t> </a:t>
            </a:r>
            <a:endParaRPr lang="ru-RU" dirty="0"/>
          </a:p>
        </p:txBody>
      </p:sp>
      <p:pic>
        <p:nvPicPr>
          <p:cNvPr id="3074" name="Picture 2" descr="https://cdn.advancedinstaller.com/img/features/imgMSIAuthor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29" y="1970160"/>
            <a:ext cx="6740618" cy="3516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2488" y="2443603"/>
            <a:ext cx="6457015" cy="4212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740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WiX </a:t>
            </a:r>
            <a:r>
              <a:rPr lang="en-US" dirty="0" smtClean="0"/>
              <a:t>Toolset </a:t>
            </a:r>
            <a:r>
              <a:rPr lang="ru-RU" dirty="0" smtClean="0"/>
              <a:t>и </a:t>
            </a:r>
            <a:r>
              <a:rPr lang="en-US" dirty="0" smtClean="0"/>
              <a:t>WIX</a:t>
            </a:r>
            <a:r>
              <a:rPr lang="en-US" dirty="0"/>
              <a:t>#</a:t>
            </a:r>
            <a:endParaRPr lang="ru-RU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59924" y="1497901"/>
            <a:ext cx="7406195" cy="526297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xml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version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1.0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encoding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UTF-8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?&gt;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Wix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xmlns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http://schemas.microsoft.com/wix/2006/wi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   &lt;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Product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DD475EBC-D960-4AF4-BB8A-BE91FA942756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        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Language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1033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        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Manufacturer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Acme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Corporation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        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Hello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World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        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Version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1.0.0.0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       &lt;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Package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InstallScope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perMachine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Compressed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yes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/&gt;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       &lt;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MediaTemplate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EmbedCab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yes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/&gt;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       &lt;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Directory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TARGETDIR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SourceDir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           &lt;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Directory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ProgramFilesFolder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               &lt;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Directory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INSTALLFOLDER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Hello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World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Installation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Folder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                   &lt;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ProductComponent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                       &lt;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KeyPath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yes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Source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FileToInstall.txt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                   &lt;/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               &lt;/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Directory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           &lt;/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Directory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       &lt;/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Directory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       &lt;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Feature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HelloWorldFeature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           &lt;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ComponentRef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ProductComponent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/&gt;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       &lt;/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Feature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   &lt;/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Product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Wix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en-US" altLang="ru-RU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418306" y="2299556"/>
            <a:ext cx="6471643" cy="3231654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WixSharp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project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Project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MyProduct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     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@"%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ProgramFiles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%\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My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Company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My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Product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         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@"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Files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Docs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\Manual.txt"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         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@"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Files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Bin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\MyApp.exe"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project.GUID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Guid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"6f330b47-2577-43ad-9095-1861ba25889b"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Compiler.BuildMsi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project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ru-RU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5275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 Windows Installer (</a:t>
            </a:r>
            <a:r>
              <a:rPr lang="en-US" dirty="0" smtClean="0"/>
              <a:t>Setup API)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19527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Store (</a:t>
            </a:r>
            <a:r>
              <a:rPr lang="en-US" dirty="0" smtClean="0"/>
              <a:t>APPX, MSIX)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Развитие (и упрощение </a:t>
            </a:r>
            <a:r>
              <a:rPr lang="en-US" dirty="0" smtClean="0"/>
              <a:t>MSI)</a:t>
            </a:r>
          </a:p>
          <a:p>
            <a:pPr lvl="1"/>
            <a:r>
              <a:rPr lang="ru-RU" dirty="0" smtClean="0"/>
              <a:t>На базе </a:t>
            </a:r>
            <a:r>
              <a:rPr lang="en-US" dirty="0" smtClean="0"/>
              <a:t>Open Package Convention</a:t>
            </a:r>
          </a:p>
          <a:p>
            <a:pPr lvl="1"/>
            <a:r>
              <a:rPr lang="ru-RU" dirty="0" smtClean="0"/>
              <a:t>Для </a:t>
            </a:r>
            <a:r>
              <a:rPr lang="en-US" dirty="0" smtClean="0"/>
              <a:t>Store Application (APPX) </a:t>
            </a:r>
            <a:r>
              <a:rPr lang="ru-RU" dirty="0" smtClean="0"/>
              <a:t>и всех видов </a:t>
            </a:r>
            <a:r>
              <a:rPr lang="en-US" dirty="0" smtClean="0"/>
              <a:t>(MSIX)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2932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ClickOnce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7489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4338" name="Picture 2" descr="https://user-images.githubusercontent.com/23191758/105183541-fc0cf000-5b36-11eb-8158-d68f88c2db2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558" y="1136007"/>
            <a:ext cx="6010072" cy="5250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 descr="https://www.savtec.org/img/images_10/remotely-schedule-and-stream-recorded-tv-in-windows-7-media-cent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7388" y="1983936"/>
            <a:ext cx="4775677" cy="2607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2" name="Picture 6" descr="https://images.sftcdn.net/images/t_app-cover-l,f_auto/p/b7d391c4-97bd-4416-8f96-b874db820102/3916476660/windows-remix-clickonce-helper-screenshot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31" t="37479" r="13891" b="20421"/>
          <a:stretch/>
        </p:blipFill>
        <p:spPr bwMode="auto">
          <a:xfrm>
            <a:off x="7239000" y="4795737"/>
            <a:ext cx="4239638" cy="1807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1021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Third-party installers</a:t>
            </a:r>
            <a:endParaRPr lang="ru-RU" dirty="0"/>
          </a:p>
        </p:txBody>
      </p:sp>
      <p:pic>
        <p:nvPicPr>
          <p:cNvPr id="4098" name="Picture 2" descr="InstallShield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977" y="2006862"/>
            <a:ext cx="4467225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1196" y="4071536"/>
            <a:ext cx="4572000" cy="1676400"/>
          </a:xfrm>
          <a:prstGeom prst="rect">
            <a:avLst/>
          </a:prstGeom>
        </p:spPr>
      </p:pic>
      <p:pic>
        <p:nvPicPr>
          <p:cNvPr id="4100" name="Picture 4" descr="https://upload.wikimedia.org/wikipedia/commons/0/04/Nullsoft_Scriptable_Install_System_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3924" y="4148515"/>
            <a:ext cx="1522442" cy="1522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Inno Setup 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9490" y="1838280"/>
            <a:ext cx="1575412" cy="1575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9751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Основные моменты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Инсталлятор </a:t>
            </a:r>
          </a:p>
          <a:p>
            <a:pPr lvl="1"/>
            <a:r>
              <a:rPr lang="ru-RU" dirty="0" smtClean="0"/>
              <a:t>исполнимый файл (всё внутри)</a:t>
            </a:r>
          </a:p>
          <a:p>
            <a:pPr lvl="1"/>
            <a:r>
              <a:rPr lang="ru-RU" dirty="0" smtClean="0"/>
              <a:t>каталог установщика + исполнимый файл </a:t>
            </a:r>
          </a:p>
          <a:p>
            <a:r>
              <a:rPr lang="ru-RU" dirty="0" err="1" smtClean="0"/>
              <a:t>Проприетарный</a:t>
            </a:r>
            <a:r>
              <a:rPr lang="ru-RU" dirty="0" smtClean="0"/>
              <a:t> формат</a:t>
            </a:r>
            <a:r>
              <a:rPr lang="en-US" dirty="0" smtClean="0"/>
              <a:t>/</a:t>
            </a:r>
            <a:r>
              <a:rPr lang="ru-RU" dirty="0" smtClean="0"/>
              <a:t>свой язык</a:t>
            </a:r>
            <a:r>
              <a:rPr lang="en-US" dirty="0" smtClean="0"/>
              <a:t>/</a:t>
            </a:r>
            <a:r>
              <a:rPr lang="ru-RU" dirty="0" smtClean="0"/>
              <a:t>свой </a:t>
            </a:r>
            <a:r>
              <a:rPr lang="en-US" dirty="0" smtClean="0"/>
              <a:t>UI/…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86799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Nullsoft</a:t>
            </a:r>
            <a:r>
              <a:rPr lang="en-US" dirty="0"/>
              <a:t> Scriptable Install </a:t>
            </a:r>
            <a:r>
              <a:rPr lang="en-US" dirty="0" smtClean="0"/>
              <a:t>System (NSIS)</a:t>
            </a:r>
            <a:endParaRPr lang="ru-RU" dirty="0"/>
          </a:p>
        </p:txBody>
      </p:sp>
      <p:pic>
        <p:nvPicPr>
          <p:cNvPr id="5122" name="Picture 2" descr="File:NSISScreenshot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289" y="1690687"/>
            <a:ext cx="6381334" cy="48527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File:NSISScreenshot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4384" y="1840940"/>
            <a:ext cx="5647655" cy="43836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906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Inno</a:t>
            </a:r>
            <a:r>
              <a:rPr lang="en-US" dirty="0" smtClean="0"/>
              <a:t> Setup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008" y="1756408"/>
            <a:ext cx="6098164" cy="48960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5339" y="2137907"/>
            <a:ext cx="6158830" cy="41330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81234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Installer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4391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Общие моменты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Первая версия</a:t>
            </a:r>
          </a:p>
          <a:p>
            <a:pPr lvl="1"/>
            <a:r>
              <a:rPr lang="en-US" dirty="0"/>
              <a:t>31 August </a:t>
            </a:r>
            <a:r>
              <a:rPr lang="en-US" dirty="0" smtClean="0"/>
              <a:t>1999</a:t>
            </a:r>
            <a:r>
              <a:rPr lang="ru-RU" dirty="0" smtClean="0"/>
              <a:t> (часть </a:t>
            </a:r>
            <a:r>
              <a:rPr lang="en-US" dirty="0" smtClean="0"/>
              <a:t>MS Office)</a:t>
            </a:r>
          </a:p>
          <a:p>
            <a:pPr lvl="2"/>
            <a:r>
              <a:rPr lang="ru-RU" dirty="0" smtClean="0"/>
              <a:t>Как часть ОС </a:t>
            </a:r>
            <a:r>
              <a:rPr lang="en-US" dirty="0" smtClean="0"/>
              <a:t>– Windows 2000</a:t>
            </a:r>
          </a:p>
          <a:p>
            <a:r>
              <a:rPr lang="ru-RU" dirty="0" smtClean="0"/>
              <a:t>Текущая версия</a:t>
            </a:r>
          </a:p>
          <a:p>
            <a:pPr lvl="1"/>
            <a:r>
              <a:rPr lang="en-US" dirty="0"/>
              <a:t>5.0 / 22 July </a:t>
            </a:r>
            <a:r>
              <a:rPr lang="en-US" dirty="0" smtClean="0"/>
              <a:t>2009</a:t>
            </a:r>
            <a:endParaRPr lang="ru-RU" dirty="0" smtClean="0"/>
          </a:p>
          <a:p>
            <a:pPr lvl="1"/>
            <a:endParaRPr lang="ru-RU" dirty="0"/>
          </a:p>
          <a:p>
            <a:r>
              <a:rPr lang="ru-RU" dirty="0" smtClean="0"/>
              <a:t>Программа и служба: </a:t>
            </a:r>
            <a:r>
              <a:rPr lang="en-US" dirty="0" smtClean="0"/>
              <a:t>msiexec.exe</a:t>
            </a:r>
            <a:endParaRPr lang="ru-RU" dirty="0" smtClean="0"/>
          </a:p>
          <a:p>
            <a:r>
              <a:rPr lang="ru-RU" dirty="0" smtClean="0"/>
              <a:t>Расширение </a:t>
            </a:r>
            <a:r>
              <a:rPr lang="en-US" dirty="0"/>
              <a:t>.</a:t>
            </a:r>
            <a:r>
              <a:rPr lang="en-US" dirty="0" err="1"/>
              <a:t>msi</a:t>
            </a:r>
            <a:r>
              <a:rPr lang="en-US" dirty="0"/>
              <a:t>, .</a:t>
            </a:r>
            <a:r>
              <a:rPr lang="en-US" dirty="0" err="1" smtClean="0"/>
              <a:t>msp</a:t>
            </a:r>
            <a:r>
              <a:rPr lang="en-US" dirty="0" smtClean="0"/>
              <a:t> (</a:t>
            </a:r>
            <a:r>
              <a:rPr lang="en-US" dirty="0"/>
              <a:t>COM Structured </a:t>
            </a:r>
            <a:r>
              <a:rPr lang="en-US" dirty="0" smtClean="0"/>
              <a:t>Storage)</a:t>
            </a:r>
            <a:endParaRPr lang="en-US" dirty="0"/>
          </a:p>
          <a:p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6725" y="430198"/>
            <a:ext cx="3819525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018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Логическая структура</a:t>
            </a:r>
            <a:endParaRPr lang="ru-RU" dirty="0"/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7107676"/>
              </p:ext>
            </p:extLst>
          </p:nvPr>
        </p:nvGraphicFramePr>
        <p:xfrm>
          <a:off x="838200" y="1825625"/>
          <a:ext cx="7290732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146" name="Picture 2" descr="http://www.osp.ru/data/705/526/1234/050_1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932" y="668468"/>
            <a:ext cx="3714750" cy="322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931604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1214</Words>
  <Application>Microsoft Office PowerPoint</Application>
  <PresentationFormat>Широкоэкранный</PresentationFormat>
  <Paragraphs>188</Paragraphs>
  <Slides>22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Consolas</vt:lpstr>
      <vt:lpstr>Verdana</vt:lpstr>
      <vt:lpstr>Тема Office</vt:lpstr>
      <vt:lpstr>Deploy on Desktop</vt:lpstr>
      <vt:lpstr>Pre Windows Installer (Setup API)</vt:lpstr>
      <vt:lpstr>Third-party installers</vt:lpstr>
      <vt:lpstr>Основные моменты</vt:lpstr>
      <vt:lpstr>Nullsoft Scriptable Install System (NSIS)</vt:lpstr>
      <vt:lpstr>Inno Setup</vt:lpstr>
      <vt:lpstr>Windows Installer</vt:lpstr>
      <vt:lpstr>Общие моменты</vt:lpstr>
      <vt:lpstr>Логическая структура</vt:lpstr>
      <vt:lpstr>Components and Features</vt:lpstr>
      <vt:lpstr>Internal structure</vt:lpstr>
      <vt:lpstr>Механизм инсталляции</vt:lpstr>
      <vt:lpstr>Процесс установки</vt:lpstr>
      <vt:lpstr>Properties</vt:lpstr>
      <vt:lpstr>User Interface</vt:lpstr>
      <vt:lpstr>Обновление</vt:lpstr>
      <vt:lpstr>API и автоматизация</vt:lpstr>
      <vt:lpstr>Adnvanced Installer &amp; InstallShield </vt:lpstr>
      <vt:lpstr>WiX Toolset и WIX#</vt:lpstr>
      <vt:lpstr>Windows Store (APPX, MSIX)</vt:lpstr>
      <vt:lpstr>ClickOnce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Deploy on Desktop</dc:title>
  <dc:creator>Романов Михаил Леонидович</dc:creator>
  <cp:lastModifiedBy>Романов Михаил Леонидович</cp:lastModifiedBy>
  <cp:revision>23</cp:revision>
  <dcterms:created xsi:type="dcterms:W3CDTF">2023-03-13T17:36:40Z</dcterms:created>
  <dcterms:modified xsi:type="dcterms:W3CDTF">2023-03-14T08:39:59Z</dcterms:modified>
</cp:coreProperties>
</file>