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D15DF-E0C3-4703-8849-94B7E675483C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07A4-B500-4F2A-830E-87B4031FF1D8}">
      <dgm:prSet phldrT="[Text]"/>
      <dgm:spPr/>
      <dgm:t>
        <a:bodyPr/>
        <a:lstStyle/>
        <a:p>
          <a:r>
            <a:rPr lang="en-US" b="1" dirty="0" err="1" smtClean="0"/>
            <a:t>Microsoft.AspNet</a:t>
          </a:r>
          <a:r>
            <a:rPr lang="en-US" b="1" dirty="0" smtClean="0"/>
            <a:t>.</a:t>
          </a:r>
        </a:p>
        <a:p>
          <a:r>
            <a:rPr lang="en-US" b="1" dirty="0" err="1" smtClean="0"/>
            <a:t>Web.Optimization</a:t>
          </a:r>
          <a:endParaRPr lang="en-US" b="1" dirty="0"/>
        </a:p>
      </dgm:t>
    </dgm:pt>
    <dgm:pt modelId="{30711C93-5EA3-470C-A272-8A444B0D3D50}" type="parTrans" cxnId="{552FD24C-404A-4997-8793-D56748B29B1D}">
      <dgm:prSet/>
      <dgm:spPr/>
      <dgm:t>
        <a:bodyPr/>
        <a:lstStyle/>
        <a:p>
          <a:endParaRPr lang="en-US" b="1"/>
        </a:p>
      </dgm:t>
    </dgm:pt>
    <dgm:pt modelId="{5FDEB33D-8C32-4A68-9E2B-167B8A3D5B1E}" type="sibTrans" cxnId="{552FD24C-404A-4997-8793-D56748B29B1D}">
      <dgm:prSet/>
      <dgm:spPr/>
      <dgm:t>
        <a:bodyPr/>
        <a:lstStyle/>
        <a:p>
          <a:endParaRPr lang="en-US" b="1"/>
        </a:p>
      </dgm:t>
    </dgm:pt>
    <dgm:pt modelId="{404C4595-8D39-45E1-8A18-5DAB4D7327F8}">
      <dgm:prSet phldrT="[Text]"/>
      <dgm:spPr/>
      <dgm:t>
        <a:bodyPr/>
        <a:lstStyle/>
        <a:p>
          <a:r>
            <a:rPr lang="en-US" b="1" dirty="0" err="1" smtClean="0"/>
            <a:t>Microsoft.Web</a:t>
          </a:r>
          <a:r>
            <a:rPr lang="en-US" b="1" dirty="0" smtClean="0"/>
            <a:t>.</a:t>
          </a:r>
        </a:p>
        <a:p>
          <a:r>
            <a:rPr lang="en-US" b="1" dirty="0" smtClean="0"/>
            <a:t>Infrastructure</a:t>
          </a:r>
          <a:endParaRPr lang="en-US" b="1" dirty="0"/>
        </a:p>
      </dgm:t>
    </dgm:pt>
    <dgm:pt modelId="{9127F235-D9E5-4F95-834C-2DDC06C22D8F}" type="parTrans" cxnId="{EFFAB5B7-A72C-4EB7-A6EC-8580F14D3C9D}">
      <dgm:prSet/>
      <dgm:spPr/>
      <dgm:t>
        <a:bodyPr/>
        <a:lstStyle/>
        <a:p>
          <a:endParaRPr lang="en-US" b="1"/>
        </a:p>
      </dgm:t>
    </dgm:pt>
    <dgm:pt modelId="{6AF34727-B1BF-4CFE-ACB1-6F568E6C987B}" type="sibTrans" cxnId="{EFFAB5B7-A72C-4EB7-A6EC-8580F14D3C9D}">
      <dgm:prSet/>
      <dgm:spPr/>
      <dgm:t>
        <a:bodyPr/>
        <a:lstStyle/>
        <a:p>
          <a:endParaRPr lang="en-US" b="1"/>
        </a:p>
      </dgm:t>
    </dgm:pt>
    <dgm:pt modelId="{38C880E8-34BA-4A6A-A03E-B11F708B38A7}">
      <dgm:prSet phldrT="[Text]"/>
      <dgm:spPr/>
      <dgm:t>
        <a:bodyPr/>
        <a:lstStyle/>
        <a:p>
          <a:r>
            <a:rPr lang="en-US" b="1" dirty="0" err="1" smtClean="0"/>
            <a:t>WebGrease</a:t>
          </a:r>
          <a:endParaRPr lang="en-US" b="1" dirty="0"/>
        </a:p>
      </dgm:t>
    </dgm:pt>
    <dgm:pt modelId="{5DC5FA51-4335-4A03-AB99-4FD37B70507D}" type="parTrans" cxnId="{AF311EF7-2AEB-425C-8697-C43E7A46D48D}">
      <dgm:prSet/>
      <dgm:spPr/>
      <dgm:t>
        <a:bodyPr/>
        <a:lstStyle/>
        <a:p>
          <a:endParaRPr lang="en-US" b="1"/>
        </a:p>
      </dgm:t>
    </dgm:pt>
    <dgm:pt modelId="{D3BF5556-85A2-4AD4-875D-3E855FE2B14F}" type="sibTrans" cxnId="{AF311EF7-2AEB-425C-8697-C43E7A46D48D}">
      <dgm:prSet/>
      <dgm:spPr/>
      <dgm:t>
        <a:bodyPr/>
        <a:lstStyle/>
        <a:p>
          <a:endParaRPr lang="en-US" b="1"/>
        </a:p>
      </dgm:t>
    </dgm:pt>
    <dgm:pt modelId="{1F90C25D-3241-40E2-BFAE-D31FAA2A08E1}">
      <dgm:prSet phldrT="[Text]"/>
      <dgm:spPr/>
      <dgm:t>
        <a:bodyPr/>
        <a:lstStyle/>
        <a:p>
          <a:r>
            <a:rPr lang="en-US" b="1" dirty="0" err="1" smtClean="0"/>
            <a:t>Antlr</a:t>
          </a:r>
          <a:endParaRPr lang="en-US" b="1" dirty="0"/>
        </a:p>
      </dgm:t>
    </dgm:pt>
    <dgm:pt modelId="{A9FD6C8C-6118-45D9-BD7F-6E225854E884}" type="parTrans" cxnId="{B481F524-D20E-4F66-A646-38479C8EE673}">
      <dgm:prSet/>
      <dgm:spPr/>
      <dgm:t>
        <a:bodyPr/>
        <a:lstStyle/>
        <a:p>
          <a:endParaRPr lang="en-US" b="1"/>
        </a:p>
      </dgm:t>
    </dgm:pt>
    <dgm:pt modelId="{FC1A8DF3-A634-4635-B13A-B102095C7A25}" type="sibTrans" cxnId="{B481F524-D20E-4F66-A646-38479C8EE673}">
      <dgm:prSet/>
      <dgm:spPr/>
      <dgm:t>
        <a:bodyPr/>
        <a:lstStyle/>
        <a:p>
          <a:endParaRPr lang="en-US" b="1"/>
        </a:p>
      </dgm:t>
    </dgm:pt>
    <dgm:pt modelId="{0214E11D-5537-49FE-B3AE-FD84999DEA99}">
      <dgm:prSet phldrT="[Text]"/>
      <dgm:spPr/>
      <dgm:t>
        <a:bodyPr/>
        <a:lstStyle/>
        <a:p>
          <a:r>
            <a:rPr lang="en-US" b="1" dirty="0" err="1" smtClean="0"/>
            <a:t>Newtonsoft.Json</a:t>
          </a:r>
          <a:endParaRPr lang="en-US" b="1" dirty="0"/>
        </a:p>
      </dgm:t>
    </dgm:pt>
    <dgm:pt modelId="{12F89512-E00B-4C96-A8AF-A84E2CD4892A}" type="parTrans" cxnId="{D70AD27C-661D-42FF-8CCB-70B6557DB6D5}">
      <dgm:prSet/>
      <dgm:spPr/>
      <dgm:t>
        <a:bodyPr/>
        <a:lstStyle/>
        <a:p>
          <a:endParaRPr lang="en-US" b="1"/>
        </a:p>
      </dgm:t>
    </dgm:pt>
    <dgm:pt modelId="{9FE0BF85-06B4-4901-B36C-C34BE3BD4BF1}" type="sibTrans" cxnId="{D70AD27C-661D-42FF-8CCB-70B6557DB6D5}">
      <dgm:prSet/>
      <dgm:spPr/>
      <dgm:t>
        <a:bodyPr/>
        <a:lstStyle/>
        <a:p>
          <a:endParaRPr lang="en-US" b="1"/>
        </a:p>
      </dgm:t>
    </dgm:pt>
    <dgm:pt modelId="{9ED99740-342B-4B3D-A5E6-20BBCE526487}">
      <dgm:prSet phldrT="[Text]"/>
      <dgm:spPr/>
      <dgm:t>
        <a:bodyPr/>
        <a:lstStyle/>
        <a:p>
          <a:r>
            <a:rPr lang="en-US" b="1" dirty="0" err="1" smtClean="0"/>
            <a:t>Microsoft.jQuery</a:t>
          </a:r>
          <a:r>
            <a:rPr lang="en-US" b="1" dirty="0" smtClean="0"/>
            <a:t>.</a:t>
          </a:r>
        </a:p>
        <a:p>
          <a:r>
            <a:rPr lang="en-US" b="1" dirty="0" err="1" smtClean="0"/>
            <a:t>Unobtrusive.Validation</a:t>
          </a:r>
          <a:endParaRPr lang="en-US" b="1" dirty="0"/>
        </a:p>
      </dgm:t>
    </dgm:pt>
    <dgm:pt modelId="{C9C4E00A-179C-45F2-B8D6-8B6E5AF21C31}" type="parTrans" cxnId="{6B7B5E6C-DD4C-477D-B9AF-F89E654FB320}">
      <dgm:prSet/>
      <dgm:spPr/>
      <dgm:t>
        <a:bodyPr/>
        <a:lstStyle/>
        <a:p>
          <a:endParaRPr lang="en-US" b="1"/>
        </a:p>
      </dgm:t>
    </dgm:pt>
    <dgm:pt modelId="{C4D4E75E-5419-4CDF-8474-CABB73747109}" type="sibTrans" cxnId="{6B7B5E6C-DD4C-477D-B9AF-F89E654FB320}">
      <dgm:prSet/>
      <dgm:spPr/>
      <dgm:t>
        <a:bodyPr/>
        <a:lstStyle/>
        <a:p>
          <a:endParaRPr lang="en-US" b="1"/>
        </a:p>
      </dgm:t>
    </dgm:pt>
    <dgm:pt modelId="{8203C035-DD36-413D-A7F4-F8AD695A665C}">
      <dgm:prSet phldrT="[Text]"/>
      <dgm:spPr/>
      <dgm:t>
        <a:bodyPr/>
        <a:lstStyle/>
        <a:p>
          <a:r>
            <a:rPr lang="en-US" b="1" dirty="0" smtClean="0"/>
            <a:t>jQuery</a:t>
          </a:r>
          <a:endParaRPr lang="en-US" b="1" dirty="0"/>
        </a:p>
      </dgm:t>
    </dgm:pt>
    <dgm:pt modelId="{E82B5A47-C45D-4A4A-8289-CBB9942FF025}" type="parTrans" cxnId="{BC038E6F-4A44-4AD9-AFBE-15C1E7EC0888}">
      <dgm:prSet/>
      <dgm:spPr/>
      <dgm:t>
        <a:bodyPr/>
        <a:lstStyle/>
        <a:p>
          <a:endParaRPr lang="en-US" b="1"/>
        </a:p>
      </dgm:t>
    </dgm:pt>
    <dgm:pt modelId="{1DE9C909-1D8F-471B-8A45-1DB4FCF727E7}" type="sibTrans" cxnId="{BC038E6F-4A44-4AD9-AFBE-15C1E7EC0888}">
      <dgm:prSet/>
      <dgm:spPr/>
      <dgm:t>
        <a:bodyPr/>
        <a:lstStyle/>
        <a:p>
          <a:endParaRPr lang="en-US" b="1"/>
        </a:p>
      </dgm:t>
    </dgm:pt>
    <dgm:pt modelId="{2C7FD068-8D7F-4D39-BA57-3033A8236481}">
      <dgm:prSet phldrT="[Text]"/>
      <dgm:spPr/>
      <dgm:t>
        <a:bodyPr/>
        <a:lstStyle/>
        <a:p>
          <a:r>
            <a:rPr lang="en-US" b="1" dirty="0" err="1" smtClean="0"/>
            <a:t>jQuery.Validation</a:t>
          </a:r>
          <a:endParaRPr lang="en-US" b="1" dirty="0"/>
        </a:p>
      </dgm:t>
    </dgm:pt>
    <dgm:pt modelId="{1A3D7319-0839-4F76-B6D2-B660331F5A1E}" type="parTrans" cxnId="{B61EE72D-808B-4186-96BC-737923F45B64}">
      <dgm:prSet/>
      <dgm:spPr/>
      <dgm:t>
        <a:bodyPr/>
        <a:lstStyle/>
        <a:p>
          <a:endParaRPr lang="en-US" b="1"/>
        </a:p>
      </dgm:t>
    </dgm:pt>
    <dgm:pt modelId="{4423A8DC-A1E6-4020-9EAD-402F30C2EEFB}" type="sibTrans" cxnId="{B61EE72D-808B-4186-96BC-737923F45B64}">
      <dgm:prSet/>
      <dgm:spPr/>
      <dgm:t>
        <a:bodyPr/>
        <a:lstStyle/>
        <a:p>
          <a:endParaRPr lang="en-US" b="1"/>
        </a:p>
      </dgm:t>
    </dgm:pt>
    <dgm:pt modelId="{7EFB51BC-C771-47E3-A8F2-86CC9D6808FF}">
      <dgm:prSet phldrT="[Text]"/>
      <dgm:spPr/>
      <dgm:t>
        <a:bodyPr/>
        <a:lstStyle/>
        <a:p>
          <a:r>
            <a:rPr lang="en-US" b="1" dirty="0" smtClean="0"/>
            <a:t>jQuery</a:t>
          </a:r>
          <a:endParaRPr lang="en-US" b="1" dirty="0"/>
        </a:p>
      </dgm:t>
    </dgm:pt>
    <dgm:pt modelId="{BE4A1149-8519-4F23-A660-F62181C450CF}" type="parTrans" cxnId="{EF9A8301-B645-459A-9F42-C53098C5F18A}">
      <dgm:prSet/>
      <dgm:spPr/>
      <dgm:t>
        <a:bodyPr/>
        <a:lstStyle/>
        <a:p>
          <a:endParaRPr lang="en-US" b="1"/>
        </a:p>
      </dgm:t>
    </dgm:pt>
    <dgm:pt modelId="{4A887542-2A55-40DD-B82C-DCAA4A35DFFC}" type="sibTrans" cxnId="{EF9A8301-B645-459A-9F42-C53098C5F18A}">
      <dgm:prSet/>
      <dgm:spPr/>
      <dgm:t>
        <a:bodyPr/>
        <a:lstStyle/>
        <a:p>
          <a:endParaRPr lang="en-US" b="1"/>
        </a:p>
      </dgm:t>
    </dgm:pt>
    <dgm:pt modelId="{27FF5ED3-EB5E-4C02-97D5-D33DB630D588}" type="pres">
      <dgm:prSet presAssocID="{D3ED15DF-E0C3-4703-8849-94B7E6754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4B578B-26B3-4D1B-9821-376E649A61F3}" type="pres">
      <dgm:prSet presAssocID="{5B0107A4-B500-4F2A-830E-87B4031FF1D8}" presName="hierRoot1" presStyleCnt="0">
        <dgm:presLayoutVars>
          <dgm:hierBranch val="init"/>
        </dgm:presLayoutVars>
      </dgm:prSet>
      <dgm:spPr/>
    </dgm:pt>
    <dgm:pt modelId="{B12E8055-5F2C-4F40-A0A5-BA31723D1165}" type="pres">
      <dgm:prSet presAssocID="{5B0107A4-B500-4F2A-830E-87B4031FF1D8}" presName="rootComposite1" presStyleCnt="0"/>
      <dgm:spPr/>
    </dgm:pt>
    <dgm:pt modelId="{73BAB686-054C-484F-B7DB-8D2E634AB5F1}" type="pres">
      <dgm:prSet presAssocID="{5B0107A4-B500-4F2A-830E-87B4031FF1D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705AAC-E791-44AD-B152-61993C20A26A}" type="pres">
      <dgm:prSet presAssocID="{5B0107A4-B500-4F2A-830E-87B4031FF1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9825F6-5FF3-4679-9700-093471702A3C}" type="pres">
      <dgm:prSet presAssocID="{5B0107A4-B500-4F2A-830E-87B4031FF1D8}" presName="hierChild2" presStyleCnt="0"/>
      <dgm:spPr/>
    </dgm:pt>
    <dgm:pt modelId="{7E4BAB64-1906-4CBD-90A2-3362F19739CA}" type="pres">
      <dgm:prSet presAssocID="{9127F235-D9E5-4F95-834C-2DDC06C22D8F}" presName="Name64" presStyleLbl="parChTrans1D2" presStyleIdx="0" presStyleCnt="4"/>
      <dgm:spPr/>
      <dgm:t>
        <a:bodyPr/>
        <a:lstStyle/>
        <a:p>
          <a:endParaRPr lang="en-US"/>
        </a:p>
      </dgm:t>
    </dgm:pt>
    <dgm:pt modelId="{3CA4A560-20F7-4510-9F95-FDE8530F86C9}" type="pres">
      <dgm:prSet presAssocID="{404C4595-8D39-45E1-8A18-5DAB4D7327F8}" presName="hierRoot2" presStyleCnt="0">
        <dgm:presLayoutVars>
          <dgm:hierBranch val="init"/>
        </dgm:presLayoutVars>
      </dgm:prSet>
      <dgm:spPr/>
    </dgm:pt>
    <dgm:pt modelId="{257F6134-A5B0-4CA4-81E3-6FA9174B6A37}" type="pres">
      <dgm:prSet presAssocID="{404C4595-8D39-45E1-8A18-5DAB4D7327F8}" presName="rootComposite" presStyleCnt="0"/>
      <dgm:spPr/>
    </dgm:pt>
    <dgm:pt modelId="{43C7E20C-FC76-4A88-9333-FA642E1BD6AF}" type="pres">
      <dgm:prSet presAssocID="{404C4595-8D39-45E1-8A18-5DAB4D7327F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6FE765-CD10-407E-9E04-F0353A442313}" type="pres">
      <dgm:prSet presAssocID="{404C4595-8D39-45E1-8A18-5DAB4D7327F8}" presName="rootConnector" presStyleLbl="node2" presStyleIdx="0" presStyleCnt="4"/>
      <dgm:spPr/>
      <dgm:t>
        <a:bodyPr/>
        <a:lstStyle/>
        <a:p>
          <a:endParaRPr lang="en-US"/>
        </a:p>
      </dgm:t>
    </dgm:pt>
    <dgm:pt modelId="{DE9AA242-9170-42AF-9FD6-E66B01C436EC}" type="pres">
      <dgm:prSet presAssocID="{404C4595-8D39-45E1-8A18-5DAB4D7327F8}" presName="hierChild4" presStyleCnt="0"/>
      <dgm:spPr/>
    </dgm:pt>
    <dgm:pt modelId="{D7510373-54A4-4A2A-9078-6D6D2DDB2C72}" type="pres">
      <dgm:prSet presAssocID="{404C4595-8D39-45E1-8A18-5DAB4D7327F8}" presName="hierChild5" presStyleCnt="0"/>
      <dgm:spPr/>
    </dgm:pt>
    <dgm:pt modelId="{1C30075A-B6CB-4AB5-A8FF-EEB2C86B4B30}" type="pres">
      <dgm:prSet presAssocID="{5DC5FA51-4335-4A03-AB99-4FD37B70507D}" presName="Name64" presStyleLbl="parChTrans1D2" presStyleIdx="1" presStyleCnt="4"/>
      <dgm:spPr/>
      <dgm:t>
        <a:bodyPr/>
        <a:lstStyle/>
        <a:p>
          <a:endParaRPr lang="en-US"/>
        </a:p>
      </dgm:t>
    </dgm:pt>
    <dgm:pt modelId="{6586CDDF-B1A5-47ED-9163-F4A801DEF50F}" type="pres">
      <dgm:prSet presAssocID="{38C880E8-34BA-4A6A-A03E-B11F708B38A7}" presName="hierRoot2" presStyleCnt="0">
        <dgm:presLayoutVars>
          <dgm:hierBranch val="init"/>
        </dgm:presLayoutVars>
      </dgm:prSet>
      <dgm:spPr/>
    </dgm:pt>
    <dgm:pt modelId="{EBFDECD3-95F7-4802-9453-1B2F72CDB1F5}" type="pres">
      <dgm:prSet presAssocID="{38C880E8-34BA-4A6A-A03E-B11F708B38A7}" presName="rootComposite" presStyleCnt="0"/>
      <dgm:spPr/>
    </dgm:pt>
    <dgm:pt modelId="{227DB490-8D3A-49B2-9DAC-9B9F106A2133}" type="pres">
      <dgm:prSet presAssocID="{38C880E8-34BA-4A6A-A03E-B11F708B38A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535C9-EA2A-4A48-943F-5D992AD3EC85}" type="pres">
      <dgm:prSet presAssocID="{38C880E8-34BA-4A6A-A03E-B11F708B38A7}" presName="rootConnector" presStyleLbl="node2" presStyleIdx="1" presStyleCnt="4"/>
      <dgm:spPr/>
      <dgm:t>
        <a:bodyPr/>
        <a:lstStyle/>
        <a:p>
          <a:endParaRPr lang="en-US"/>
        </a:p>
      </dgm:t>
    </dgm:pt>
    <dgm:pt modelId="{064C864B-B465-4D27-AA11-89174050D311}" type="pres">
      <dgm:prSet presAssocID="{38C880E8-34BA-4A6A-A03E-B11F708B38A7}" presName="hierChild4" presStyleCnt="0"/>
      <dgm:spPr/>
    </dgm:pt>
    <dgm:pt modelId="{5D50EB5F-8D43-4788-B18E-89F0F328549E}" type="pres">
      <dgm:prSet presAssocID="{A9FD6C8C-6118-45D9-BD7F-6E225854E884}" presName="Name64" presStyleLbl="parChTrans1D3" presStyleIdx="0" presStyleCnt="3"/>
      <dgm:spPr/>
      <dgm:t>
        <a:bodyPr/>
        <a:lstStyle/>
        <a:p>
          <a:endParaRPr lang="en-US"/>
        </a:p>
      </dgm:t>
    </dgm:pt>
    <dgm:pt modelId="{7F83FC0B-3CE9-4377-BABA-B2E0D6402A81}" type="pres">
      <dgm:prSet presAssocID="{1F90C25D-3241-40E2-BFAE-D31FAA2A08E1}" presName="hierRoot2" presStyleCnt="0">
        <dgm:presLayoutVars>
          <dgm:hierBranch val="init"/>
        </dgm:presLayoutVars>
      </dgm:prSet>
      <dgm:spPr/>
    </dgm:pt>
    <dgm:pt modelId="{2B6A7A7B-0922-4CEB-823E-121165DA6F66}" type="pres">
      <dgm:prSet presAssocID="{1F90C25D-3241-40E2-BFAE-D31FAA2A08E1}" presName="rootComposite" presStyleCnt="0"/>
      <dgm:spPr/>
    </dgm:pt>
    <dgm:pt modelId="{30A97F20-6666-4897-9DE9-9D0C73B2361A}" type="pres">
      <dgm:prSet presAssocID="{1F90C25D-3241-40E2-BFAE-D31FAA2A08E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37F0D-82DA-404C-8622-E49E102611F4}" type="pres">
      <dgm:prSet presAssocID="{1F90C25D-3241-40E2-BFAE-D31FAA2A08E1}" presName="rootConnector" presStyleLbl="node3" presStyleIdx="0" presStyleCnt="3"/>
      <dgm:spPr/>
      <dgm:t>
        <a:bodyPr/>
        <a:lstStyle/>
        <a:p>
          <a:endParaRPr lang="en-US"/>
        </a:p>
      </dgm:t>
    </dgm:pt>
    <dgm:pt modelId="{963F1E00-9F9A-4FDF-8D30-9E56D550151A}" type="pres">
      <dgm:prSet presAssocID="{1F90C25D-3241-40E2-BFAE-D31FAA2A08E1}" presName="hierChild4" presStyleCnt="0"/>
      <dgm:spPr/>
    </dgm:pt>
    <dgm:pt modelId="{CEB61055-C033-43F6-9D2B-9C1D98D7FDF2}" type="pres">
      <dgm:prSet presAssocID="{1F90C25D-3241-40E2-BFAE-D31FAA2A08E1}" presName="hierChild5" presStyleCnt="0"/>
      <dgm:spPr/>
    </dgm:pt>
    <dgm:pt modelId="{30983F27-D31D-4EDD-9616-31EDFB35BA49}" type="pres">
      <dgm:prSet presAssocID="{12F89512-E00B-4C96-A8AF-A84E2CD4892A}" presName="Name64" presStyleLbl="parChTrans1D3" presStyleIdx="1" presStyleCnt="3"/>
      <dgm:spPr/>
      <dgm:t>
        <a:bodyPr/>
        <a:lstStyle/>
        <a:p>
          <a:endParaRPr lang="en-US"/>
        </a:p>
      </dgm:t>
    </dgm:pt>
    <dgm:pt modelId="{E10A875A-20D2-4EC5-9D8A-4FE436B41A49}" type="pres">
      <dgm:prSet presAssocID="{0214E11D-5537-49FE-B3AE-FD84999DEA99}" presName="hierRoot2" presStyleCnt="0">
        <dgm:presLayoutVars>
          <dgm:hierBranch val="init"/>
        </dgm:presLayoutVars>
      </dgm:prSet>
      <dgm:spPr/>
    </dgm:pt>
    <dgm:pt modelId="{0A185655-D542-4234-8875-990624BE6AC1}" type="pres">
      <dgm:prSet presAssocID="{0214E11D-5537-49FE-B3AE-FD84999DEA99}" presName="rootComposite" presStyleCnt="0"/>
      <dgm:spPr/>
    </dgm:pt>
    <dgm:pt modelId="{BFA25B0A-A533-4FD3-B39C-ACD7F88E62D8}" type="pres">
      <dgm:prSet presAssocID="{0214E11D-5537-49FE-B3AE-FD84999DEA9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0612AD-9B77-41CD-9E7F-9FE2A8BE78AA}" type="pres">
      <dgm:prSet presAssocID="{0214E11D-5537-49FE-B3AE-FD84999DEA99}" presName="rootConnector" presStyleLbl="node3" presStyleIdx="1" presStyleCnt="3"/>
      <dgm:spPr/>
      <dgm:t>
        <a:bodyPr/>
        <a:lstStyle/>
        <a:p>
          <a:endParaRPr lang="en-US"/>
        </a:p>
      </dgm:t>
    </dgm:pt>
    <dgm:pt modelId="{B79BFCF4-E746-43FE-A835-E928086C401E}" type="pres">
      <dgm:prSet presAssocID="{0214E11D-5537-49FE-B3AE-FD84999DEA99}" presName="hierChild4" presStyleCnt="0"/>
      <dgm:spPr/>
    </dgm:pt>
    <dgm:pt modelId="{A06FF104-A020-450C-95FD-DC5F6ED1C7B1}" type="pres">
      <dgm:prSet presAssocID="{0214E11D-5537-49FE-B3AE-FD84999DEA99}" presName="hierChild5" presStyleCnt="0"/>
      <dgm:spPr/>
    </dgm:pt>
    <dgm:pt modelId="{B5C68BEC-D065-4B81-A0D9-1680779C7E94}" type="pres">
      <dgm:prSet presAssocID="{38C880E8-34BA-4A6A-A03E-B11F708B38A7}" presName="hierChild5" presStyleCnt="0"/>
      <dgm:spPr/>
    </dgm:pt>
    <dgm:pt modelId="{AD5E25D7-5678-4B64-9F8C-01EBAB2C03DC}" type="pres">
      <dgm:prSet presAssocID="{5B0107A4-B500-4F2A-830E-87B4031FF1D8}" presName="hierChild3" presStyleCnt="0"/>
      <dgm:spPr/>
    </dgm:pt>
    <dgm:pt modelId="{94488BB5-1221-447C-B449-10812488D363}" type="pres">
      <dgm:prSet presAssocID="{9ED99740-342B-4B3D-A5E6-20BBCE526487}" presName="hierRoot1" presStyleCnt="0">
        <dgm:presLayoutVars>
          <dgm:hierBranch val="init"/>
        </dgm:presLayoutVars>
      </dgm:prSet>
      <dgm:spPr/>
    </dgm:pt>
    <dgm:pt modelId="{898652FC-DD53-44AA-9B61-1FFCED68C6F9}" type="pres">
      <dgm:prSet presAssocID="{9ED99740-342B-4B3D-A5E6-20BBCE526487}" presName="rootComposite1" presStyleCnt="0"/>
      <dgm:spPr/>
    </dgm:pt>
    <dgm:pt modelId="{C7F8798D-10E2-4405-A094-D5550B4D8239}" type="pres">
      <dgm:prSet presAssocID="{9ED99740-342B-4B3D-A5E6-20BBCE52648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E5C326-AF78-428A-8B79-3639E2317DED}" type="pres">
      <dgm:prSet presAssocID="{9ED99740-342B-4B3D-A5E6-20BBCE52648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EB0A6-131D-4823-8621-1ED7869ADBF4}" type="pres">
      <dgm:prSet presAssocID="{9ED99740-342B-4B3D-A5E6-20BBCE526487}" presName="hierChild2" presStyleCnt="0"/>
      <dgm:spPr/>
    </dgm:pt>
    <dgm:pt modelId="{7B75E01C-0241-4EE7-A1B8-9AEE990983DE}" type="pres">
      <dgm:prSet presAssocID="{E82B5A47-C45D-4A4A-8289-CBB9942FF025}" presName="Name64" presStyleLbl="parChTrans1D2" presStyleIdx="2" presStyleCnt="4"/>
      <dgm:spPr/>
      <dgm:t>
        <a:bodyPr/>
        <a:lstStyle/>
        <a:p>
          <a:endParaRPr lang="en-US"/>
        </a:p>
      </dgm:t>
    </dgm:pt>
    <dgm:pt modelId="{35262A37-E6C5-444C-AE9B-115433673936}" type="pres">
      <dgm:prSet presAssocID="{8203C035-DD36-413D-A7F4-F8AD695A665C}" presName="hierRoot2" presStyleCnt="0">
        <dgm:presLayoutVars>
          <dgm:hierBranch val="init"/>
        </dgm:presLayoutVars>
      </dgm:prSet>
      <dgm:spPr/>
    </dgm:pt>
    <dgm:pt modelId="{CCA8E17E-5518-4118-A753-4A13874F848A}" type="pres">
      <dgm:prSet presAssocID="{8203C035-DD36-413D-A7F4-F8AD695A665C}" presName="rootComposite" presStyleCnt="0"/>
      <dgm:spPr/>
    </dgm:pt>
    <dgm:pt modelId="{67A43637-D300-4FD5-9794-17211B69EC8E}" type="pres">
      <dgm:prSet presAssocID="{8203C035-DD36-413D-A7F4-F8AD695A665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CDD91-3321-47FF-82E9-F664709445B7}" type="pres">
      <dgm:prSet presAssocID="{8203C035-DD36-413D-A7F4-F8AD695A665C}" presName="rootConnector" presStyleLbl="node2" presStyleIdx="2" presStyleCnt="4"/>
      <dgm:spPr/>
      <dgm:t>
        <a:bodyPr/>
        <a:lstStyle/>
        <a:p>
          <a:endParaRPr lang="en-US"/>
        </a:p>
      </dgm:t>
    </dgm:pt>
    <dgm:pt modelId="{081259B9-9D7B-4059-8AA8-818F85D3611A}" type="pres">
      <dgm:prSet presAssocID="{8203C035-DD36-413D-A7F4-F8AD695A665C}" presName="hierChild4" presStyleCnt="0"/>
      <dgm:spPr/>
    </dgm:pt>
    <dgm:pt modelId="{8A11D779-A294-4ED5-9199-8A35E09CC744}" type="pres">
      <dgm:prSet presAssocID="{8203C035-DD36-413D-A7F4-F8AD695A665C}" presName="hierChild5" presStyleCnt="0"/>
      <dgm:spPr/>
    </dgm:pt>
    <dgm:pt modelId="{3F46A1AD-0B23-4240-9885-0F1AC1F586CE}" type="pres">
      <dgm:prSet presAssocID="{1A3D7319-0839-4F76-B6D2-B660331F5A1E}" presName="Name64" presStyleLbl="parChTrans1D2" presStyleIdx="3" presStyleCnt="4"/>
      <dgm:spPr/>
      <dgm:t>
        <a:bodyPr/>
        <a:lstStyle/>
        <a:p>
          <a:endParaRPr lang="en-US"/>
        </a:p>
      </dgm:t>
    </dgm:pt>
    <dgm:pt modelId="{3021FD64-98F1-4EEB-8A97-FEBF8CA5893F}" type="pres">
      <dgm:prSet presAssocID="{2C7FD068-8D7F-4D39-BA57-3033A8236481}" presName="hierRoot2" presStyleCnt="0">
        <dgm:presLayoutVars>
          <dgm:hierBranch val="init"/>
        </dgm:presLayoutVars>
      </dgm:prSet>
      <dgm:spPr/>
    </dgm:pt>
    <dgm:pt modelId="{0A5E86CD-0B4F-41B9-9542-B87A92D88C51}" type="pres">
      <dgm:prSet presAssocID="{2C7FD068-8D7F-4D39-BA57-3033A8236481}" presName="rootComposite" presStyleCnt="0"/>
      <dgm:spPr/>
    </dgm:pt>
    <dgm:pt modelId="{963A211D-0CF9-4682-9D85-4CA6EA480C4B}" type="pres">
      <dgm:prSet presAssocID="{2C7FD068-8D7F-4D39-BA57-3033A823648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3DBFED-E3D9-42AE-B75A-7EAD7B2E32AD}" type="pres">
      <dgm:prSet presAssocID="{2C7FD068-8D7F-4D39-BA57-3033A8236481}" presName="rootConnector" presStyleLbl="node2" presStyleIdx="3" presStyleCnt="4"/>
      <dgm:spPr/>
      <dgm:t>
        <a:bodyPr/>
        <a:lstStyle/>
        <a:p>
          <a:endParaRPr lang="en-US"/>
        </a:p>
      </dgm:t>
    </dgm:pt>
    <dgm:pt modelId="{00E6DE72-BB5A-4DCC-B651-3AE087B7A18A}" type="pres">
      <dgm:prSet presAssocID="{2C7FD068-8D7F-4D39-BA57-3033A8236481}" presName="hierChild4" presStyleCnt="0"/>
      <dgm:spPr/>
    </dgm:pt>
    <dgm:pt modelId="{161537D7-CEDC-403D-855D-1223DC7147E5}" type="pres">
      <dgm:prSet presAssocID="{BE4A1149-8519-4F23-A660-F62181C450CF}" presName="Name64" presStyleLbl="parChTrans1D3" presStyleIdx="2" presStyleCnt="3"/>
      <dgm:spPr/>
      <dgm:t>
        <a:bodyPr/>
        <a:lstStyle/>
        <a:p>
          <a:endParaRPr lang="en-US"/>
        </a:p>
      </dgm:t>
    </dgm:pt>
    <dgm:pt modelId="{18CCF82B-BBD8-41BC-8589-5525CB0B60C7}" type="pres">
      <dgm:prSet presAssocID="{7EFB51BC-C771-47E3-A8F2-86CC9D6808FF}" presName="hierRoot2" presStyleCnt="0">
        <dgm:presLayoutVars>
          <dgm:hierBranch val="init"/>
        </dgm:presLayoutVars>
      </dgm:prSet>
      <dgm:spPr/>
    </dgm:pt>
    <dgm:pt modelId="{A242D02E-6E52-4D9E-9EC6-989405145CF3}" type="pres">
      <dgm:prSet presAssocID="{7EFB51BC-C771-47E3-A8F2-86CC9D6808FF}" presName="rootComposite" presStyleCnt="0"/>
      <dgm:spPr/>
    </dgm:pt>
    <dgm:pt modelId="{53934C39-7AB7-4451-A572-62B71A5F7588}" type="pres">
      <dgm:prSet presAssocID="{7EFB51BC-C771-47E3-A8F2-86CC9D6808F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074F4-1E60-4487-9924-71EF50ADA13E}" type="pres">
      <dgm:prSet presAssocID="{7EFB51BC-C771-47E3-A8F2-86CC9D6808FF}" presName="rootConnector" presStyleLbl="node3" presStyleIdx="2" presStyleCnt="3"/>
      <dgm:spPr/>
      <dgm:t>
        <a:bodyPr/>
        <a:lstStyle/>
        <a:p>
          <a:endParaRPr lang="en-US"/>
        </a:p>
      </dgm:t>
    </dgm:pt>
    <dgm:pt modelId="{76859129-D99F-46D6-AAB0-CAA33FFEAB11}" type="pres">
      <dgm:prSet presAssocID="{7EFB51BC-C771-47E3-A8F2-86CC9D6808FF}" presName="hierChild4" presStyleCnt="0"/>
      <dgm:spPr/>
    </dgm:pt>
    <dgm:pt modelId="{9B519B1A-82F9-4682-81B2-5E07801FF31B}" type="pres">
      <dgm:prSet presAssocID="{7EFB51BC-C771-47E3-A8F2-86CC9D6808FF}" presName="hierChild5" presStyleCnt="0"/>
      <dgm:spPr/>
    </dgm:pt>
    <dgm:pt modelId="{ECD514CE-920C-4197-A38E-95EA19B48DBA}" type="pres">
      <dgm:prSet presAssocID="{2C7FD068-8D7F-4D39-BA57-3033A8236481}" presName="hierChild5" presStyleCnt="0"/>
      <dgm:spPr/>
    </dgm:pt>
    <dgm:pt modelId="{6A15648E-7DD1-4825-9449-6EC43D2DC427}" type="pres">
      <dgm:prSet presAssocID="{9ED99740-342B-4B3D-A5E6-20BBCE526487}" presName="hierChild3" presStyleCnt="0"/>
      <dgm:spPr/>
    </dgm:pt>
  </dgm:ptLst>
  <dgm:cxnLst>
    <dgm:cxn modelId="{8327667B-A20F-412B-8A65-7E6D83A58C84}" type="presOf" srcId="{38C880E8-34BA-4A6A-A03E-B11F708B38A7}" destId="{CDE535C9-EA2A-4A48-943F-5D992AD3EC85}" srcOrd="1" destOrd="0" presId="urn:microsoft.com/office/officeart/2009/3/layout/HorizontalOrganizationChart"/>
    <dgm:cxn modelId="{432B445F-74C9-4990-8B8E-588FFE5BBA4D}" type="presOf" srcId="{1A3D7319-0839-4F76-B6D2-B660331F5A1E}" destId="{3F46A1AD-0B23-4240-9885-0F1AC1F586CE}" srcOrd="0" destOrd="0" presId="urn:microsoft.com/office/officeart/2009/3/layout/HorizontalOrganizationChart"/>
    <dgm:cxn modelId="{4D84E456-210D-44B4-B29F-CA4AA435D9AA}" type="presOf" srcId="{1F90C25D-3241-40E2-BFAE-D31FAA2A08E1}" destId="{30A97F20-6666-4897-9DE9-9D0C73B2361A}" srcOrd="0" destOrd="0" presId="urn:microsoft.com/office/officeart/2009/3/layout/HorizontalOrganizationChart"/>
    <dgm:cxn modelId="{22F0C3D4-698C-438B-B05A-A98E4AA2B8FD}" type="presOf" srcId="{D3ED15DF-E0C3-4703-8849-94B7E675483C}" destId="{27FF5ED3-EB5E-4C02-97D5-D33DB630D588}" srcOrd="0" destOrd="0" presId="urn:microsoft.com/office/officeart/2009/3/layout/HorizontalOrganizationChart"/>
    <dgm:cxn modelId="{B481F524-D20E-4F66-A646-38479C8EE673}" srcId="{38C880E8-34BA-4A6A-A03E-B11F708B38A7}" destId="{1F90C25D-3241-40E2-BFAE-D31FAA2A08E1}" srcOrd="0" destOrd="0" parTransId="{A9FD6C8C-6118-45D9-BD7F-6E225854E884}" sibTransId="{FC1A8DF3-A634-4635-B13A-B102095C7A25}"/>
    <dgm:cxn modelId="{E28ED0B3-A9FD-499A-84BE-DDB4B01BD326}" type="presOf" srcId="{38C880E8-34BA-4A6A-A03E-B11F708B38A7}" destId="{227DB490-8D3A-49B2-9DAC-9B9F106A2133}" srcOrd="0" destOrd="0" presId="urn:microsoft.com/office/officeart/2009/3/layout/HorizontalOrganizationChart"/>
    <dgm:cxn modelId="{4EAC45A5-72DC-4B4E-8E82-0856211D2370}" type="presOf" srcId="{404C4595-8D39-45E1-8A18-5DAB4D7327F8}" destId="{43C7E20C-FC76-4A88-9333-FA642E1BD6AF}" srcOrd="0" destOrd="0" presId="urn:microsoft.com/office/officeart/2009/3/layout/HorizontalOrganizationChart"/>
    <dgm:cxn modelId="{EC9F191B-D913-4729-84A0-F50786109FCE}" type="presOf" srcId="{9ED99740-342B-4B3D-A5E6-20BBCE526487}" destId="{51E5C326-AF78-428A-8B79-3639E2317DED}" srcOrd="1" destOrd="0" presId="urn:microsoft.com/office/officeart/2009/3/layout/HorizontalOrganizationChart"/>
    <dgm:cxn modelId="{324A966C-4B6B-4562-9302-833BC8B586D8}" type="presOf" srcId="{12F89512-E00B-4C96-A8AF-A84E2CD4892A}" destId="{30983F27-D31D-4EDD-9616-31EDFB35BA49}" srcOrd="0" destOrd="0" presId="urn:microsoft.com/office/officeart/2009/3/layout/HorizontalOrganizationChart"/>
    <dgm:cxn modelId="{EB4054BA-DB38-4EF3-B4C6-38A3C5662646}" type="presOf" srcId="{7EFB51BC-C771-47E3-A8F2-86CC9D6808FF}" destId="{53934C39-7AB7-4451-A572-62B71A5F7588}" srcOrd="0" destOrd="0" presId="urn:microsoft.com/office/officeart/2009/3/layout/HorizontalOrganizationChart"/>
    <dgm:cxn modelId="{8A1681FF-FCD3-4FE1-AB96-B9546B534432}" type="presOf" srcId="{E82B5A47-C45D-4A4A-8289-CBB9942FF025}" destId="{7B75E01C-0241-4EE7-A1B8-9AEE990983DE}" srcOrd="0" destOrd="0" presId="urn:microsoft.com/office/officeart/2009/3/layout/HorizontalOrganizationChart"/>
    <dgm:cxn modelId="{470886C3-77C1-44F4-85D0-B4575ADDEC20}" type="presOf" srcId="{404C4595-8D39-45E1-8A18-5DAB4D7327F8}" destId="{1E6FE765-CD10-407E-9E04-F0353A442313}" srcOrd="1" destOrd="0" presId="urn:microsoft.com/office/officeart/2009/3/layout/HorizontalOrganizationChart"/>
    <dgm:cxn modelId="{B61EE72D-808B-4186-96BC-737923F45B64}" srcId="{9ED99740-342B-4B3D-A5E6-20BBCE526487}" destId="{2C7FD068-8D7F-4D39-BA57-3033A8236481}" srcOrd="1" destOrd="0" parTransId="{1A3D7319-0839-4F76-B6D2-B660331F5A1E}" sibTransId="{4423A8DC-A1E6-4020-9EAD-402F30C2EEFB}"/>
    <dgm:cxn modelId="{725DDEF6-C01C-4F87-9AD9-2BD17375B4E7}" type="presOf" srcId="{8203C035-DD36-413D-A7F4-F8AD695A665C}" destId="{847CDD91-3321-47FF-82E9-F664709445B7}" srcOrd="1" destOrd="0" presId="urn:microsoft.com/office/officeart/2009/3/layout/HorizontalOrganizationChart"/>
    <dgm:cxn modelId="{EFFAB5B7-A72C-4EB7-A6EC-8580F14D3C9D}" srcId="{5B0107A4-B500-4F2A-830E-87B4031FF1D8}" destId="{404C4595-8D39-45E1-8A18-5DAB4D7327F8}" srcOrd="0" destOrd="0" parTransId="{9127F235-D9E5-4F95-834C-2DDC06C22D8F}" sibTransId="{6AF34727-B1BF-4CFE-ACB1-6F568E6C987B}"/>
    <dgm:cxn modelId="{BC038E6F-4A44-4AD9-AFBE-15C1E7EC0888}" srcId="{9ED99740-342B-4B3D-A5E6-20BBCE526487}" destId="{8203C035-DD36-413D-A7F4-F8AD695A665C}" srcOrd="0" destOrd="0" parTransId="{E82B5A47-C45D-4A4A-8289-CBB9942FF025}" sibTransId="{1DE9C909-1D8F-471B-8A45-1DB4FCF727E7}"/>
    <dgm:cxn modelId="{EF9A8301-B645-459A-9F42-C53098C5F18A}" srcId="{2C7FD068-8D7F-4D39-BA57-3033A8236481}" destId="{7EFB51BC-C771-47E3-A8F2-86CC9D6808FF}" srcOrd="0" destOrd="0" parTransId="{BE4A1149-8519-4F23-A660-F62181C450CF}" sibTransId="{4A887542-2A55-40DD-B82C-DCAA4A35DFFC}"/>
    <dgm:cxn modelId="{13339CB8-E52F-401F-871F-735B1B044C9C}" type="presOf" srcId="{BE4A1149-8519-4F23-A660-F62181C450CF}" destId="{161537D7-CEDC-403D-855D-1223DC7147E5}" srcOrd="0" destOrd="0" presId="urn:microsoft.com/office/officeart/2009/3/layout/HorizontalOrganizationChart"/>
    <dgm:cxn modelId="{C83B5D7A-A007-418E-B248-0888A711608C}" type="presOf" srcId="{9ED99740-342B-4B3D-A5E6-20BBCE526487}" destId="{C7F8798D-10E2-4405-A094-D5550B4D8239}" srcOrd="0" destOrd="0" presId="urn:microsoft.com/office/officeart/2009/3/layout/HorizontalOrganizationChart"/>
    <dgm:cxn modelId="{7EAA27CA-4D57-4E74-B3F2-44E0DE0BF89A}" type="presOf" srcId="{7EFB51BC-C771-47E3-A8F2-86CC9D6808FF}" destId="{533074F4-1E60-4487-9924-71EF50ADA13E}" srcOrd="1" destOrd="0" presId="urn:microsoft.com/office/officeart/2009/3/layout/HorizontalOrganizationChart"/>
    <dgm:cxn modelId="{44994C33-948F-4689-9679-C58075CEE145}" type="presOf" srcId="{2C7FD068-8D7F-4D39-BA57-3033A8236481}" destId="{943DBFED-E3D9-42AE-B75A-7EAD7B2E32AD}" srcOrd="1" destOrd="0" presId="urn:microsoft.com/office/officeart/2009/3/layout/HorizontalOrganizationChart"/>
    <dgm:cxn modelId="{6D6CEED0-3AA1-4BF5-BB23-C33EC1A34385}" type="presOf" srcId="{8203C035-DD36-413D-A7F4-F8AD695A665C}" destId="{67A43637-D300-4FD5-9794-17211B69EC8E}" srcOrd="0" destOrd="0" presId="urn:microsoft.com/office/officeart/2009/3/layout/HorizontalOrganizationChart"/>
    <dgm:cxn modelId="{6B7B5E6C-DD4C-477D-B9AF-F89E654FB320}" srcId="{D3ED15DF-E0C3-4703-8849-94B7E675483C}" destId="{9ED99740-342B-4B3D-A5E6-20BBCE526487}" srcOrd="1" destOrd="0" parTransId="{C9C4E00A-179C-45F2-B8D6-8B6E5AF21C31}" sibTransId="{C4D4E75E-5419-4CDF-8474-CABB73747109}"/>
    <dgm:cxn modelId="{7C535C1A-01CA-4F0E-8623-7FA6F17C329F}" type="presOf" srcId="{5DC5FA51-4335-4A03-AB99-4FD37B70507D}" destId="{1C30075A-B6CB-4AB5-A8FF-EEB2C86B4B30}" srcOrd="0" destOrd="0" presId="urn:microsoft.com/office/officeart/2009/3/layout/HorizontalOrganizationChart"/>
    <dgm:cxn modelId="{32A81FFD-6701-4A0C-AD51-C4F4657030CD}" type="presOf" srcId="{0214E11D-5537-49FE-B3AE-FD84999DEA99}" destId="{BFA25B0A-A533-4FD3-B39C-ACD7F88E62D8}" srcOrd="0" destOrd="0" presId="urn:microsoft.com/office/officeart/2009/3/layout/HorizontalOrganizationChart"/>
    <dgm:cxn modelId="{1B504EE8-8C83-4F3D-BD09-24646A4E96E4}" type="presOf" srcId="{0214E11D-5537-49FE-B3AE-FD84999DEA99}" destId="{430612AD-9B77-41CD-9E7F-9FE2A8BE78AA}" srcOrd="1" destOrd="0" presId="urn:microsoft.com/office/officeart/2009/3/layout/HorizontalOrganizationChart"/>
    <dgm:cxn modelId="{21A5B997-9EA9-4E4C-98CF-7B1B841BEFCB}" type="presOf" srcId="{5B0107A4-B500-4F2A-830E-87B4031FF1D8}" destId="{73BAB686-054C-484F-B7DB-8D2E634AB5F1}" srcOrd="0" destOrd="0" presId="urn:microsoft.com/office/officeart/2009/3/layout/HorizontalOrganizationChart"/>
    <dgm:cxn modelId="{C6B4FC00-1F3E-419D-A3F8-2C97F4A7671B}" type="presOf" srcId="{9127F235-D9E5-4F95-834C-2DDC06C22D8F}" destId="{7E4BAB64-1906-4CBD-90A2-3362F19739CA}" srcOrd="0" destOrd="0" presId="urn:microsoft.com/office/officeart/2009/3/layout/HorizontalOrganizationChart"/>
    <dgm:cxn modelId="{2E884F57-1DDF-4161-8722-0C2C7E2FA2B7}" type="presOf" srcId="{A9FD6C8C-6118-45D9-BD7F-6E225854E884}" destId="{5D50EB5F-8D43-4788-B18E-89F0F328549E}" srcOrd="0" destOrd="0" presId="urn:microsoft.com/office/officeart/2009/3/layout/HorizontalOrganizationChart"/>
    <dgm:cxn modelId="{82CE6B8A-BDF6-40A7-B632-1DBF02410F5A}" type="presOf" srcId="{5B0107A4-B500-4F2A-830E-87B4031FF1D8}" destId="{FD705AAC-E791-44AD-B152-61993C20A26A}" srcOrd="1" destOrd="0" presId="urn:microsoft.com/office/officeart/2009/3/layout/HorizontalOrganizationChart"/>
    <dgm:cxn modelId="{D70AD27C-661D-42FF-8CCB-70B6557DB6D5}" srcId="{38C880E8-34BA-4A6A-A03E-B11F708B38A7}" destId="{0214E11D-5537-49FE-B3AE-FD84999DEA99}" srcOrd="1" destOrd="0" parTransId="{12F89512-E00B-4C96-A8AF-A84E2CD4892A}" sibTransId="{9FE0BF85-06B4-4901-B36C-C34BE3BD4BF1}"/>
    <dgm:cxn modelId="{AF311EF7-2AEB-425C-8697-C43E7A46D48D}" srcId="{5B0107A4-B500-4F2A-830E-87B4031FF1D8}" destId="{38C880E8-34BA-4A6A-A03E-B11F708B38A7}" srcOrd="1" destOrd="0" parTransId="{5DC5FA51-4335-4A03-AB99-4FD37B70507D}" sibTransId="{D3BF5556-85A2-4AD4-875D-3E855FE2B14F}"/>
    <dgm:cxn modelId="{3FF26E82-5DF0-4E94-AE8E-967856D9C61F}" type="presOf" srcId="{2C7FD068-8D7F-4D39-BA57-3033A8236481}" destId="{963A211D-0CF9-4682-9D85-4CA6EA480C4B}" srcOrd="0" destOrd="0" presId="urn:microsoft.com/office/officeart/2009/3/layout/HorizontalOrganizationChart"/>
    <dgm:cxn modelId="{552FD24C-404A-4997-8793-D56748B29B1D}" srcId="{D3ED15DF-E0C3-4703-8849-94B7E675483C}" destId="{5B0107A4-B500-4F2A-830E-87B4031FF1D8}" srcOrd="0" destOrd="0" parTransId="{30711C93-5EA3-470C-A272-8A444B0D3D50}" sibTransId="{5FDEB33D-8C32-4A68-9E2B-167B8A3D5B1E}"/>
    <dgm:cxn modelId="{6E5ABAD5-69C5-4F82-B077-7F32064007E0}" type="presOf" srcId="{1F90C25D-3241-40E2-BFAE-D31FAA2A08E1}" destId="{C7937F0D-82DA-404C-8622-E49E102611F4}" srcOrd="1" destOrd="0" presId="urn:microsoft.com/office/officeart/2009/3/layout/HorizontalOrganizationChart"/>
    <dgm:cxn modelId="{BFCE3D54-BC6A-4F5A-97EF-7D5682AEDE27}" type="presParOf" srcId="{27FF5ED3-EB5E-4C02-97D5-D33DB630D588}" destId="{E84B578B-26B3-4D1B-9821-376E649A61F3}" srcOrd="0" destOrd="0" presId="urn:microsoft.com/office/officeart/2009/3/layout/HorizontalOrganizationChart"/>
    <dgm:cxn modelId="{C2CAAAA4-D77A-4453-B989-A7537906754A}" type="presParOf" srcId="{E84B578B-26B3-4D1B-9821-376E649A61F3}" destId="{B12E8055-5F2C-4F40-A0A5-BA31723D1165}" srcOrd="0" destOrd="0" presId="urn:microsoft.com/office/officeart/2009/3/layout/HorizontalOrganizationChart"/>
    <dgm:cxn modelId="{D5F777EF-01C2-4199-896B-C9897611E042}" type="presParOf" srcId="{B12E8055-5F2C-4F40-A0A5-BA31723D1165}" destId="{73BAB686-054C-484F-B7DB-8D2E634AB5F1}" srcOrd="0" destOrd="0" presId="urn:microsoft.com/office/officeart/2009/3/layout/HorizontalOrganizationChart"/>
    <dgm:cxn modelId="{7C1740A2-31B6-4060-86BB-D16B43F5E47C}" type="presParOf" srcId="{B12E8055-5F2C-4F40-A0A5-BA31723D1165}" destId="{FD705AAC-E791-44AD-B152-61993C20A26A}" srcOrd="1" destOrd="0" presId="urn:microsoft.com/office/officeart/2009/3/layout/HorizontalOrganizationChart"/>
    <dgm:cxn modelId="{7C8D53F5-8989-4BAB-87A0-3BBA26B5BB49}" type="presParOf" srcId="{E84B578B-26B3-4D1B-9821-376E649A61F3}" destId="{6E9825F6-5FF3-4679-9700-093471702A3C}" srcOrd="1" destOrd="0" presId="urn:microsoft.com/office/officeart/2009/3/layout/HorizontalOrganizationChart"/>
    <dgm:cxn modelId="{49181600-C4BB-45B4-9BD4-F14E72EE6490}" type="presParOf" srcId="{6E9825F6-5FF3-4679-9700-093471702A3C}" destId="{7E4BAB64-1906-4CBD-90A2-3362F19739CA}" srcOrd="0" destOrd="0" presId="urn:microsoft.com/office/officeart/2009/3/layout/HorizontalOrganizationChart"/>
    <dgm:cxn modelId="{4CC322EA-238F-4B4E-A0E3-210DBA362BE0}" type="presParOf" srcId="{6E9825F6-5FF3-4679-9700-093471702A3C}" destId="{3CA4A560-20F7-4510-9F95-FDE8530F86C9}" srcOrd="1" destOrd="0" presId="urn:microsoft.com/office/officeart/2009/3/layout/HorizontalOrganizationChart"/>
    <dgm:cxn modelId="{99E2F47E-E301-4A6D-88BE-8969B48BF22C}" type="presParOf" srcId="{3CA4A560-20F7-4510-9F95-FDE8530F86C9}" destId="{257F6134-A5B0-4CA4-81E3-6FA9174B6A37}" srcOrd="0" destOrd="0" presId="urn:microsoft.com/office/officeart/2009/3/layout/HorizontalOrganizationChart"/>
    <dgm:cxn modelId="{819C5AEE-9FE3-4126-B214-D803BF2AD7B3}" type="presParOf" srcId="{257F6134-A5B0-4CA4-81E3-6FA9174B6A37}" destId="{43C7E20C-FC76-4A88-9333-FA642E1BD6AF}" srcOrd="0" destOrd="0" presId="urn:microsoft.com/office/officeart/2009/3/layout/HorizontalOrganizationChart"/>
    <dgm:cxn modelId="{8A656721-1D87-44E1-9E42-7E83A743732A}" type="presParOf" srcId="{257F6134-A5B0-4CA4-81E3-6FA9174B6A37}" destId="{1E6FE765-CD10-407E-9E04-F0353A442313}" srcOrd="1" destOrd="0" presId="urn:microsoft.com/office/officeart/2009/3/layout/HorizontalOrganizationChart"/>
    <dgm:cxn modelId="{44B9C8FB-EBFD-439D-A989-B40EE393ED89}" type="presParOf" srcId="{3CA4A560-20F7-4510-9F95-FDE8530F86C9}" destId="{DE9AA242-9170-42AF-9FD6-E66B01C436EC}" srcOrd="1" destOrd="0" presId="urn:microsoft.com/office/officeart/2009/3/layout/HorizontalOrganizationChart"/>
    <dgm:cxn modelId="{051A098B-5CA6-47A5-BA4A-E61D9AC2D7EF}" type="presParOf" srcId="{3CA4A560-20F7-4510-9F95-FDE8530F86C9}" destId="{D7510373-54A4-4A2A-9078-6D6D2DDB2C72}" srcOrd="2" destOrd="0" presId="urn:microsoft.com/office/officeart/2009/3/layout/HorizontalOrganizationChart"/>
    <dgm:cxn modelId="{FDDC60F0-0FF9-42D9-B2A7-2DDEA9F2A974}" type="presParOf" srcId="{6E9825F6-5FF3-4679-9700-093471702A3C}" destId="{1C30075A-B6CB-4AB5-A8FF-EEB2C86B4B30}" srcOrd="2" destOrd="0" presId="urn:microsoft.com/office/officeart/2009/3/layout/HorizontalOrganizationChart"/>
    <dgm:cxn modelId="{483563F1-7326-49DD-8AFE-B680B5C70709}" type="presParOf" srcId="{6E9825F6-5FF3-4679-9700-093471702A3C}" destId="{6586CDDF-B1A5-47ED-9163-F4A801DEF50F}" srcOrd="3" destOrd="0" presId="urn:microsoft.com/office/officeart/2009/3/layout/HorizontalOrganizationChart"/>
    <dgm:cxn modelId="{976A1129-9FF1-4FF9-9C64-E69A70D4716F}" type="presParOf" srcId="{6586CDDF-B1A5-47ED-9163-F4A801DEF50F}" destId="{EBFDECD3-95F7-4802-9453-1B2F72CDB1F5}" srcOrd="0" destOrd="0" presId="urn:microsoft.com/office/officeart/2009/3/layout/HorizontalOrganizationChart"/>
    <dgm:cxn modelId="{82340AF2-E5B8-4EE0-BFBE-80FE6DF4BE11}" type="presParOf" srcId="{EBFDECD3-95F7-4802-9453-1B2F72CDB1F5}" destId="{227DB490-8D3A-49B2-9DAC-9B9F106A2133}" srcOrd="0" destOrd="0" presId="urn:microsoft.com/office/officeart/2009/3/layout/HorizontalOrganizationChart"/>
    <dgm:cxn modelId="{9902892C-CF17-449F-A0B0-3A4A29FB92DF}" type="presParOf" srcId="{EBFDECD3-95F7-4802-9453-1B2F72CDB1F5}" destId="{CDE535C9-EA2A-4A48-943F-5D992AD3EC85}" srcOrd="1" destOrd="0" presId="urn:microsoft.com/office/officeart/2009/3/layout/HorizontalOrganizationChart"/>
    <dgm:cxn modelId="{33372A4B-88CF-447C-838C-1A2C3D9EF65B}" type="presParOf" srcId="{6586CDDF-B1A5-47ED-9163-F4A801DEF50F}" destId="{064C864B-B465-4D27-AA11-89174050D311}" srcOrd="1" destOrd="0" presId="urn:microsoft.com/office/officeart/2009/3/layout/HorizontalOrganizationChart"/>
    <dgm:cxn modelId="{6244B936-90C5-411C-97D9-D9C994A07AE7}" type="presParOf" srcId="{064C864B-B465-4D27-AA11-89174050D311}" destId="{5D50EB5F-8D43-4788-B18E-89F0F328549E}" srcOrd="0" destOrd="0" presId="urn:microsoft.com/office/officeart/2009/3/layout/HorizontalOrganizationChart"/>
    <dgm:cxn modelId="{341EFACA-B06A-4B7E-9EAB-95BABF5F2528}" type="presParOf" srcId="{064C864B-B465-4D27-AA11-89174050D311}" destId="{7F83FC0B-3CE9-4377-BABA-B2E0D6402A81}" srcOrd="1" destOrd="0" presId="urn:microsoft.com/office/officeart/2009/3/layout/HorizontalOrganizationChart"/>
    <dgm:cxn modelId="{0697B5D0-20F2-4F01-984A-27065E7B183A}" type="presParOf" srcId="{7F83FC0B-3CE9-4377-BABA-B2E0D6402A81}" destId="{2B6A7A7B-0922-4CEB-823E-121165DA6F66}" srcOrd="0" destOrd="0" presId="urn:microsoft.com/office/officeart/2009/3/layout/HorizontalOrganizationChart"/>
    <dgm:cxn modelId="{24321538-D596-4F55-929C-C57E7925AEDB}" type="presParOf" srcId="{2B6A7A7B-0922-4CEB-823E-121165DA6F66}" destId="{30A97F20-6666-4897-9DE9-9D0C73B2361A}" srcOrd="0" destOrd="0" presId="urn:microsoft.com/office/officeart/2009/3/layout/HorizontalOrganizationChart"/>
    <dgm:cxn modelId="{D9FBE1B6-EBAB-4013-9135-106571BF9F0F}" type="presParOf" srcId="{2B6A7A7B-0922-4CEB-823E-121165DA6F66}" destId="{C7937F0D-82DA-404C-8622-E49E102611F4}" srcOrd="1" destOrd="0" presId="urn:microsoft.com/office/officeart/2009/3/layout/HorizontalOrganizationChart"/>
    <dgm:cxn modelId="{042418BF-856F-45F7-9B86-0D17BBD1320B}" type="presParOf" srcId="{7F83FC0B-3CE9-4377-BABA-B2E0D6402A81}" destId="{963F1E00-9F9A-4FDF-8D30-9E56D550151A}" srcOrd="1" destOrd="0" presId="urn:microsoft.com/office/officeart/2009/3/layout/HorizontalOrganizationChart"/>
    <dgm:cxn modelId="{F82807C9-4BA5-4267-A8AC-655E89C58196}" type="presParOf" srcId="{7F83FC0B-3CE9-4377-BABA-B2E0D6402A81}" destId="{CEB61055-C033-43F6-9D2B-9C1D98D7FDF2}" srcOrd="2" destOrd="0" presId="urn:microsoft.com/office/officeart/2009/3/layout/HorizontalOrganizationChart"/>
    <dgm:cxn modelId="{8451DE06-6180-45C5-B81A-D2FE55355D9A}" type="presParOf" srcId="{064C864B-B465-4D27-AA11-89174050D311}" destId="{30983F27-D31D-4EDD-9616-31EDFB35BA49}" srcOrd="2" destOrd="0" presId="urn:microsoft.com/office/officeart/2009/3/layout/HorizontalOrganizationChart"/>
    <dgm:cxn modelId="{78D7B483-8A71-413D-9097-CF9DA00B0497}" type="presParOf" srcId="{064C864B-B465-4D27-AA11-89174050D311}" destId="{E10A875A-20D2-4EC5-9D8A-4FE436B41A49}" srcOrd="3" destOrd="0" presId="urn:microsoft.com/office/officeart/2009/3/layout/HorizontalOrganizationChart"/>
    <dgm:cxn modelId="{68561D83-F639-4EA7-9910-849ADB2DABD4}" type="presParOf" srcId="{E10A875A-20D2-4EC5-9D8A-4FE436B41A49}" destId="{0A185655-D542-4234-8875-990624BE6AC1}" srcOrd="0" destOrd="0" presId="urn:microsoft.com/office/officeart/2009/3/layout/HorizontalOrganizationChart"/>
    <dgm:cxn modelId="{CAAD9B52-D9AF-4652-851E-9B262CAFE061}" type="presParOf" srcId="{0A185655-D542-4234-8875-990624BE6AC1}" destId="{BFA25B0A-A533-4FD3-B39C-ACD7F88E62D8}" srcOrd="0" destOrd="0" presId="urn:microsoft.com/office/officeart/2009/3/layout/HorizontalOrganizationChart"/>
    <dgm:cxn modelId="{CD1C8AAA-878F-4949-BC8D-F405AF36DD49}" type="presParOf" srcId="{0A185655-D542-4234-8875-990624BE6AC1}" destId="{430612AD-9B77-41CD-9E7F-9FE2A8BE78AA}" srcOrd="1" destOrd="0" presId="urn:microsoft.com/office/officeart/2009/3/layout/HorizontalOrganizationChart"/>
    <dgm:cxn modelId="{75D98CF5-BEF9-41ED-B170-F6ACD42424D7}" type="presParOf" srcId="{E10A875A-20D2-4EC5-9D8A-4FE436B41A49}" destId="{B79BFCF4-E746-43FE-A835-E928086C401E}" srcOrd="1" destOrd="0" presId="urn:microsoft.com/office/officeart/2009/3/layout/HorizontalOrganizationChart"/>
    <dgm:cxn modelId="{C269EF1A-A101-4610-861C-143471BE4E1D}" type="presParOf" srcId="{E10A875A-20D2-4EC5-9D8A-4FE436B41A49}" destId="{A06FF104-A020-450C-95FD-DC5F6ED1C7B1}" srcOrd="2" destOrd="0" presId="urn:microsoft.com/office/officeart/2009/3/layout/HorizontalOrganizationChart"/>
    <dgm:cxn modelId="{C2C36482-3FDA-422F-81DB-FEED013417DB}" type="presParOf" srcId="{6586CDDF-B1A5-47ED-9163-F4A801DEF50F}" destId="{B5C68BEC-D065-4B81-A0D9-1680779C7E94}" srcOrd="2" destOrd="0" presId="urn:microsoft.com/office/officeart/2009/3/layout/HorizontalOrganizationChart"/>
    <dgm:cxn modelId="{BE206269-6524-49D8-A8A1-EA700648D201}" type="presParOf" srcId="{E84B578B-26B3-4D1B-9821-376E649A61F3}" destId="{AD5E25D7-5678-4B64-9F8C-01EBAB2C03DC}" srcOrd="2" destOrd="0" presId="urn:microsoft.com/office/officeart/2009/3/layout/HorizontalOrganizationChart"/>
    <dgm:cxn modelId="{73372A8A-DC68-4309-90EF-2E5F0F61F611}" type="presParOf" srcId="{27FF5ED3-EB5E-4C02-97D5-D33DB630D588}" destId="{94488BB5-1221-447C-B449-10812488D363}" srcOrd="1" destOrd="0" presId="urn:microsoft.com/office/officeart/2009/3/layout/HorizontalOrganizationChart"/>
    <dgm:cxn modelId="{3ED736C3-6E6E-447E-9FC7-2E90869F8E16}" type="presParOf" srcId="{94488BB5-1221-447C-B449-10812488D363}" destId="{898652FC-DD53-44AA-9B61-1FFCED68C6F9}" srcOrd="0" destOrd="0" presId="urn:microsoft.com/office/officeart/2009/3/layout/HorizontalOrganizationChart"/>
    <dgm:cxn modelId="{954BF2D2-C7F2-4175-AE1F-ECCEECFC6BC0}" type="presParOf" srcId="{898652FC-DD53-44AA-9B61-1FFCED68C6F9}" destId="{C7F8798D-10E2-4405-A094-D5550B4D8239}" srcOrd="0" destOrd="0" presId="urn:microsoft.com/office/officeart/2009/3/layout/HorizontalOrganizationChart"/>
    <dgm:cxn modelId="{E698B131-7734-4905-9FA5-CF1A07AC9CBB}" type="presParOf" srcId="{898652FC-DD53-44AA-9B61-1FFCED68C6F9}" destId="{51E5C326-AF78-428A-8B79-3639E2317DED}" srcOrd="1" destOrd="0" presId="urn:microsoft.com/office/officeart/2009/3/layout/HorizontalOrganizationChart"/>
    <dgm:cxn modelId="{6A145EFF-BA6B-4AD1-8530-715BF71928D6}" type="presParOf" srcId="{94488BB5-1221-447C-B449-10812488D363}" destId="{974EB0A6-131D-4823-8621-1ED7869ADBF4}" srcOrd="1" destOrd="0" presId="urn:microsoft.com/office/officeart/2009/3/layout/HorizontalOrganizationChart"/>
    <dgm:cxn modelId="{E9C697EE-3F63-4D6B-B26D-0BA415D07B1D}" type="presParOf" srcId="{974EB0A6-131D-4823-8621-1ED7869ADBF4}" destId="{7B75E01C-0241-4EE7-A1B8-9AEE990983DE}" srcOrd="0" destOrd="0" presId="urn:microsoft.com/office/officeart/2009/3/layout/HorizontalOrganizationChart"/>
    <dgm:cxn modelId="{D991C962-A737-4D0D-9AB2-B3EF252764E9}" type="presParOf" srcId="{974EB0A6-131D-4823-8621-1ED7869ADBF4}" destId="{35262A37-E6C5-444C-AE9B-115433673936}" srcOrd="1" destOrd="0" presId="urn:microsoft.com/office/officeart/2009/3/layout/HorizontalOrganizationChart"/>
    <dgm:cxn modelId="{08DA0B79-2FC1-49A8-8EEF-D6D508CDC477}" type="presParOf" srcId="{35262A37-E6C5-444C-AE9B-115433673936}" destId="{CCA8E17E-5518-4118-A753-4A13874F848A}" srcOrd="0" destOrd="0" presId="urn:microsoft.com/office/officeart/2009/3/layout/HorizontalOrganizationChart"/>
    <dgm:cxn modelId="{CEA135BF-C67F-4E6E-A312-0FF9570246E3}" type="presParOf" srcId="{CCA8E17E-5518-4118-A753-4A13874F848A}" destId="{67A43637-D300-4FD5-9794-17211B69EC8E}" srcOrd="0" destOrd="0" presId="urn:microsoft.com/office/officeart/2009/3/layout/HorizontalOrganizationChart"/>
    <dgm:cxn modelId="{704F11DC-3303-4FF2-8D7C-08B8D9EADB6C}" type="presParOf" srcId="{CCA8E17E-5518-4118-A753-4A13874F848A}" destId="{847CDD91-3321-47FF-82E9-F664709445B7}" srcOrd="1" destOrd="0" presId="urn:microsoft.com/office/officeart/2009/3/layout/HorizontalOrganizationChart"/>
    <dgm:cxn modelId="{38D9A557-8B32-4C9C-8D66-47539F072620}" type="presParOf" srcId="{35262A37-E6C5-444C-AE9B-115433673936}" destId="{081259B9-9D7B-4059-8AA8-818F85D3611A}" srcOrd="1" destOrd="0" presId="urn:microsoft.com/office/officeart/2009/3/layout/HorizontalOrganizationChart"/>
    <dgm:cxn modelId="{7D3ABA91-2864-4D2E-90AA-3C510321AA0E}" type="presParOf" srcId="{35262A37-E6C5-444C-AE9B-115433673936}" destId="{8A11D779-A294-4ED5-9199-8A35E09CC744}" srcOrd="2" destOrd="0" presId="urn:microsoft.com/office/officeart/2009/3/layout/HorizontalOrganizationChart"/>
    <dgm:cxn modelId="{FF5AE11D-AAB3-4C26-9492-04CA0882E753}" type="presParOf" srcId="{974EB0A6-131D-4823-8621-1ED7869ADBF4}" destId="{3F46A1AD-0B23-4240-9885-0F1AC1F586CE}" srcOrd="2" destOrd="0" presId="urn:microsoft.com/office/officeart/2009/3/layout/HorizontalOrganizationChart"/>
    <dgm:cxn modelId="{328C74BA-DF2E-4043-B5D9-64A8E820EE21}" type="presParOf" srcId="{974EB0A6-131D-4823-8621-1ED7869ADBF4}" destId="{3021FD64-98F1-4EEB-8A97-FEBF8CA5893F}" srcOrd="3" destOrd="0" presId="urn:microsoft.com/office/officeart/2009/3/layout/HorizontalOrganizationChart"/>
    <dgm:cxn modelId="{2F82C807-35ED-4975-88B8-F46045940604}" type="presParOf" srcId="{3021FD64-98F1-4EEB-8A97-FEBF8CA5893F}" destId="{0A5E86CD-0B4F-41B9-9542-B87A92D88C51}" srcOrd="0" destOrd="0" presId="urn:microsoft.com/office/officeart/2009/3/layout/HorizontalOrganizationChart"/>
    <dgm:cxn modelId="{7C7C8776-82C3-4B6D-B2A4-33459C94F83F}" type="presParOf" srcId="{0A5E86CD-0B4F-41B9-9542-B87A92D88C51}" destId="{963A211D-0CF9-4682-9D85-4CA6EA480C4B}" srcOrd="0" destOrd="0" presId="urn:microsoft.com/office/officeart/2009/3/layout/HorizontalOrganizationChart"/>
    <dgm:cxn modelId="{BF97C39E-139C-4EDB-BDF1-690D5439F7A2}" type="presParOf" srcId="{0A5E86CD-0B4F-41B9-9542-B87A92D88C51}" destId="{943DBFED-E3D9-42AE-B75A-7EAD7B2E32AD}" srcOrd="1" destOrd="0" presId="urn:microsoft.com/office/officeart/2009/3/layout/HorizontalOrganizationChart"/>
    <dgm:cxn modelId="{774B9516-035F-47F8-B3A6-A4E6BE93AD51}" type="presParOf" srcId="{3021FD64-98F1-4EEB-8A97-FEBF8CA5893F}" destId="{00E6DE72-BB5A-4DCC-B651-3AE087B7A18A}" srcOrd="1" destOrd="0" presId="urn:microsoft.com/office/officeart/2009/3/layout/HorizontalOrganizationChart"/>
    <dgm:cxn modelId="{74717ED8-F9AF-4DF0-A16E-AA8FD52412A3}" type="presParOf" srcId="{00E6DE72-BB5A-4DCC-B651-3AE087B7A18A}" destId="{161537D7-CEDC-403D-855D-1223DC7147E5}" srcOrd="0" destOrd="0" presId="urn:microsoft.com/office/officeart/2009/3/layout/HorizontalOrganizationChart"/>
    <dgm:cxn modelId="{B4338928-2621-4E35-8FEF-8B9280EB017E}" type="presParOf" srcId="{00E6DE72-BB5A-4DCC-B651-3AE087B7A18A}" destId="{18CCF82B-BBD8-41BC-8589-5525CB0B60C7}" srcOrd="1" destOrd="0" presId="urn:microsoft.com/office/officeart/2009/3/layout/HorizontalOrganizationChart"/>
    <dgm:cxn modelId="{DD13E647-26D2-4F5D-9D31-31CDE2BB08CB}" type="presParOf" srcId="{18CCF82B-BBD8-41BC-8589-5525CB0B60C7}" destId="{A242D02E-6E52-4D9E-9EC6-989405145CF3}" srcOrd="0" destOrd="0" presId="urn:microsoft.com/office/officeart/2009/3/layout/HorizontalOrganizationChart"/>
    <dgm:cxn modelId="{F9EB6958-0DA0-4311-B770-63EA7796DB93}" type="presParOf" srcId="{A242D02E-6E52-4D9E-9EC6-989405145CF3}" destId="{53934C39-7AB7-4451-A572-62B71A5F7588}" srcOrd="0" destOrd="0" presId="urn:microsoft.com/office/officeart/2009/3/layout/HorizontalOrganizationChart"/>
    <dgm:cxn modelId="{E0D2BC9C-9A1E-4EFB-A761-6FDE189ECCC2}" type="presParOf" srcId="{A242D02E-6E52-4D9E-9EC6-989405145CF3}" destId="{533074F4-1E60-4487-9924-71EF50ADA13E}" srcOrd="1" destOrd="0" presId="urn:microsoft.com/office/officeart/2009/3/layout/HorizontalOrganizationChart"/>
    <dgm:cxn modelId="{963B40B0-320E-47F8-9F47-51BE4EFB8A05}" type="presParOf" srcId="{18CCF82B-BBD8-41BC-8589-5525CB0B60C7}" destId="{76859129-D99F-46D6-AAB0-CAA33FFEAB11}" srcOrd="1" destOrd="0" presId="urn:microsoft.com/office/officeart/2009/3/layout/HorizontalOrganizationChart"/>
    <dgm:cxn modelId="{A091FEBB-D9B2-4A61-933B-B03F42040B34}" type="presParOf" srcId="{18CCF82B-BBD8-41BC-8589-5525CB0B60C7}" destId="{9B519B1A-82F9-4682-81B2-5E07801FF31B}" srcOrd="2" destOrd="0" presId="urn:microsoft.com/office/officeart/2009/3/layout/HorizontalOrganizationChart"/>
    <dgm:cxn modelId="{C701D89D-829A-432F-B953-83FCF3C347C0}" type="presParOf" srcId="{3021FD64-98F1-4EEB-8A97-FEBF8CA5893F}" destId="{ECD514CE-920C-4197-A38E-95EA19B48DBA}" srcOrd="2" destOrd="0" presId="urn:microsoft.com/office/officeart/2009/3/layout/HorizontalOrganizationChart"/>
    <dgm:cxn modelId="{B2E3487B-5DF5-4386-96FD-FA9AD35788A1}" type="presParOf" srcId="{94488BB5-1221-447C-B449-10812488D363}" destId="{6A15648E-7DD1-4825-9449-6EC43D2DC4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A83CE-D2E3-433B-8969-69BA145185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CFA46B0-3A5D-4A7D-A38C-199E4EEDC786}">
      <dgm:prSet/>
      <dgm:spPr/>
      <dgm:t>
        <a:bodyPr/>
        <a:lstStyle/>
        <a:p>
          <a:pPr rtl="0"/>
          <a:r>
            <a:rPr lang="ru-RU" smtClean="0"/>
            <a:t>Файловое </a:t>
          </a:r>
          <a:r>
            <a:rPr lang="en-US" smtClean="0"/>
            <a:t>shared </a:t>
          </a:r>
          <a:r>
            <a:rPr lang="ru-RU" smtClean="0"/>
            <a:t>хранилище</a:t>
          </a:r>
          <a:endParaRPr lang="ru-RU"/>
        </a:p>
      </dgm:t>
    </dgm:pt>
    <dgm:pt modelId="{8BD0E803-EF18-461A-BF1C-CFEC35C3DC09}" type="parTrans" cxnId="{55E7D447-0941-45D5-88DB-09EC675F721C}">
      <dgm:prSet/>
      <dgm:spPr/>
      <dgm:t>
        <a:bodyPr/>
        <a:lstStyle/>
        <a:p>
          <a:endParaRPr lang="ru-RU"/>
        </a:p>
      </dgm:t>
    </dgm:pt>
    <dgm:pt modelId="{CD5B81FB-A16D-4D0A-9669-ED0A5EE6EFE3}" type="sibTrans" cxnId="{55E7D447-0941-45D5-88DB-09EC675F721C}">
      <dgm:prSet/>
      <dgm:spPr/>
      <dgm:t>
        <a:bodyPr/>
        <a:lstStyle/>
        <a:p>
          <a:endParaRPr lang="ru-RU"/>
        </a:p>
      </dgm:t>
    </dgm:pt>
    <dgm:pt modelId="{E2FD2DFA-1B5B-435D-87CF-9C63019E9ACF}">
      <dgm:prSet/>
      <dgm:spPr/>
      <dgm:t>
        <a:bodyPr/>
        <a:lstStyle/>
        <a:p>
          <a:pPr rtl="0"/>
          <a:r>
            <a:rPr lang="ru-RU" smtClean="0"/>
            <a:t>Ресурс в сети </a:t>
          </a:r>
          <a:r>
            <a:rPr lang="en-US" smtClean="0"/>
            <a:t>/ cloud / </a:t>
          </a:r>
          <a:r>
            <a:rPr lang="ru-RU" smtClean="0"/>
            <a:t>…</a:t>
          </a:r>
          <a:endParaRPr lang="ru-RU"/>
        </a:p>
      </dgm:t>
    </dgm:pt>
    <dgm:pt modelId="{3C7A5D81-11A7-42F2-8594-40C57BFC7BC6}" type="parTrans" cxnId="{0E0275DB-FCC1-4860-ACDE-DEAB681885F0}">
      <dgm:prSet/>
      <dgm:spPr/>
      <dgm:t>
        <a:bodyPr/>
        <a:lstStyle/>
        <a:p>
          <a:endParaRPr lang="ru-RU"/>
        </a:p>
      </dgm:t>
    </dgm:pt>
    <dgm:pt modelId="{422D1A5F-4184-486A-901F-50D7A58E5C1F}" type="sibTrans" cxnId="{0E0275DB-FCC1-4860-ACDE-DEAB681885F0}">
      <dgm:prSet/>
      <dgm:spPr/>
      <dgm:t>
        <a:bodyPr/>
        <a:lstStyle/>
        <a:p>
          <a:endParaRPr lang="ru-RU"/>
        </a:p>
      </dgm:t>
    </dgm:pt>
    <dgm:pt modelId="{11E2E6E3-D264-486B-932C-6FD3CFD20C6A}">
      <dgm:prSet/>
      <dgm:spPr/>
      <dgm:t>
        <a:bodyPr/>
        <a:lstStyle/>
        <a:p>
          <a:pPr rtl="0"/>
          <a:r>
            <a:rPr lang="ru-RU" smtClean="0"/>
            <a:t>Вместе с кодом в </a:t>
          </a:r>
          <a:r>
            <a:rPr lang="en-US" smtClean="0"/>
            <a:t>VCS</a:t>
          </a:r>
          <a:endParaRPr lang="ru-RU"/>
        </a:p>
      </dgm:t>
    </dgm:pt>
    <dgm:pt modelId="{7DBD35F3-464F-4FEF-B8D4-AF68E4D725DC}" type="parTrans" cxnId="{1E18BB4E-15B3-4030-8C04-5820E1EA5D9D}">
      <dgm:prSet/>
      <dgm:spPr/>
      <dgm:t>
        <a:bodyPr/>
        <a:lstStyle/>
        <a:p>
          <a:endParaRPr lang="ru-RU"/>
        </a:p>
      </dgm:t>
    </dgm:pt>
    <dgm:pt modelId="{5B228ED7-EC72-4CE9-A2ED-0202D91F72F8}" type="sibTrans" cxnId="{1E18BB4E-15B3-4030-8C04-5820E1EA5D9D}">
      <dgm:prSet/>
      <dgm:spPr/>
      <dgm:t>
        <a:bodyPr/>
        <a:lstStyle/>
        <a:p>
          <a:endParaRPr lang="ru-RU"/>
        </a:p>
      </dgm:t>
    </dgm:pt>
    <dgm:pt modelId="{148BFD86-3260-4FAA-825B-0EEFB7A919E7}">
      <dgm:prSet/>
      <dgm:spPr/>
      <dgm:t>
        <a:bodyPr/>
        <a:lstStyle/>
        <a:p>
          <a:pPr rtl="0"/>
          <a:r>
            <a:rPr lang="ru-RU" smtClean="0"/>
            <a:t>Пакетные менеджеры </a:t>
          </a:r>
          <a:endParaRPr lang="ru-RU"/>
        </a:p>
      </dgm:t>
    </dgm:pt>
    <dgm:pt modelId="{60C7A86E-B98E-4BB6-BE94-26D79FF7D38C}" type="parTrans" cxnId="{59183F42-D03A-4F65-B389-0672ED2CE255}">
      <dgm:prSet/>
      <dgm:spPr/>
      <dgm:t>
        <a:bodyPr/>
        <a:lstStyle/>
        <a:p>
          <a:endParaRPr lang="ru-RU"/>
        </a:p>
      </dgm:t>
    </dgm:pt>
    <dgm:pt modelId="{8DECA990-F504-4D8D-B7A9-B4CEE298EDA2}" type="sibTrans" cxnId="{59183F42-D03A-4F65-B389-0672ED2CE255}">
      <dgm:prSet/>
      <dgm:spPr/>
      <dgm:t>
        <a:bodyPr/>
        <a:lstStyle/>
        <a:p>
          <a:endParaRPr lang="ru-RU"/>
        </a:p>
      </dgm:t>
    </dgm:pt>
    <dgm:pt modelId="{F24A59DD-D52F-4FDA-B7A7-52E0DF130692}" type="pres">
      <dgm:prSet presAssocID="{0F2A83CE-D2E3-433B-8969-69BA1451859C}" presName="linear" presStyleCnt="0">
        <dgm:presLayoutVars>
          <dgm:animLvl val="lvl"/>
          <dgm:resizeHandles val="exact"/>
        </dgm:presLayoutVars>
      </dgm:prSet>
      <dgm:spPr/>
    </dgm:pt>
    <dgm:pt modelId="{B2F4A645-0845-44AB-B06B-963B5F51F2A6}" type="pres">
      <dgm:prSet presAssocID="{4CFA46B0-3A5D-4A7D-A38C-199E4EEDC7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A1E94B-3A83-414E-8F1B-B55F33C541A6}" type="pres">
      <dgm:prSet presAssocID="{4CFA46B0-3A5D-4A7D-A38C-199E4EEDC786}" presName="childText" presStyleLbl="revTx" presStyleIdx="0" presStyleCnt="1">
        <dgm:presLayoutVars>
          <dgm:bulletEnabled val="1"/>
        </dgm:presLayoutVars>
      </dgm:prSet>
      <dgm:spPr/>
    </dgm:pt>
    <dgm:pt modelId="{8966DE61-E66B-426D-BBEB-7C56A01974A5}" type="pres">
      <dgm:prSet presAssocID="{11E2E6E3-D264-486B-932C-6FD3CFD20C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9560C0-6131-4692-93BE-096C125FFA02}" type="pres">
      <dgm:prSet presAssocID="{5B228ED7-EC72-4CE9-A2ED-0202D91F72F8}" presName="spacer" presStyleCnt="0"/>
      <dgm:spPr/>
    </dgm:pt>
    <dgm:pt modelId="{CA7FFAB0-41EB-4352-8BC5-7BEB7F54D2AE}" type="pres">
      <dgm:prSet presAssocID="{148BFD86-3260-4FAA-825B-0EEFB7A919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4247E0-0A9F-4926-A58B-B58BE020F58E}" type="presOf" srcId="{148BFD86-3260-4FAA-825B-0EEFB7A919E7}" destId="{CA7FFAB0-41EB-4352-8BC5-7BEB7F54D2AE}" srcOrd="0" destOrd="0" presId="urn:microsoft.com/office/officeart/2005/8/layout/vList2"/>
    <dgm:cxn modelId="{EDF69232-09FF-44C7-84C2-2C8B6EBAF18D}" type="presOf" srcId="{E2FD2DFA-1B5B-435D-87CF-9C63019E9ACF}" destId="{2AA1E94B-3A83-414E-8F1B-B55F33C541A6}" srcOrd="0" destOrd="0" presId="urn:microsoft.com/office/officeart/2005/8/layout/vList2"/>
    <dgm:cxn modelId="{BF1FB1D0-A31D-4ABD-8ACC-F944F03DFC21}" type="presOf" srcId="{0F2A83CE-D2E3-433B-8969-69BA1451859C}" destId="{F24A59DD-D52F-4FDA-B7A7-52E0DF130692}" srcOrd="0" destOrd="0" presId="urn:microsoft.com/office/officeart/2005/8/layout/vList2"/>
    <dgm:cxn modelId="{CA9D29AA-8DFD-4AA6-87F2-6AF948D82B08}" type="presOf" srcId="{11E2E6E3-D264-486B-932C-6FD3CFD20C6A}" destId="{8966DE61-E66B-426D-BBEB-7C56A01974A5}" srcOrd="0" destOrd="0" presId="urn:microsoft.com/office/officeart/2005/8/layout/vList2"/>
    <dgm:cxn modelId="{59183F42-D03A-4F65-B389-0672ED2CE255}" srcId="{0F2A83CE-D2E3-433B-8969-69BA1451859C}" destId="{148BFD86-3260-4FAA-825B-0EEFB7A919E7}" srcOrd="2" destOrd="0" parTransId="{60C7A86E-B98E-4BB6-BE94-26D79FF7D38C}" sibTransId="{8DECA990-F504-4D8D-B7A9-B4CEE298EDA2}"/>
    <dgm:cxn modelId="{BB94319F-E749-4639-BC93-AF704001F828}" type="presOf" srcId="{4CFA46B0-3A5D-4A7D-A38C-199E4EEDC786}" destId="{B2F4A645-0845-44AB-B06B-963B5F51F2A6}" srcOrd="0" destOrd="0" presId="urn:microsoft.com/office/officeart/2005/8/layout/vList2"/>
    <dgm:cxn modelId="{55E7D447-0941-45D5-88DB-09EC675F721C}" srcId="{0F2A83CE-D2E3-433B-8969-69BA1451859C}" destId="{4CFA46B0-3A5D-4A7D-A38C-199E4EEDC786}" srcOrd="0" destOrd="0" parTransId="{8BD0E803-EF18-461A-BF1C-CFEC35C3DC09}" sibTransId="{CD5B81FB-A16D-4D0A-9669-ED0A5EE6EFE3}"/>
    <dgm:cxn modelId="{0E0275DB-FCC1-4860-ACDE-DEAB681885F0}" srcId="{4CFA46B0-3A5D-4A7D-A38C-199E4EEDC786}" destId="{E2FD2DFA-1B5B-435D-87CF-9C63019E9ACF}" srcOrd="0" destOrd="0" parTransId="{3C7A5D81-11A7-42F2-8594-40C57BFC7BC6}" sibTransId="{422D1A5F-4184-486A-901F-50D7A58E5C1F}"/>
    <dgm:cxn modelId="{1E18BB4E-15B3-4030-8C04-5820E1EA5D9D}" srcId="{0F2A83CE-D2E3-433B-8969-69BA1451859C}" destId="{11E2E6E3-D264-486B-932C-6FD3CFD20C6A}" srcOrd="1" destOrd="0" parTransId="{7DBD35F3-464F-4FEF-B8D4-AF68E4D725DC}" sibTransId="{5B228ED7-EC72-4CE9-A2ED-0202D91F72F8}"/>
    <dgm:cxn modelId="{A512788E-83A0-4E5C-A1E4-BF8E4B459AA2}" type="presParOf" srcId="{F24A59DD-D52F-4FDA-B7A7-52E0DF130692}" destId="{B2F4A645-0845-44AB-B06B-963B5F51F2A6}" srcOrd="0" destOrd="0" presId="urn:microsoft.com/office/officeart/2005/8/layout/vList2"/>
    <dgm:cxn modelId="{4F98828C-64F9-41F4-B37B-B19EF1E91D46}" type="presParOf" srcId="{F24A59DD-D52F-4FDA-B7A7-52E0DF130692}" destId="{2AA1E94B-3A83-414E-8F1B-B55F33C541A6}" srcOrd="1" destOrd="0" presId="urn:microsoft.com/office/officeart/2005/8/layout/vList2"/>
    <dgm:cxn modelId="{FF868709-54EE-4078-BD31-D012B787149C}" type="presParOf" srcId="{F24A59DD-D52F-4FDA-B7A7-52E0DF130692}" destId="{8966DE61-E66B-426D-BBEB-7C56A01974A5}" srcOrd="2" destOrd="0" presId="urn:microsoft.com/office/officeart/2005/8/layout/vList2"/>
    <dgm:cxn modelId="{E1158FC6-ADDB-4F30-87F1-16FED07F9D32}" type="presParOf" srcId="{F24A59DD-D52F-4FDA-B7A7-52E0DF130692}" destId="{129560C0-6131-4692-93BE-096C125FFA02}" srcOrd="3" destOrd="0" presId="urn:microsoft.com/office/officeart/2005/8/layout/vList2"/>
    <dgm:cxn modelId="{31DA2412-A7D2-4D8E-88D6-0B33390FD2D9}" type="presParOf" srcId="{F24A59DD-D52F-4FDA-B7A7-52E0DF130692}" destId="{CA7FFAB0-41EB-4352-8BC5-7BEB7F54D2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37D7-CEDC-403D-855D-1223DC7147E5}">
      <dsp:nvSpPr>
        <dsp:cNvPr id="0" name=""/>
        <dsp:cNvSpPr/>
      </dsp:nvSpPr>
      <dsp:spPr>
        <a:xfrm>
          <a:off x="2809928" y="2072994"/>
          <a:ext cx="2552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29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6A1AD-0B23-4240-9885-0F1AC1F586CE}">
      <dsp:nvSpPr>
        <dsp:cNvPr id="0" name=""/>
        <dsp:cNvSpPr/>
      </dsp:nvSpPr>
      <dsp:spPr>
        <a:xfrm>
          <a:off x="1278180" y="1844276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45" y="0"/>
              </a:lnTo>
              <a:lnTo>
                <a:pt x="127645" y="274438"/>
              </a:lnTo>
              <a:lnTo>
                <a:pt x="255291" y="274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5E01C-0241-4EE7-A1B8-9AEE990983DE}">
      <dsp:nvSpPr>
        <dsp:cNvPr id="0" name=""/>
        <dsp:cNvSpPr/>
      </dsp:nvSpPr>
      <dsp:spPr>
        <a:xfrm>
          <a:off x="1278180" y="1569838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274438"/>
              </a:moveTo>
              <a:lnTo>
                <a:pt x="127645" y="274438"/>
              </a:lnTo>
              <a:lnTo>
                <a:pt x="127645" y="0"/>
              </a:lnTo>
              <a:lnTo>
                <a:pt x="2552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83F27-D31D-4EDD-9616-31EDFB35BA49}">
      <dsp:nvSpPr>
        <dsp:cNvPr id="0" name=""/>
        <dsp:cNvSpPr/>
      </dsp:nvSpPr>
      <dsp:spPr>
        <a:xfrm>
          <a:off x="2809928" y="1020961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45" y="0"/>
              </a:lnTo>
              <a:lnTo>
                <a:pt x="127645" y="274438"/>
              </a:lnTo>
              <a:lnTo>
                <a:pt x="255291" y="274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0EB5F-8D43-4788-B18E-89F0F328549E}">
      <dsp:nvSpPr>
        <dsp:cNvPr id="0" name=""/>
        <dsp:cNvSpPr/>
      </dsp:nvSpPr>
      <dsp:spPr>
        <a:xfrm>
          <a:off x="2809928" y="746523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274438"/>
              </a:moveTo>
              <a:lnTo>
                <a:pt x="127645" y="274438"/>
              </a:lnTo>
              <a:lnTo>
                <a:pt x="127645" y="0"/>
              </a:lnTo>
              <a:lnTo>
                <a:pt x="25529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075A-B6CB-4AB5-A8FF-EEB2C86B4B30}">
      <dsp:nvSpPr>
        <dsp:cNvPr id="0" name=""/>
        <dsp:cNvSpPr/>
      </dsp:nvSpPr>
      <dsp:spPr>
        <a:xfrm>
          <a:off x="1278180" y="746523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45" y="0"/>
              </a:lnTo>
              <a:lnTo>
                <a:pt x="127645" y="274438"/>
              </a:lnTo>
              <a:lnTo>
                <a:pt x="255291" y="274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AB64-1906-4CBD-90A2-3362F19739CA}">
      <dsp:nvSpPr>
        <dsp:cNvPr id="0" name=""/>
        <dsp:cNvSpPr/>
      </dsp:nvSpPr>
      <dsp:spPr>
        <a:xfrm>
          <a:off x="1278180" y="472085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274438"/>
              </a:moveTo>
              <a:lnTo>
                <a:pt x="127645" y="274438"/>
              </a:lnTo>
              <a:lnTo>
                <a:pt x="127645" y="0"/>
              </a:lnTo>
              <a:lnTo>
                <a:pt x="2552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AB686-054C-484F-B7DB-8D2E634AB5F1}">
      <dsp:nvSpPr>
        <dsp:cNvPr id="0" name=""/>
        <dsp:cNvSpPr/>
      </dsp:nvSpPr>
      <dsp:spPr>
        <a:xfrm>
          <a:off x="1723" y="551863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Microsoft.AspNet</a:t>
          </a:r>
          <a:r>
            <a:rPr lang="en-US" sz="1000" b="1" kern="1200" dirty="0" smtClean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Web.Optimization</a:t>
          </a:r>
          <a:endParaRPr lang="en-US" sz="1000" b="1" kern="1200" dirty="0"/>
        </a:p>
      </dsp:txBody>
      <dsp:txXfrm>
        <a:off x="1723" y="551863"/>
        <a:ext cx="1276456" cy="389319"/>
      </dsp:txXfrm>
    </dsp:sp>
    <dsp:sp modelId="{43C7E20C-FC76-4A88-9333-FA642E1BD6AF}">
      <dsp:nvSpPr>
        <dsp:cNvPr id="0" name=""/>
        <dsp:cNvSpPr/>
      </dsp:nvSpPr>
      <dsp:spPr>
        <a:xfrm>
          <a:off x="1533471" y="277425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Microsoft.Web</a:t>
          </a:r>
          <a:r>
            <a:rPr lang="en-US" sz="1000" b="1" kern="1200" dirty="0" smtClean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Infrastructure</a:t>
          </a:r>
          <a:endParaRPr lang="en-US" sz="1000" b="1" kern="1200" dirty="0"/>
        </a:p>
      </dsp:txBody>
      <dsp:txXfrm>
        <a:off x="1533471" y="277425"/>
        <a:ext cx="1276456" cy="389319"/>
      </dsp:txXfrm>
    </dsp:sp>
    <dsp:sp modelId="{227DB490-8D3A-49B2-9DAC-9B9F106A2133}">
      <dsp:nvSpPr>
        <dsp:cNvPr id="0" name=""/>
        <dsp:cNvSpPr/>
      </dsp:nvSpPr>
      <dsp:spPr>
        <a:xfrm>
          <a:off x="1533471" y="826302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WebGrease</a:t>
          </a:r>
          <a:endParaRPr lang="en-US" sz="1000" b="1" kern="1200" dirty="0"/>
        </a:p>
      </dsp:txBody>
      <dsp:txXfrm>
        <a:off x="1533471" y="826302"/>
        <a:ext cx="1276456" cy="389319"/>
      </dsp:txXfrm>
    </dsp:sp>
    <dsp:sp modelId="{30A97F20-6666-4897-9DE9-9D0C73B2361A}">
      <dsp:nvSpPr>
        <dsp:cNvPr id="0" name=""/>
        <dsp:cNvSpPr/>
      </dsp:nvSpPr>
      <dsp:spPr>
        <a:xfrm>
          <a:off x="3065219" y="551863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Antlr</a:t>
          </a:r>
          <a:endParaRPr lang="en-US" sz="1000" b="1" kern="1200" dirty="0"/>
        </a:p>
      </dsp:txBody>
      <dsp:txXfrm>
        <a:off x="3065219" y="551863"/>
        <a:ext cx="1276456" cy="389319"/>
      </dsp:txXfrm>
    </dsp:sp>
    <dsp:sp modelId="{BFA25B0A-A533-4FD3-B39C-ACD7F88E62D8}">
      <dsp:nvSpPr>
        <dsp:cNvPr id="0" name=""/>
        <dsp:cNvSpPr/>
      </dsp:nvSpPr>
      <dsp:spPr>
        <a:xfrm>
          <a:off x="3065219" y="1100740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Newtonsoft.Json</a:t>
          </a:r>
          <a:endParaRPr lang="en-US" sz="1000" b="1" kern="1200" dirty="0"/>
        </a:p>
      </dsp:txBody>
      <dsp:txXfrm>
        <a:off x="3065219" y="1100740"/>
        <a:ext cx="1276456" cy="389319"/>
      </dsp:txXfrm>
    </dsp:sp>
    <dsp:sp modelId="{C7F8798D-10E2-4405-A094-D5550B4D8239}">
      <dsp:nvSpPr>
        <dsp:cNvPr id="0" name=""/>
        <dsp:cNvSpPr/>
      </dsp:nvSpPr>
      <dsp:spPr>
        <a:xfrm>
          <a:off x="1723" y="1649616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Microsoft.jQuery</a:t>
          </a:r>
          <a:r>
            <a:rPr lang="en-US" sz="1000" b="1" kern="1200" dirty="0" smtClean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Unobtrusive.Validation</a:t>
          </a:r>
          <a:endParaRPr lang="en-US" sz="1000" b="1" kern="1200" dirty="0"/>
        </a:p>
      </dsp:txBody>
      <dsp:txXfrm>
        <a:off x="1723" y="1649616"/>
        <a:ext cx="1276456" cy="389319"/>
      </dsp:txXfrm>
    </dsp:sp>
    <dsp:sp modelId="{67A43637-D300-4FD5-9794-17211B69EC8E}">
      <dsp:nvSpPr>
        <dsp:cNvPr id="0" name=""/>
        <dsp:cNvSpPr/>
      </dsp:nvSpPr>
      <dsp:spPr>
        <a:xfrm>
          <a:off x="1533471" y="1375178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jQuery</a:t>
          </a:r>
          <a:endParaRPr lang="en-US" sz="1000" b="1" kern="1200" dirty="0"/>
        </a:p>
      </dsp:txBody>
      <dsp:txXfrm>
        <a:off x="1533471" y="1375178"/>
        <a:ext cx="1276456" cy="389319"/>
      </dsp:txXfrm>
    </dsp:sp>
    <dsp:sp modelId="{963A211D-0CF9-4682-9D85-4CA6EA480C4B}">
      <dsp:nvSpPr>
        <dsp:cNvPr id="0" name=""/>
        <dsp:cNvSpPr/>
      </dsp:nvSpPr>
      <dsp:spPr>
        <a:xfrm>
          <a:off x="1533471" y="1924055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jQuery.Validation</a:t>
          </a:r>
          <a:endParaRPr lang="en-US" sz="1000" b="1" kern="1200" dirty="0"/>
        </a:p>
      </dsp:txBody>
      <dsp:txXfrm>
        <a:off x="1533471" y="1924055"/>
        <a:ext cx="1276456" cy="389319"/>
      </dsp:txXfrm>
    </dsp:sp>
    <dsp:sp modelId="{53934C39-7AB7-4451-A572-62B71A5F7588}">
      <dsp:nvSpPr>
        <dsp:cNvPr id="0" name=""/>
        <dsp:cNvSpPr/>
      </dsp:nvSpPr>
      <dsp:spPr>
        <a:xfrm>
          <a:off x="3065219" y="1924055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jQuery</a:t>
          </a:r>
          <a:endParaRPr lang="en-US" sz="1000" b="1" kern="1200" dirty="0"/>
        </a:p>
      </dsp:txBody>
      <dsp:txXfrm>
        <a:off x="3065219" y="1924055"/>
        <a:ext cx="1276456" cy="389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4A645-0845-44AB-B06B-963B5F51F2A6}">
      <dsp:nvSpPr>
        <dsp:cNvPr id="0" name=""/>
        <dsp:cNvSpPr/>
      </dsp:nvSpPr>
      <dsp:spPr>
        <a:xfrm>
          <a:off x="0" y="27886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smtClean="0"/>
            <a:t>Файловое </a:t>
          </a:r>
          <a:r>
            <a:rPr lang="en-US" sz="4700" kern="1200" smtClean="0"/>
            <a:t>shared </a:t>
          </a:r>
          <a:r>
            <a:rPr lang="ru-RU" sz="4700" kern="1200" smtClean="0"/>
            <a:t>хранилище</a:t>
          </a:r>
          <a:endParaRPr lang="ru-RU" sz="4700" kern="1200"/>
        </a:p>
      </dsp:txBody>
      <dsp:txXfrm>
        <a:off x="55030" y="82916"/>
        <a:ext cx="10405540" cy="1017235"/>
      </dsp:txXfrm>
    </dsp:sp>
    <dsp:sp modelId="{2AA1E94B-3A83-414E-8F1B-B55F33C541A6}">
      <dsp:nvSpPr>
        <dsp:cNvPr id="0" name=""/>
        <dsp:cNvSpPr/>
      </dsp:nvSpPr>
      <dsp:spPr>
        <a:xfrm>
          <a:off x="0" y="1155181"/>
          <a:ext cx="105156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9690" rIns="334264" bIns="5969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kern="1200" smtClean="0"/>
            <a:t>Ресурс в сети </a:t>
          </a:r>
          <a:r>
            <a:rPr lang="en-US" sz="3700" kern="1200" smtClean="0"/>
            <a:t>/ cloud / </a:t>
          </a:r>
          <a:r>
            <a:rPr lang="ru-RU" sz="3700" kern="1200" smtClean="0"/>
            <a:t>…</a:t>
          </a:r>
          <a:endParaRPr lang="ru-RU" sz="3700" kern="1200"/>
        </a:p>
      </dsp:txBody>
      <dsp:txXfrm>
        <a:off x="0" y="1155181"/>
        <a:ext cx="10515600" cy="778320"/>
      </dsp:txXfrm>
    </dsp:sp>
    <dsp:sp modelId="{8966DE61-E66B-426D-BBEB-7C56A01974A5}">
      <dsp:nvSpPr>
        <dsp:cNvPr id="0" name=""/>
        <dsp:cNvSpPr/>
      </dsp:nvSpPr>
      <dsp:spPr>
        <a:xfrm>
          <a:off x="0" y="1933501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smtClean="0"/>
            <a:t>Вместе с кодом в </a:t>
          </a:r>
          <a:r>
            <a:rPr lang="en-US" sz="4700" kern="1200" smtClean="0"/>
            <a:t>VCS</a:t>
          </a:r>
          <a:endParaRPr lang="ru-RU" sz="4700" kern="1200"/>
        </a:p>
      </dsp:txBody>
      <dsp:txXfrm>
        <a:off x="55030" y="1988531"/>
        <a:ext cx="10405540" cy="1017235"/>
      </dsp:txXfrm>
    </dsp:sp>
    <dsp:sp modelId="{CA7FFAB0-41EB-4352-8BC5-7BEB7F54D2AE}">
      <dsp:nvSpPr>
        <dsp:cNvPr id="0" name=""/>
        <dsp:cNvSpPr/>
      </dsp:nvSpPr>
      <dsp:spPr>
        <a:xfrm>
          <a:off x="0" y="3196156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smtClean="0"/>
            <a:t>Пакетные менеджеры </a:t>
          </a:r>
          <a:endParaRPr lang="ru-RU" sz="4700" kern="1200"/>
        </a:p>
      </dsp:txBody>
      <dsp:txXfrm>
        <a:off x="55030" y="3251186"/>
        <a:ext cx="10405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925C-D79E-40B7-BFE0-8193B2768B3C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04F7-52EE-4AAF-96AC-F4403FEBC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0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2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8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6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0F6D-6863-4627-95F5-CFAE02D6710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4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List_of_software_package_management_systems#Application-level_package_manag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6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12122" r="9091" b="10606"/>
          <a:stretch/>
        </p:blipFill>
        <p:spPr>
          <a:xfrm>
            <a:off x="7066420" y="1471941"/>
            <a:ext cx="5020235" cy="4572000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зависимости (проекта)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77508"/>
            <a:ext cx="6602835" cy="4268571"/>
          </a:xfrm>
        </p:spPr>
        <p:txBody>
          <a:bodyPr>
            <a:normAutofit/>
          </a:bodyPr>
          <a:lstStyle/>
          <a:p>
            <a:r>
              <a:rPr lang="ru-RU" dirty="0" smtClean="0"/>
              <a:t>Сторонние библиотеки</a:t>
            </a:r>
            <a:endParaRPr lang="en-US" dirty="0" smtClean="0"/>
          </a:p>
          <a:p>
            <a:pPr lvl="1"/>
            <a:r>
              <a:rPr lang="ru-RU" dirty="0" smtClean="0"/>
              <a:t>сборки</a:t>
            </a:r>
            <a:r>
              <a:rPr lang="en-US" dirty="0" smtClean="0"/>
              <a:t>/</a:t>
            </a:r>
            <a:r>
              <a:rPr lang="ru-RU" dirty="0" smtClean="0"/>
              <a:t>скрипты</a:t>
            </a:r>
            <a:r>
              <a:rPr lang="en-US" dirty="0" smtClean="0"/>
              <a:t>/</a:t>
            </a:r>
            <a:r>
              <a:rPr lang="ru-RU" dirty="0" smtClean="0"/>
              <a:t>ресурсы</a:t>
            </a:r>
            <a:r>
              <a:rPr lang="en-US" dirty="0" smtClean="0"/>
              <a:t>/</a:t>
            </a:r>
            <a:r>
              <a:rPr lang="ru-RU" dirty="0" smtClean="0"/>
              <a:t>контент</a:t>
            </a:r>
            <a:r>
              <a:rPr lang="en-US" dirty="0" smtClean="0"/>
              <a:t>/…</a:t>
            </a:r>
          </a:p>
          <a:p>
            <a:r>
              <a:rPr lang="ru-RU" dirty="0" smtClean="0"/>
              <a:t>Проекты, на которые есть ссылки</a:t>
            </a:r>
          </a:p>
          <a:p>
            <a:pPr lvl="1"/>
            <a:r>
              <a:rPr lang="ru-RU" dirty="0" smtClean="0"/>
              <a:t>в том же </a:t>
            </a:r>
            <a:r>
              <a:rPr lang="ru-RU" dirty="0" err="1" smtClean="0"/>
              <a:t>репозитории</a:t>
            </a:r>
            <a:r>
              <a:rPr lang="en-US" dirty="0" smtClean="0"/>
              <a:t>/solution/</a:t>
            </a:r>
            <a:r>
              <a:rPr lang="ru-RU" dirty="0" smtClean="0"/>
              <a:t>…</a:t>
            </a:r>
          </a:p>
          <a:p>
            <a:pPr lvl="1"/>
            <a:r>
              <a:rPr lang="ru-RU" dirty="0" smtClean="0"/>
              <a:t>в отдельном хранилище</a:t>
            </a:r>
          </a:p>
          <a:p>
            <a:r>
              <a:rPr lang="ru-RU" dirty="0" smtClean="0"/>
              <a:t>Библиотеки ОС, </a:t>
            </a:r>
            <a:r>
              <a:rPr lang="ru-RU" dirty="0" err="1" smtClean="0"/>
              <a:t>фреймворка</a:t>
            </a:r>
            <a:r>
              <a:rPr lang="ru-RU" dirty="0" smtClean="0"/>
              <a:t>, …</a:t>
            </a:r>
            <a:endParaRPr lang="en-US" dirty="0" smtClean="0"/>
          </a:p>
          <a:p>
            <a:r>
              <a:rPr lang="ru-RU" dirty="0" smtClean="0"/>
              <a:t>Инструменты для сборки</a:t>
            </a:r>
          </a:p>
          <a:p>
            <a:pPr lvl="1"/>
            <a:r>
              <a:rPr lang="ru-RU" dirty="0" smtClean="0"/>
              <a:t>компиляторы, анализаторы, сборщики, …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55030" y="1471941"/>
            <a:ext cx="531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Всё, что требуется для его сборки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зависимостей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8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Глубокая иерархия</a:t>
            </a:r>
            <a:endParaRPr lang="en-US" dirty="0" smtClean="0"/>
          </a:p>
          <a:p>
            <a:r>
              <a:rPr lang="ru-RU" dirty="0" smtClean="0"/>
              <a:t>Множество мест использования и </a:t>
            </a:r>
            <a:r>
              <a:rPr lang="ru-RU" dirty="0" smtClean="0"/>
              <a:t>обновления</a:t>
            </a:r>
            <a:r>
              <a:rPr lang="en-US" dirty="0" smtClean="0"/>
              <a:t> </a:t>
            </a:r>
            <a:r>
              <a:rPr lang="ru-RU" dirty="0" smtClean="0"/>
              <a:t>(много проектов)</a:t>
            </a:r>
            <a:endParaRPr lang="en-US" dirty="0" smtClean="0"/>
          </a:p>
          <a:p>
            <a:r>
              <a:rPr lang="ru-RU" dirty="0" smtClean="0"/>
              <a:t>Поддержка актуальной </a:t>
            </a:r>
            <a:r>
              <a:rPr lang="ru-RU" dirty="0" smtClean="0"/>
              <a:t>версии</a:t>
            </a:r>
          </a:p>
          <a:p>
            <a:pPr lvl="1"/>
            <a:r>
              <a:rPr lang="ru-RU" dirty="0" smtClean="0"/>
              <a:t>Исправления, доработки, …</a:t>
            </a:r>
            <a:endParaRPr lang="ru-RU" dirty="0" smtClean="0"/>
          </a:p>
          <a:p>
            <a:r>
              <a:rPr lang="ru-RU" dirty="0" smtClean="0"/>
              <a:t>Конфликты версий </a:t>
            </a:r>
            <a:r>
              <a:rPr lang="ru-RU" dirty="0" smtClean="0"/>
              <a:t>зависимостей</a:t>
            </a:r>
          </a:p>
          <a:p>
            <a:pPr lvl="1"/>
            <a:r>
              <a:rPr lang="ru-RU" dirty="0" smtClean="0"/>
              <a:t>Между проектами</a:t>
            </a:r>
          </a:p>
          <a:p>
            <a:pPr lvl="1"/>
            <a:r>
              <a:rPr lang="ru-RU" dirty="0" smtClean="0"/>
              <a:t>Между версиями проекта</a:t>
            </a:r>
            <a:endParaRPr lang="en-US" dirty="0" smtClean="0"/>
          </a:p>
          <a:p>
            <a:r>
              <a:rPr lang="ru-RU" dirty="0" smtClean="0"/>
              <a:t>Большой объем </a:t>
            </a:r>
            <a:r>
              <a:rPr lang="en-US" dirty="0" smtClean="0"/>
              <a:t>(</a:t>
            </a:r>
            <a:r>
              <a:rPr lang="ru-RU" dirty="0" smtClean="0"/>
              <a:t>вплоть до</a:t>
            </a:r>
            <a:r>
              <a:rPr lang="en-US" dirty="0" smtClean="0"/>
              <a:t> 90 % </a:t>
            </a:r>
            <a:r>
              <a:rPr lang="ru-RU" dirty="0" smtClean="0"/>
              <a:t>от объема хранимого в</a:t>
            </a:r>
            <a:r>
              <a:rPr lang="en-US" dirty="0" smtClean="0"/>
              <a:t> VCS)</a:t>
            </a:r>
          </a:p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7070769" y="4271963"/>
            <a:ext cx="3701938" cy="1905000"/>
            <a:chOff x="3200400" y="1295400"/>
            <a:chExt cx="5378338" cy="2819400"/>
          </a:xfrm>
        </p:grpSpPr>
        <p:grpSp>
          <p:nvGrpSpPr>
            <p:cNvPr id="5" name="Group 4"/>
            <p:cNvGrpSpPr/>
            <p:nvPr/>
          </p:nvGrpSpPr>
          <p:grpSpPr>
            <a:xfrm>
              <a:off x="3200400" y="1295401"/>
              <a:ext cx="5378338" cy="2743199"/>
              <a:chOff x="838200" y="1295400"/>
              <a:chExt cx="7822629" cy="406826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2954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574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956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862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46875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821349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06402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" name="Straight Connector 13"/>
              <p:cNvCxnSpPr>
                <a:endCxn id="7" idx="2"/>
              </p:cNvCxnSpPr>
              <p:nvPr/>
            </p:nvCxnSpPr>
            <p:spPr>
              <a:xfrm>
                <a:off x="838200" y="167640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7" idx="6"/>
                <a:endCxn id="8" idx="2"/>
              </p:cNvCxnSpPr>
              <p:nvPr/>
            </p:nvCxnSpPr>
            <p:spPr>
              <a:xfrm>
                <a:off x="1752600" y="16764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6"/>
                <a:endCxn id="9" idx="2"/>
              </p:cNvCxnSpPr>
              <p:nvPr/>
            </p:nvCxnSpPr>
            <p:spPr>
              <a:xfrm>
                <a:off x="2514600" y="16764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9" idx="6"/>
                <a:endCxn id="10" idx="2"/>
              </p:cNvCxnSpPr>
              <p:nvPr/>
            </p:nvCxnSpPr>
            <p:spPr>
              <a:xfrm>
                <a:off x="3352800" y="16764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6"/>
              </p:cNvCxnSpPr>
              <p:nvPr/>
            </p:nvCxnSpPr>
            <p:spPr>
              <a:xfrm>
                <a:off x="4343400" y="1676400"/>
                <a:ext cx="15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8" idx="5"/>
                <a:endCxn id="11" idx="1"/>
              </p:cNvCxnSpPr>
              <p:nvPr/>
            </p:nvCxnSpPr>
            <p:spPr>
              <a:xfrm>
                <a:off x="2447645" y="1838045"/>
                <a:ext cx="466185" cy="972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3304075" y="2971800"/>
                <a:ext cx="5172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278549" y="2971800"/>
                <a:ext cx="9278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3" idx="6"/>
              </p:cNvCxnSpPr>
              <p:nvPr/>
            </p:nvCxnSpPr>
            <p:spPr>
              <a:xfrm>
                <a:off x="5663602" y="29718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3702996" y="38099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989634" y="38099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38672" y="38099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6" name="Straight Connector 25"/>
              <p:cNvCxnSpPr>
                <a:stCxn id="9" idx="4"/>
                <a:endCxn id="23" idx="1"/>
              </p:cNvCxnSpPr>
              <p:nvPr/>
            </p:nvCxnSpPr>
            <p:spPr>
              <a:xfrm>
                <a:off x="3124200" y="1905000"/>
                <a:ext cx="645751" cy="1971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6"/>
                <a:endCxn id="24" idx="2"/>
              </p:cNvCxnSpPr>
              <p:nvPr/>
            </p:nvCxnSpPr>
            <p:spPr>
              <a:xfrm>
                <a:off x="4160196" y="4038599"/>
                <a:ext cx="8294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4" idx="6"/>
                <a:endCxn id="25" idx="2"/>
              </p:cNvCxnSpPr>
              <p:nvPr/>
            </p:nvCxnSpPr>
            <p:spPr>
              <a:xfrm>
                <a:off x="5446834" y="4038599"/>
                <a:ext cx="7918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067938" y="490646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76891" y="490646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03614" y="490646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2" name="Straight Connector 31"/>
              <p:cNvCxnSpPr>
                <a:stCxn id="29" idx="6"/>
                <a:endCxn id="30" idx="2"/>
              </p:cNvCxnSpPr>
              <p:nvPr/>
            </p:nvCxnSpPr>
            <p:spPr>
              <a:xfrm>
                <a:off x="3525138" y="5135063"/>
                <a:ext cx="6517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0" idx="6"/>
                <a:endCxn id="31" idx="2"/>
              </p:cNvCxnSpPr>
              <p:nvPr/>
            </p:nvCxnSpPr>
            <p:spPr>
              <a:xfrm>
                <a:off x="4634091" y="5135063"/>
                <a:ext cx="9695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8" idx="4"/>
                <a:endCxn id="29" idx="0"/>
              </p:cNvCxnSpPr>
              <p:nvPr/>
            </p:nvCxnSpPr>
            <p:spPr>
              <a:xfrm>
                <a:off x="2286000" y="1905000"/>
                <a:ext cx="1010538" cy="30014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943601" y="1295400"/>
                <a:ext cx="1025241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master</a:t>
                </a:r>
                <a:endParaRPr lang="en-US" sz="11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43601" y="2514279"/>
                <a:ext cx="1345629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feature #1</a:t>
                </a:r>
                <a:endParaRPr lang="en-US" sz="11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15200" y="3652812"/>
                <a:ext cx="1345629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feature #2</a:t>
                </a:r>
                <a:endParaRPr lang="en-US" sz="1100" dirty="0"/>
              </a:p>
            </p:txBody>
          </p:sp>
          <p:cxnSp>
            <p:nvCxnSpPr>
              <p:cNvPr id="38" name="Straight Connector 37"/>
              <p:cNvCxnSpPr>
                <a:stCxn id="25" idx="6"/>
              </p:cNvCxnSpPr>
              <p:nvPr/>
            </p:nvCxnSpPr>
            <p:spPr>
              <a:xfrm>
                <a:off x="6695872" y="4038599"/>
                <a:ext cx="16099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1" idx="6"/>
              </p:cNvCxnSpPr>
              <p:nvPr/>
            </p:nvCxnSpPr>
            <p:spPr>
              <a:xfrm>
                <a:off x="6060814" y="5135063"/>
                <a:ext cx="16353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925838" y="4679824"/>
                <a:ext cx="1348392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feature #n</a:t>
                </a:r>
                <a:endParaRPr lang="en-US" sz="1100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943600" y="1295400"/>
              <a:ext cx="27985" cy="2819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364076"/>
              </p:ext>
            </p:extLst>
          </p:nvPr>
        </p:nvGraphicFramePr>
        <p:xfrm>
          <a:off x="7074434" y="1297805"/>
          <a:ext cx="4343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0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4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хранения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5793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2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4A645-0845-44AB-B06B-963B5F51F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2F4A645-0845-44AB-B06B-963B5F51F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1E94B-3A83-414E-8F1B-B55F33C54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2AA1E94B-3A83-414E-8F1B-B55F33C54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66DE61-E66B-426D-BBEB-7C56A0197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8966DE61-E66B-426D-BBEB-7C56A0197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7FFAB0-41EB-4352-8BC5-7BEB7F54D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7FFAB0-41EB-4352-8BC5-7BEB7F54D2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дает </a:t>
            </a:r>
            <a:r>
              <a:rPr lang="en-US" dirty="0" smtClean="0"/>
              <a:t>Package </a:t>
            </a:r>
            <a:r>
              <a:rPr lang="en-US" dirty="0" smtClean="0"/>
              <a:t>managers?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Централизованный хранилище для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Binary artifacts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ru-RU" dirty="0" err="1" smtClean="0"/>
              <a:t>Версионирование</a:t>
            </a:r>
            <a:endParaRPr lang="en-US" dirty="0" smtClean="0"/>
          </a:p>
          <a:p>
            <a:pPr lvl="1"/>
            <a:r>
              <a:rPr lang="ru-RU" dirty="0" smtClean="0"/>
              <a:t>Хранение всех версий</a:t>
            </a:r>
            <a:endParaRPr lang="en-US" dirty="0" smtClean="0"/>
          </a:p>
          <a:p>
            <a:r>
              <a:rPr lang="ru-RU" dirty="0" smtClean="0"/>
              <a:t>Автоматическое (полуавтоматическое) согласование версий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Основные операции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Update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938297" y="1825625"/>
            <a:ext cx="41942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Application-level package managers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58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</a:t>
            </a:r>
            <a:r>
              <a:rPr lang="en-US" dirty="0" smtClean="0"/>
              <a:t>vs Package managers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VCS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«+» </a:t>
            </a:r>
            <a:r>
              <a:rPr lang="ru-RU" dirty="0" smtClean="0"/>
              <a:t>Полный контроль!</a:t>
            </a:r>
            <a:endParaRPr lang="en-US" dirty="0" smtClean="0"/>
          </a:p>
          <a:p>
            <a:pPr lvl="1"/>
            <a:r>
              <a:rPr lang="ru-RU" dirty="0" smtClean="0"/>
              <a:t>Никто </a:t>
            </a:r>
            <a:r>
              <a:rPr lang="ru-RU" dirty="0" smtClean="0"/>
              <a:t>не может удалить мой пакет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ru-RU" dirty="0"/>
              <a:t>«+» </a:t>
            </a:r>
            <a:r>
              <a:rPr lang="ru-RU" dirty="0" smtClean="0"/>
              <a:t>Концептуально просто</a:t>
            </a:r>
          </a:p>
          <a:p>
            <a:pPr lvl="1"/>
            <a:r>
              <a:rPr lang="ru-RU" dirty="0" smtClean="0"/>
              <a:t>Просто </a:t>
            </a:r>
            <a:r>
              <a:rPr lang="ru-RU" dirty="0" err="1" smtClean="0"/>
              <a:t>склонируй</a:t>
            </a:r>
            <a:r>
              <a:rPr lang="ru-RU" dirty="0" smtClean="0"/>
              <a:t> </a:t>
            </a:r>
            <a:r>
              <a:rPr lang="ru-RU" dirty="0" err="1" smtClean="0"/>
              <a:t>репозиторий</a:t>
            </a:r>
            <a:endParaRPr lang="en-US" dirty="0" smtClean="0"/>
          </a:p>
          <a:p>
            <a:r>
              <a:rPr lang="ru-RU" dirty="0" smtClean="0"/>
              <a:t>«-» Сложности со множественным обновлением</a:t>
            </a:r>
          </a:p>
          <a:p>
            <a:r>
              <a:rPr lang="ru-RU" dirty="0" smtClean="0"/>
              <a:t>«-» Разрешение конфликтов - вручную</a:t>
            </a:r>
            <a:endParaRPr lang="en-US" dirty="0" smtClean="0"/>
          </a:p>
          <a:p>
            <a:r>
              <a:rPr lang="ru-RU" dirty="0"/>
              <a:t>«-» Некоторые </a:t>
            </a:r>
            <a:r>
              <a:rPr lang="en-US" dirty="0" smtClean="0"/>
              <a:t>VCS</a:t>
            </a:r>
            <a:r>
              <a:rPr lang="ru-RU" dirty="0" smtClean="0"/>
              <a:t> плохо работают с большими </a:t>
            </a:r>
            <a:r>
              <a:rPr lang="ru-RU" dirty="0" err="1" smtClean="0"/>
              <a:t>бинарниками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Package managers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«+» Маленький размер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en-US" dirty="0" smtClean="0"/>
              <a:t>(only </a:t>
            </a:r>
            <a:r>
              <a:rPr lang="en-US" dirty="0" smtClean="0"/>
              <a:t>code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«+» Разрешение конфликтов</a:t>
            </a:r>
          </a:p>
          <a:p>
            <a:r>
              <a:rPr lang="ru-RU" dirty="0" smtClean="0"/>
              <a:t>«+» Каскадный контроль зависимостей</a:t>
            </a:r>
          </a:p>
          <a:p>
            <a:r>
              <a:rPr lang="ru-RU" dirty="0" smtClean="0"/>
              <a:t>«+» Множество хранилищ</a:t>
            </a:r>
            <a:endParaRPr lang="ru-RU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130666" y="2170544"/>
            <a:ext cx="4387080" cy="37803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5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Application-level package managers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RubyGems</a:t>
            </a:r>
            <a:r>
              <a:rPr lang="en-US" dirty="0" smtClean="0"/>
              <a:t> / Bundler (Ruby)</a:t>
            </a:r>
          </a:p>
          <a:p>
            <a:r>
              <a:rPr lang="en-US" dirty="0" smtClean="0"/>
              <a:t>PIP / </a:t>
            </a:r>
            <a:r>
              <a:rPr lang="en-US" dirty="0" err="1" smtClean="0"/>
              <a:t>PyPI</a:t>
            </a:r>
            <a:r>
              <a:rPr lang="en-US" dirty="0" smtClean="0"/>
              <a:t> (Python)</a:t>
            </a:r>
          </a:p>
          <a:p>
            <a:r>
              <a:rPr lang="en-US" dirty="0" err="1" smtClean="0"/>
              <a:t>Packagist</a:t>
            </a:r>
            <a:r>
              <a:rPr lang="en-US" dirty="0" smtClean="0"/>
              <a:t> / Composer (PHP)</a:t>
            </a:r>
          </a:p>
          <a:p>
            <a:r>
              <a:rPr lang="en-US" dirty="0" smtClean="0"/>
              <a:t>NPM (Node.JS)</a:t>
            </a:r>
          </a:p>
          <a:p>
            <a:r>
              <a:rPr lang="en-US" dirty="0" smtClean="0"/>
              <a:t>Bower (JS, CSS, HTML)</a:t>
            </a:r>
          </a:p>
          <a:p>
            <a:r>
              <a:rPr lang="en-US" dirty="0" err="1" smtClean="0"/>
              <a:t>CocoaPods</a:t>
            </a:r>
            <a:r>
              <a:rPr lang="en-US" dirty="0" smtClean="0"/>
              <a:t> (Objective-C)</a:t>
            </a:r>
          </a:p>
          <a:p>
            <a:r>
              <a:rPr lang="en-US" dirty="0" smtClean="0"/>
              <a:t>Maven (Java)</a:t>
            </a:r>
          </a:p>
          <a:p>
            <a:r>
              <a:rPr lang="en-US" dirty="0" err="1" smtClean="0"/>
              <a:t>Lein</a:t>
            </a:r>
            <a:r>
              <a:rPr lang="en-US" dirty="0" smtClean="0"/>
              <a:t> (</a:t>
            </a:r>
            <a:r>
              <a:rPr lang="en-US" dirty="0" err="1" smtClean="0"/>
              <a:t>Clojure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201097" y="5489239"/>
            <a:ext cx="6398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Application-level package managers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33" y="2068606"/>
            <a:ext cx="1228037" cy="1224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35" y="2342226"/>
            <a:ext cx="1177012" cy="106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20" y="3970528"/>
            <a:ext cx="20955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147" y="2496693"/>
            <a:ext cx="209550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9300" y="3818809"/>
            <a:ext cx="2800504" cy="7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292</Words>
  <Application>Microsoft Office PowerPoint</Application>
  <PresentationFormat>Широкоэкранный</PresentationFormat>
  <Paragraphs>82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Lucida Grande</vt:lpstr>
      <vt:lpstr>Тема Office</vt:lpstr>
      <vt:lpstr>Dependency management</vt:lpstr>
      <vt:lpstr>Что такое зависимости (проекта)?</vt:lpstr>
      <vt:lpstr>Проблемы зависимостей</vt:lpstr>
      <vt:lpstr>Варианты хранения</vt:lpstr>
      <vt:lpstr>Что дает Package managers?</vt:lpstr>
      <vt:lpstr>VCS vs Package managers</vt:lpstr>
      <vt:lpstr>Application-level package managers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Михаил Леонидович</dc:creator>
  <cp:lastModifiedBy>Романов Михаил Леонидович</cp:lastModifiedBy>
  <cp:revision>13</cp:revision>
  <dcterms:created xsi:type="dcterms:W3CDTF">2022-11-20T14:26:12Z</dcterms:created>
  <dcterms:modified xsi:type="dcterms:W3CDTF">2022-12-01T17:32:56Z</dcterms:modified>
</cp:coreProperties>
</file>