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62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640" autoAdjust="0"/>
  </p:normalViewPr>
  <p:slideViewPr>
    <p:cSldViewPr snapToGrid="0">
      <p:cViewPr varScale="1">
        <p:scale>
          <a:sx n="91" d="100"/>
          <a:sy n="91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F748-D387-4123-93F5-493C93F93AE3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7696-67EB-483B-8584-F29CD3628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4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тесте по сути три теста отличающихся типизированным параметром и объемом хранения.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Обычно при создании тестов рекомендуют следовать правилу: 1 тестовый метод - 1 проверка (не обязательно один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просто проверка некоего конечного результата).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Т.е., следуя этой рекомендации лучше разбить тест на 3.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будут сложности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встречный вопрос - а так ли уж нужно проверять с разным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От этого что-то в логике нашего стека меняется? Мы как-то манипулируем параметром-типом? Вроде как нет. Поэтому как вариант сделать этот тест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Data-driven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следующий вопрос - а что меняется в поведении нашего класса, при разных стартовых значениях? Действительно ли есть смысл проверять при разных значениях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7696-67EB-483B-8584-F29CD36281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32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Снова тот же момент: ы этом тесте проверяются 2 момента в поведении стека: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 что созданный стек - пуст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добавления хотя бы 1 элемента стек не пуст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Т.е. теоретически "сломаться" этот тест может в 2-х несвязанных случаях: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ошиблись при создании нового стека и он создается непустым (или признак вычисляется неверно)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мы ошиблись при добавлении (признак не "переключился")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 к тому, что тут прямо напрашивается разделить тест на 2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Аналогично, здесь есть смысл проверить 3 ситуации: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стек не полон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добавления стольких элементов, сколько его емкость - полон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убирания хотя бы одного элемента из полного - не полон.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пользы от проверок на каждом промежуточном шаге я не вижу.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 разве что добавить проверку - после добавления элемента, но когда еще не достигнут максимальный размер - стек не полон.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7696-67EB-483B-8584-F29CD36281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48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StackOverflowException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7696-67EB-483B-8584-F29CD36281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68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NullReferenceException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Сложная обработка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7696-67EB-483B-8584-F29CD36281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62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Название не говорящее вообще - какой именно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 тут проверяете?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должен описывать что вы проверяете максимально детально.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названии это сделать сложно - сделайте это через описание (например, через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TestMethod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7696-67EB-483B-8584-F29CD36281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07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достаточно ли здесь проверить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Capaсity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 понимаю, что вы проверяете, что "если сказал 10, то 10 и должно войти", 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имхо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излишне.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7696-67EB-483B-8584-F29CD36281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68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60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42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40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0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9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41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7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2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44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275-4B45-4947-B0F8-53DDD7EB5E8A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8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1275-4B45-4947-B0F8-53DDD7EB5E8A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9783-327D-49A2-BB11-5FCAF1B69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00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Task01_01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35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6076" y="185009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DefaultConstructorStack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stack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&gt;(1);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stack.Count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stack.Capacity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stack1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&gt;(10);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(0, stack1.Count);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(10, stack1.Capacity);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stack2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&gt;(100000);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(0, stack2.Count);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(100000, stack2.Capacity);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6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1035" y="203005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stack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&gt;(3);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Assert.IsTrue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stack.IsEmpty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Assert.IsFalse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stack.IsEmpty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96303" y="421247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stack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&gt;(3);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Assert.IsFalse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stack.IsFull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Assert.IsFalse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stack.IsFull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"my"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Assert.IsFalse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stack.IsFull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"friend"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Assert.IsTrue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stack.IsFull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0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70840" y="1947151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CanIterateOverElements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{ 1, 2, 3, 4, 5 };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testStack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&gt;(5);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el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array)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testStack.Push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(el);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reversedArray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array.Reverse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(var el </a:t>
            </a:r>
            <a:r>
              <a:rPr lang="sv-SE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testStack)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reversedArray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 el);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stack.Count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6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66345" y="2175329"/>
            <a:ext cx="60644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ExpectedException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StackOverflowException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PushThrowsStackOverflowException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testStack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&gt;(2);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testStack.Push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testStack.Push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testStack.Push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0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35420" y="2201265"/>
            <a:ext cx="81139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TopException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stack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&gt;(10);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stack.Top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NullReferenceException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StringAssert.Contains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"Стек пуст. Нет элементов для получения."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Assert.Fail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"Ожидаемое исключение не было выдано."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4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8993" y="200097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ExpectedException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TestMethodPushError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data)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x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&gt;(1);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9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936049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TestStackConstructorWithoutParameters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defaultSize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x =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 = 0; i &lt; defaultSize; i++)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x.Push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defaultSize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x.Count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971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815</Words>
  <Application>Microsoft Office PowerPoint</Application>
  <PresentationFormat>Широкоэкранный</PresentationFormat>
  <Paragraphs>140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Тема Office</vt:lpstr>
      <vt:lpstr>Q &amp; A</vt:lpstr>
      <vt:lpstr>Что можно улучшить?</vt:lpstr>
      <vt:lpstr>Что можно улучшить?</vt:lpstr>
      <vt:lpstr>Что можно улучшить?</vt:lpstr>
      <vt:lpstr>Что можно улучшить?</vt:lpstr>
      <vt:lpstr>Что можно улучшить?</vt:lpstr>
      <vt:lpstr>Что можно улучшить?</vt:lpstr>
      <vt:lpstr>Что можно улучшить?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&amp; A</dc:title>
  <dc:creator>Романов Михаил Леонидович</dc:creator>
  <cp:lastModifiedBy>Романов Михаил Леонидович</cp:lastModifiedBy>
  <cp:revision>2</cp:revision>
  <dcterms:created xsi:type="dcterms:W3CDTF">2022-10-07T04:35:25Z</dcterms:created>
  <dcterms:modified xsi:type="dcterms:W3CDTF">2022-10-07T04:40:51Z</dcterms:modified>
</cp:coreProperties>
</file>