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8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6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4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8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0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7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3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776E-66BB-45BC-9F97-82F38E92979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8874-F2F6-44DC-880C-DE820F50F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ploy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Развёртывание программного </a:t>
            </a:r>
            <a:r>
              <a:rPr lang="ru-RU" dirty="0" smtClean="0"/>
              <a:t>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1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Начнем с определений…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792043"/>
              </p:ext>
            </p:extLst>
          </p:nvPr>
        </p:nvGraphicFramePr>
        <p:xfrm>
          <a:off x="838200" y="3226586"/>
          <a:ext cx="10515600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56291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7221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deployment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Действия при развертывании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Выпуск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7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 and activation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Установка и активация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2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Deactivation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Деактивация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8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Uninstallation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9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Обновление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5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update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Встраивание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tracking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Отслеживание версий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05798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603383" y="1778777"/>
            <a:ext cx="7043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Software deployment </a:t>
            </a:r>
            <a:r>
              <a:rPr lang="ru-RU" sz="2400" b="1" dirty="0" smtClean="0"/>
              <a:t>- </a:t>
            </a:r>
            <a:r>
              <a:rPr lang="en-US" sz="2400" dirty="0" smtClean="0"/>
              <a:t>is all of the activities that make a software system available for use.</a:t>
            </a:r>
            <a:endParaRPr lang="ru-RU" sz="2400" dirty="0"/>
          </a:p>
          <a:p>
            <a:pPr algn="r"/>
            <a:r>
              <a:rPr lang="en-US" sz="2400" b="1" i="1" dirty="0" smtClean="0">
                <a:hlinkClick r:id="rId2"/>
              </a:rPr>
              <a:t>Wikipedia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4332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Чаще всего выделяют следующее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Первоначальная установка</a:t>
            </a:r>
          </a:p>
          <a:p>
            <a:r>
              <a:rPr lang="ru-RU" dirty="0" smtClean="0"/>
              <a:t>Обновление (установка новой версии)</a:t>
            </a:r>
          </a:p>
          <a:p>
            <a:r>
              <a:rPr lang="ru-RU" dirty="0" smtClean="0"/>
              <a:t>Откат (восстановление предыдущую версии)</a:t>
            </a:r>
          </a:p>
          <a:p>
            <a:r>
              <a:rPr lang="ru-RU" dirty="0" smtClean="0"/>
              <a:t>Удаление</a:t>
            </a:r>
          </a:p>
          <a:p>
            <a:endParaRPr lang="ru-RU" dirty="0"/>
          </a:p>
          <a:p>
            <a:r>
              <a:rPr lang="ru-RU" dirty="0" smtClean="0"/>
              <a:t>Восстановление (</a:t>
            </a:r>
            <a:r>
              <a:rPr lang="en-US" dirty="0" smtClean="0"/>
              <a:t>repair)</a:t>
            </a:r>
            <a:r>
              <a:rPr lang="ru-RU" dirty="0" smtClean="0"/>
              <a:t> текущей версии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4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сценарии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Клиентское</a:t>
            </a:r>
            <a:r>
              <a:rPr lang="en-US" dirty="0" smtClean="0"/>
              <a:t>/</a:t>
            </a:r>
            <a:r>
              <a:rPr lang="ru-RU" dirty="0" smtClean="0"/>
              <a:t>серверное приложение у клиента</a:t>
            </a:r>
          </a:p>
          <a:p>
            <a:r>
              <a:rPr lang="ru-RU" dirty="0" smtClean="0"/>
              <a:t>Серверное на «своем» оборудовании</a:t>
            </a:r>
            <a:endParaRPr lang="en-US" dirty="0" smtClean="0"/>
          </a:p>
          <a:p>
            <a:r>
              <a:rPr lang="ru-RU" dirty="0" smtClean="0"/>
              <a:t>Мобильное приложение</a:t>
            </a:r>
          </a:p>
          <a:p>
            <a:r>
              <a:rPr lang="ru-RU" dirty="0" smtClean="0"/>
              <a:t>Хранилище </a:t>
            </a:r>
            <a:r>
              <a:rPr lang="en-US" dirty="0" smtClean="0"/>
              <a:t>/ </a:t>
            </a:r>
            <a:r>
              <a:rPr lang="ru-RU" dirty="0" smtClean="0"/>
              <a:t>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49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Клиентское </a:t>
            </a:r>
            <a:r>
              <a:rPr lang="en-US" dirty="0" smtClean="0"/>
              <a:t>vs </a:t>
            </a:r>
            <a:r>
              <a:rPr lang="ru-RU" dirty="0" smtClean="0"/>
              <a:t>Серверное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Клиентское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Непредсказуемое окружение</a:t>
            </a:r>
          </a:p>
          <a:p>
            <a:r>
              <a:rPr lang="ru-RU" dirty="0" smtClean="0"/>
              <a:t>Массовое</a:t>
            </a:r>
            <a:r>
              <a:rPr lang="en-US" dirty="0" smtClean="0"/>
              <a:t> /</a:t>
            </a:r>
            <a:r>
              <a:rPr lang="ru-RU" dirty="0" smtClean="0"/>
              <a:t> множественное</a:t>
            </a:r>
            <a:r>
              <a:rPr lang="en-US" dirty="0" smtClean="0"/>
              <a:t> </a:t>
            </a:r>
            <a:r>
              <a:rPr lang="ru-RU" dirty="0" smtClean="0"/>
              <a:t>развертывание</a:t>
            </a:r>
            <a:endParaRPr lang="en-US" dirty="0" smtClean="0"/>
          </a:p>
          <a:p>
            <a:r>
              <a:rPr lang="ru-RU" dirty="0" smtClean="0"/>
              <a:t>Изолированный продукт</a:t>
            </a:r>
          </a:p>
          <a:p>
            <a:r>
              <a:rPr lang="ru-RU" dirty="0" smtClean="0"/>
              <a:t>Остановка работы на время обновления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Серверное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Контролируемое окружение</a:t>
            </a:r>
          </a:p>
          <a:p>
            <a:r>
              <a:rPr lang="ru-RU" dirty="0" smtClean="0"/>
              <a:t>Ограниченное количество </a:t>
            </a:r>
            <a:r>
              <a:rPr lang="en-US" dirty="0" smtClean="0"/>
              <a:t>/</a:t>
            </a:r>
            <a:r>
              <a:rPr lang="ru-RU" dirty="0" smtClean="0"/>
              <a:t> одиночная инсталляция</a:t>
            </a:r>
          </a:p>
          <a:p>
            <a:r>
              <a:rPr lang="ru-RU" dirty="0" smtClean="0"/>
              <a:t>Связанные продукты</a:t>
            </a:r>
          </a:p>
          <a:p>
            <a:r>
              <a:rPr lang="ru-RU" smtClean="0"/>
              <a:t>Непрерывность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84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126</Words>
  <Application>Microsoft Office PowerPoint</Application>
  <PresentationFormat>Широкоэкранный</PresentationFormat>
  <Paragraphs>44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Software deployment</vt:lpstr>
      <vt:lpstr>Начнем с определений… </vt:lpstr>
      <vt:lpstr>Чаще всего выделяют следующее</vt:lpstr>
      <vt:lpstr>Основные сценарии</vt:lpstr>
      <vt:lpstr>Клиентское vs Серверное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deployment</dc:title>
  <dc:creator>Романов Михаил Леонидович</dc:creator>
  <cp:lastModifiedBy>Романов Михаил Леонидович</cp:lastModifiedBy>
  <cp:revision>9</cp:revision>
  <dcterms:created xsi:type="dcterms:W3CDTF">2023-02-26T13:33:48Z</dcterms:created>
  <dcterms:modified xsi:type="dcterms:W3CDTF">2023-02-27T17:50:23Z</dcterms:modified>
</cp:coreProperties>
</file>