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50"/>
  </p:notesMasterIdLst>
  <p:handoutMasterIdLst>
    <p:handoutMasterId r:id="rId51"/>
  </p:handoutMasterIdLst>
  <p:sldIdLst>
    <p:sldId id="451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9" r:id="rId13"/>
    <p:sldId id="480" r:id="rId14"/>
    <p:sldId id="481" r:id="rId15"/>
    <p:sldId id="478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515" r:id="rId26"/>
    <p:sldId id="491" r:id="rId27"/>
    <p:sldId id="492" r:id="rId28"/>
    <p:sldId id="493" r:id="rId29"/>
    <p:sldId id="494" r:id="rId30"/>
    <p:sldId id="495" r:id="rId31"/>
    <p:sldId id="496" r:id="rId32"/>
    <p:sldId id="497" r:id="rId33"/>
    <p:sldId id="498" r:id="rId34"/>
    <p:sldId id="499" r:id="rId35"/>
    <p:sldId id="500" r:id="rId36"/>
    <p:sldId id="501" r:id="rId37"/>
    <p:sldId id="502" r:id="rId38"/>
    <p:sldId id="516" r:id="rId39"/>
    <p:sldId id="503" r:id="rId40"/>
    <p:sldId id="504" r:id="rId41"/>
    <p:sldId id="505" r:id="rId42"/>
    <p:sldId id="507" r:id="rId43"/>
    <p:sldId id="508" r:id="rId44"/>
    <p:sldId id="509" r:id="rId45"/>
    <p:sldId id="510" r:id="rId46"/>
    <p:sldId id="512" r:id="rId47"/>
    <p:sldId id="513" r:id="rId48"/>
    <p:sldId id="514" r:id="rId49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A9CB0"/>
    <a:srgbClr val="2FC2D9"/>
    <a:srgbClr val="666666"/>
    <a:srgbClr val="464547"/>
    <a:srgbClr val="B22746"/>
    <a:srgbClr val="A3C644"/>
    <a:srgbClr val="E6E6E6"/>
    <a:srgbClr val="CCCCCC"/>
    <a:srgbClr val="99999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7" autoAdjust="0"/>
    <p:restoredTop sz="96388" autoAdjust="0"/>
  </p:normalViewPr>
  <p:slideViewPr>
    <p:cSldViewPr snapToGrid="0">
      <p:cViewPr varScale="1">
        <p:scale>
          <a:sx n="98" d="100"/>
          <a:sy n="98" d="100"/>
        </p:scale>
        <p:origin x="222" y="84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DBFE7F-C199-40CD-93FF-59078E24D4D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4A9FCB-4635-4C81-B5B1-9F7B71DCCAAE}">
      <dgm:prSet/>
      <dgm:spPr/>
      <dgm:t>
        <a:bodyPr/>
        <a:lstStyle/>
        <a:p>
          <a:pPr rtl="0"/>
          <a:r>
            <a:rPr lang="ru-RU" dirty="0" smtClean="0">
              <a:solidFill>
                <a:schemeClr val="tx1"/>
              </a:solidFill>
            </a:rPr>
            <a:t>База</a:t>
          </a:r>
          <a:endParaRPr lang="ru-RU" dirty="0">
            <a:solidFill>
              <a:schemeClr val="tx1"/>
            </a:solidFill>
          </a:endParaRPr>
        </a:p>
      </dgm:t>
    </dgm:pt>
    <dgm:pt modelId="{D367CD92-8CFD-4135-ADED-24AD71A44430}" type="parTrans" cxnId="{59552095-CA80-4218-8D9F-1E96A55823F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69515B-D707-4138-B287-F9C3402AB732}" type="sibTrans" cxnId="{59552095-CA80-4218-8D9F-1E96A55823F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2276622-A7BE-4672-9427-4DDD29C544C2}">
      <dgm:prSet/>
      <dgm:spPr/>
      <dgm:t>
        <a:bodyPr/>
        <a:lstStyle/>
        <a:p>
          <a:pPr rtl="0"/>
          <a:r>
            <a:rPr lang="ru-RU" dirty="0" smtClean="0">
              <a:solidFill>
                <a:schemeClr val="tx1"/>
              </a:solidFill>
            </a:rPr>
            <a:t>Таблицы (основная и вспомогательные)</a:t>
          </a:r>
          <a:endParaRPr lang="ru-RU" dirty="0">
            <a:solidFill>
              <a:schemeClr val="tx1"/>
            </a:solidFill>
          </a:endParaRPr>
        </a:p>
      </dgm:t>
    </dgm:pt>
    <dgm:pt modelId="{43DFEA25-496C-4ECD-A250-D1E2EA58AC4E}" type="parTrans" cxnId="{5237213C-7731-4215-91F0-1F61E494EB4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BB3DEDD-5E5B-4724-95FF-3608203BB3FE}" type="sibTrans" cxnId="{5237213C-7731-4215-91F0-1F61E494EB4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E944787-4BAD-4F3B-9881-6690180CFCCA}">
      <dgm:prSet/>
      <dgm:spPr/>
      <dgm:t>
        <a:bodyPr/>
        <a:lstStyle/>
        <a:p>
          <a:pPr rtl="0"/>
          <a:r>
            <a:rPr lang="ru-RU" dirty="0" smtClean="0">
              <a:solidFill>
                <a:schemeClr val="tx1"/>
              </a:solidFill>
            </a:rPr>
            <a:t>Хранимые процедуры</a:t>
          </a:r>
          <a:endParaRPr lang="ru-RU" dirty="0">
            <a:solidFill>
              <a:schemeClr val="tx1"/>
            </a:solidFill>
          </a:endParaRPr>
        </a:p>
      </dgm:t>
    </dgm:pt>
    <dgm:pt modelId="{C7E86509-E8D6-43FA-B03E-708B7DE293F6}" type="parTrans" cxnId="{A790768F-485B-4C3E-835D-6A5B76BC911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FA9BCA6-1826-4C8A-9291-1EBD7DC3F9C9}" type="sibTrans" cxnId="{A790768F-485B-4C3E-835D-6A5B76BC911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0E046D-959E-465D-A751-AF561A73309A}">
      <dgm:prSet/>
      <dgm:spPr/>
      <dgm:t>
        <a:bodyPr/>
        <a:lstStyle/>
        <a:p>
          <a:pPr rtl="0"/>
          <a:r>
            <a:rPr lang="ru-RU" dirty="0" smtClean="0">
              <a:solidFill>
                <a:schemeClr val="tx1"/>
              </a:solidFill>
            </a:rPr>
            <a:t>Слой </a:t>
          </a:r>
          <a:r>
            <a:rPr lang="en-US" dirty="0" smtClean="0">
              <a:solidFill>
                <a:schemeClr val="tx1"/>
              </a:solidFill>
            </a:rPr>
            <a:t>DAL</a:t>
          </a:r>
          <a:endParaRPr lang="ru-RU" dirty="0">
            <a:solidFill>
              <a:schemeClr val="tx1"/>
            </a:solidFill>
          </a:endParaRPr>
        </a:p>
      </dgm:t>
    </dgm:pt>
    <dgm:pt modelId="{274E4D39-A2AA-49D3-9AE0-CCD959D93509}" type="parTrans" cxnId="{E13F9989-238C-4EA2-A62D-39634607F92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BABD9F-C9A9-47E0-BB34-9DE88DC766A6}" type="sibTrans" cxnId="{E13F9989-238C-4EA2-A62D-39634607F92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E660F8A-9B52-4824-A4E9-E6CA98E0A634}">
      <dgm:prSet/>
      <dgm:spPr/>
      <dgm:t>
        <a:bodyPr/>
        <a:lstStyle/>
        <a:p>
          <a:pPr rtl="0"/>
          <a:r>
            <a:rPr lang="ru-RU" dirty="0" err="1" smtClean="0">
              <a:solidFill>
                <a:schemeClr val="tx1"/>
              </a:solidFill>
            </a:rPr>
            <a:t>Репозиторий</a:t>
          </a:r>
          <a:endParaRPr lang="ru-RU" dirty="0">
            <a:solidFill>
              <a:schemeClr val="tx1"/>
            </a:solidFill>
          </a:endParaRPr>
        </a:p>
      </dgm:t>
    </dgm:pt>
    <dgm:pt modelId="{AB36219F-0F74-4E97-A432-F510513FC777}" type="parTrans" cxnId="{31CC0E8C-6EF9-4041-A2D6-A8F2AC40C3E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7EA72B-975D-467E-A158-44195273DF9C}" type="sibTrans" cxnId="{31CC0E8C-6EF9-4041-A2D6-A8F2AC40C3E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1275D5D-A9E2-4B78-A3F8-AA5E5BA15AB8}">
      <dgm:prSet/>
      <dgm:spPr/>
      <dgm:t>
        <a:bodyPr/>
        <a:lstStyle/>
        <a:p>
          <a:pPr rtl="0"/>
          <a:r>
            <a:rPr lang="ru-RU" dirty="0" err="1" smtClean="0">
              <a:solidFill>
                <a:schemeClr val="tx1"/>
              </a:solidFill>
            </a:rPr>
            <a:t>Мапперы</a:t>
          </a:r>
          <a:endParaRPr lang="ru-RU" dirty="0">
            <a:solidFill>
              <a:schemeClr val="tx1"/>
            </a:solidFill>
          </a:endParaRPr>
        </a:p>
      </dgm:t>
    </dgm:pt>
    <dgm:pt modelId="{63BCB454-74AD-4982-A1A3-BEB4F59DF7A8}" type="parTrans" cxnId="{47E8A691-268B-478A-83E6-521E5ED02DF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1A48B77-BE79-4A78-A8B1-F6FF29B9AD1B}" type="sibTrans" cxnId="{47E8A691-268B-478A-83E6-521E5ED02DF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07EBE71-FD1E-42E1-AAD6-C52B22C65472}">
      <dgm:prSet/>
      <dgm:spPr/>
      <dgm:t>
        <a:bodyPr/>
        <a:lstStyle/>
        <a:p>
          <a:pPr rtl="0"/>
          <a:r>
            <a:rPr lang="ru-RU" dirty="0" smtClean="0">
              <a:solidFill>
                <a:schemeClr val="tx1"/>
              </a:solidFill>
            </a:rPr>
            <a:t>Слой </a:t>
          </a:r>
          <a:r>
            <a:rPr lang="en-US" dirty="0" smtClean="0">
              <a:solidFill>
                <a:schemeClr val="tx1"/>
              </a:solidFill>
            </a:rPr>
            <a:t>BL</a:t>
          </a:r>
          <a:endParaRPr lang="ru-RU" dirty="0">
            <a:solidFill>
              <a:schemeClr val="tx1"/>
            </a:solidFill>
          </a:endParaRPr>
        </a:p>
      </dgm:t>
    </dgm:pt>
    <dgm:pt modelId="{63F67BD0-7215-48DF-9A5C-282075ABEC82}" type="parTrans" cxnId="{72023DD4-13BB-4D0A-8657-CAEB59E3B4B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21D205B-A9BE-45DD-AE54-617FD74DFFD3}" type="sibTrans" cxnId="{72023DD4-13BB-4D0A-8657-CAEB59E3B4B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7341BD-8C48-45D3-8612-04A2C47282F8}">
      <dgm:prSet/>
      <dgm:spPr/>
      <dgm:t>
        <a:bodyPr/>
        <a:lstStyle/>
        <a:p>
          <a:pPr rtl="0"/>
          <a:r>
            <a:rPr lang="ru-RU" dirty="0" smtClean="0">
              <a:solidFill>
                <a:schemeClr val="tx1"/>
              </a:solidFill>
            </a:rPr>
            <a:t>Интерфейсы и объекты </a:t>
          </a:r>
          <a:r>
            <a:rPr lang="en-US" dirty="0" smtClean="0">
              <a:solidFill>
                <a:schemeClr val="tx1"/>
              </a:solidFill>
            </a:rPr>
            <a:t>BL</a:t>
          </a:r>
          <a:endParaRPr lang="ru-RU" dirty="0">
            <a:solidFill>
              <a:schemeClr val="tx1"/>
            </a:solidFill>
          </a:endParaRPr>
        </a:p>
      </dgm:t>
    </dgm:pt>
    <dgm:pt modelId="{6B4DE0AE-99BD-4C2E-B936-9CA15D7E7A15}" type="parTrans" cxnId="{663C45CB-0975-4129-AD50-CBAE386505B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B06A231-723C-4B22-B1A9-B56E6F79A655}" type="sibTrans" cxnId="{663C45CB-0975-4129-AD50-CBAE386505B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18B6028-1063-41BF-B1B5-4AD865B3DEB2}">
      <dgm:prSet/>
      <dgm:spPr/>
      <dgm:t>
        <a:bodyPr/>
        <a:lstStyle/>
        <a:p>
          <a:pPr rtl="0"/>
          <a:r>
            <a:rPr lang="ru-RU" dirty="0" smtClean="0">
              <a:solidFill>
                <a:schemeClr val="tx1"/>
              </a:solidFill>
            </a:rPr>
            <a:t>Слой сервисов</a:t>
          </a:r>
          <a:endParaRPr lang="ru-RU" dirty="0">
            <a:solidFill>
              <a:schemeClr val="tx1"/>
            </a:solidFill>
          </a:endParaRPr>
        </a:p>
      </dgm:t>
    </dgm:pt>
    <dgm:pt modelId="{CB1988FC-4F7A-4C12-8211-868B1A481799}" type="parTrans" cxnId="{76BEA5F1-C5EF-49EA-A2BF-A20B1A2082F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235BA99-E02B-41ED-A370-C79F7F0CA969}" type="sibTrans" cxnId="{76BEA5F1-C5EF-49EA-A2BF-A20B1A2082F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4820D5B-2732-4EEB-A176-BDFCA4F3A5F5}">
      <dgm:prSet/>
      <dgm:spPr/>
      <dgm:t>
        <a:bodyPr/>
        <a:lstStyle/>
        <a:p>
          <a:pPr rtl="0"/>
          <a:r>
            <a:rPr lang="ru-RU" smtClean="0">
              <a:solidFill>
                <a:schemeClr val="tx1"/>
              </a:solidFill>
            </a:rPr>
            <a:t>Интерфейс</a:t>
          </a:r>
          <a:endParaRPr lang="ru-RU">
            <a:solidFill>
              <a:schemeClr val="tx1"/>
            </a:solidFill>
          </a:endParaRPr>
        </a:p>
      </dgm:t>
    </dgm:pt>
    <dgm:pt modelId="{7CED710C-6556-43D7-A347-6914A5BF33B3}" type="parTrans" cxnId="{F701F810-C948-467A-9882-F0D70F61AAD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F658D41-6FD4-4C51-8F2C-4132F14AFA83}" type="sibTrans" cxnId="{F701F810-C948-467A-9882-F0D70F61AAD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0046DC-EF55-4B71-923A-6A3C82FBC0A9}">
      <dgm:prSet/>
      <dgm:spPr/>
      <dgm:t>
        <a:bodyPr/>
        <a:lstStyle/>
        <a:p>
          <a:pPr rtl="0"/>
          <a:r>
            <a:rPr lang="ru-RU" dirty="0" smtClean="0">
              <a:solidFill>
                <a:schemeClr val="tx1"/>
              </a:solidFill>
            </a:rPr>
            <a:t>Объекты данных</a:t>
          </a:r>
          <a:endParaRPr lang="ru-RU" dirty="0">
            <a:solidFill>
              <a:schemeClr val="tx1"/>
            </a:solidFill>
          </a:endParaRPr>
        </a:p>
      </dgm:t>
    </dgm:pt>
    <dgm:pt modelId="{E94DBFF4-23E1-4185-A853-129131FA2086}" type="parTrans" cxnId="{C88A90FF-E42A-42C8-9D72-80E2F11E9F0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ACC7DB8-0B9E-4425-A386-91762098D999}" type="sibTrans" cxnId="{C88A90FF-E42A-42C8-9D72-80E2F11E9F0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A501E06-A883-4551-A77C-BF6C9C5B2661}">
      <dgm:prSet/>
      <dgm:spPr/>
      <dgm:t>
        <a:bodyPr/>
        <a:lstStyle/>
        <a:p>
          <a:pPr rtl="0"/>
          <a:r>
            <a:rPr lang="ru-RU" smtClean="0">
              <a:solidFill>
                <a:schemeClr val="tx1"/>
              </a:solidFill>
            </a:rPr>
            <a:t>Классы реализации</a:t>
          </a:r>
          <a:endParaRPr lang="ru-RU">
            <a:solidFill>
              <a:schemeClr val="tx1"/>
            </a:solidFill>
          </a:endParaRPr>
        </a:p>
      </dgm:t>
    </dgm:pt>
    <dgm:pt modelId="{E17858CD-B970-42C0-9304-478B07111E12}" type="parTrans" cxnId="{52F355BA-C332-4B77-9DEE-F4E123EC5C8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C61688B-6405-4D1E-AE68-EF4B6C992C1E}" type="sibTrans" cxnId="{52F355BA-C332-4B77-9DEE-F4E123EC5C8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C04B122-70E8-4708-A145-612923BF4FBA}" type="pres">
      <dgm:prSet presAssocID="{45DBFE7F-C199-40CD-93FF-59078E24D4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497790-649E-4B96-B429-9EEAE2BE4D23}" type="pres">
      <dgm:prSet presAssocID="{E18B6028-1063-41BF-B1B5-4AD865B3DEB2}" presName="linNode" presStyleCnt="0"/>
      <dgm:spPr/>
    </dgm:pt>
    <dgm:pt modelId="{35A49FA6-17F5-484B-8F0B-26BC773C53A7}" type="pres">
      <dgm:prSet presAssocID="{E18B6028-1063-41BF-B1B5-4AD865B3DEB2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7D1F10-80D0-48BF-86D8-381625443F6C}" type="pres">
      <dgm:prSet presAssocID="{E18B6028-1063-41BF-B1B5-4AD865B3DEB2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1E20AE-5F53-459A-88D4-F49F1C5DE105}" type="pres">
      <dgm:prSet presAssocID="{2235BA99-E02B-41ED-A370-C79F7F0CA969}" presName="sp" presStyleCnt="0"/>
      <dgm:spPr/>
    </dgm:pt>
    <dgm:pt modelId="{F2164430-4AD8-4235-A0FA-DE318144EFD1}" type="pres">
      <dgm:prSet presAssocID="{F07EBE71-FD1E-42E1-AAD6-C52B22C65472}" presName="linNode" presStyleCnt="0"/>
      <dgm:spPr/>
    </dgm:pt>
    <dgm:pt modelId="{60546E3E-92C1-4B39-BD4D-8AD3A4D4503E}" type="pres">
      <dgm:prSet presAssocID="{F07EBE71-FD1E-42E1-AAD6-C52B22C65472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68AFCE-6603-44E7-BAA9-634AD485FE06}" type="pres">
      <dgm:prSet presAssocID="{F07EBE71-FD1E-42E1-AAD6-C52B22C65472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1EAB28-B2D9-4506-A718-27D7B5490AD3}" type="pres">
      <dgm:prSet presAssocID="{821D205B-A9BE-45DD-AE54-617FD74DFFD3}" presName="sp" presStyleCnt="0"/>
      <dgm:spPr/>
    </dgm:pt>
    <dgm:pt modelId="{F3F069EB-C7C8-47FC-90A9-49E0A4E5B3DB}" type="pres">
      <dgm:prSet presAssocID="{730E046D-959E-465D-A751-AF561A73309A}" presName="linNode" presStyleCnt="0"/>
      <dgm:spPr/>
    </dgm:pt>
    <dgm:pt modelId="{D62BE30C-0797-4952-A848-A53403B79F2D}" type="pres">
      <dgm:prSet presAssocID="{730E046D-959E-465D-A751-AF561A73309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8D260-25A0-40C9-B34C-8740F77F2B13}" type="pres">
      <dgm:prSet presAssocID="{730E046D-959E-465D-A751-AF561A73309A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E7D6A-11C6-4213-9969-6EC7C3C50C53}" type="pres">
      <dgm:prSet presAssocID="{C3BABD9F-C9A9-47E0-BB34-9DE88DC766A6}" presName="sp" presStyleCnt="0"/>
      <dgm:spPr/>
    </dgm:pt>
    <dgm:pt modelId="{01B67C2E-CEF8-41F6-A53E-6254F17579F9}" type="pres">
      <dgm:prSet presAssocID="{BC4A9FCB-4635-4C81-B5B1-9F7B71DCCAAE}" presName="linNode" presStyleCnt="0"/>
      <dgm:spPr/>
    </dgm:pt>
    <dgm:pt modelId="{1CE4DD25-D8F8-4CC6-9650-FEE221C75C5D}" type="pres">
      <dgm:prSet presAssocID="{BC4A9FCB-4635-4C81-B5B1-9F7B71DCCAA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650F5-DEA9-40FC-86FD-C31B44E45EE8}" type="pres">
      <dgm:prSet presAssocID="{BC4A9FCB-4635-4C81-B5B1-9F7B71DCCAAE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8A90FF-E42A-42C8-9D72-80E2F11E9F0F}" srcId="{E18B6028-1063-41BF-B1B5-4AD865B3DEB2}" destId="{8F0046DC-EF55-4B71-923A-6A3C82FBC0A9}" srcOrd="1" destOrd="0" parTransId="{E94DBFF4-23E1-4185-A853-129131FA2086}" sibTransId="{2ACC7DB8-0B9E-4425-A386-91762098D999}"/>
    <dgm:cxn modelId="{76BEA5F1-C5EF-49EA-A2BF-A20B1A2082F9}" srcId="{45DBFE7F-C199-40CD-93FF-59078E24D4DE}" destId="{E18B6028-1063-41BF-B1B5-4AD865B3DEB2}" srcOrd="0" destOrd="0" parTransId="{CB1988FC-4F7A-4C12-8211-868B1A481799}" sibTransId="{2235BA99-E02B-41ED-A370-C79F7F0CA969}"/>
    <dgm:cxn modelId="{F0BF652F-99A8-4327-BF7C-1134506DA4AB}" type="presOf" srcId="{45DBFE7F-C199-40CD-93FF-59078E24D4DE}" destId="{AC04B122-70E8-4708-A145-612923BF4FBA}" srcOrd="0" destOrd="0" presId="urn:microsoft.com/office/officeart/2005/8/layout/vList5"/>
    <dgm:cxn modelId="{D6570393-A43A-485E-A5AD-70F2CC535A5B}" type="presOf" srcId="{547341BD-8C48-45D3-8612-04A2C47282F8}" destId="{2968AFCE-6603-44E7-BAA9-634AD485FE06}" srcOrd="0" destOrd="0" presId="urn:microsoft.com/office/officeart/2005/8/layout/vList5"/>
    <dgm:cxn modelId="{59552095-CA80-4218-8D9F-1E96A55823F2}" srcId="{45DBFE7F-C199-40CD-93FF-59078E24D4DE}" destId="{BC4A9FCB-4635-4C81-B5B1-9F7B71DCCAAE}" srcOrd="3" destOrd="0" parTransId="{D367CD92-8CFD-4135-ADED-24AD71A44430}" sibTransId="{D669515B-D707-4138-B287-F9C3402AB732}"/>
    <dgm:cxn modelId="{24AB06DC-BD9C-4E11-B3E3-79E723AE8068}" type="presOf" srcId="{730E046D-959E-465D-A751-AF561A73309A}" destId="{D62BE30C-0797-4952-A848-A53403B79F2D}" srcOrd="0" destOrd="0" presId="urn:microsoft.com/office/officeart/2005/8/layout/vList5"/>
    <dgm:cxn modelId="{663C45CB-0975-4129-AD50-CBAE386505B3}" srcId="{F07EBE71-FD1E-42E1-AAD6-C52B22C65472}" destId="{547341BD-8C48-45D3-8612-04A2C47282F8}" srcOrd="0" destOrd="0" parTransId="{6B4DE0AE-99BD-4C2E-B936-9CA15D7E7A15}" sibTransId="{BB06A231-723C-4B22-B1A9-B56E6F79A655}"/>
    <dgm:cxn modelId="{8F66C4BD-10AD-4ECD-96DC-D874185AABE3}" type="presOf" srcId="{F07EBE71-FD1E-42E1-AAD6-C52B22C65472}" destId="{60546E3E-92C1-4B39-BD4D-8AD3A4D4503E}" srcOrd="0" destOrd="0" presId="urn:microsoft.com/office/officeart/2005/8/layout/vList5"/>
    <dgm:cxn modelId="{72023DD4-13BB-4D0A-8657-CAEB59E3B4B4}" srcId="{45DBFE7F-C199-40CD-93FF-59078E24D4DE}" destId="{F07EBE71-FD1E-42E1-AAD6-C52B22C65472}" srcOrd="1" destOrd="0" parTransId="{63F67BD0-7215-48DF-9A5C-282075ABEC82}" sibTransId="{821D205B-A9BE-45DD-AE54-617FD74DFFD3}"/>
    <dgm:cxn modelId="{47E8A691-268B-478A-83E6-521E5ED02DF3}" srcId="{730E046D-959E-465D-A751-AF561A73309A}" destId="{81275D5D-A9E2-4B78-A3F8-AA5E5BA15AB8}" srcOrd="1" destOrd="0" parTransId="{63BCB454-74AD-4982-A1A3-BEB4F59DF7A8}" sibTransId="{41A48B77-BE79-4A78-A8B1-F6FF29B9AD1B}"/>
    <dgm:cxn modelId="{5941CC0B-0173-4C8E-97A5-072A02E2DD75}" type="presOf" srcId="{F2276622-A7BE-4672-9427-4DDD29C544C2}" destId="{9F4650F5-DEA9-40FC-86FD-C31B44E45EE8}" srcOrd="0" destOrd="0" presId="urn:microsoft.com/office/officeart/2005/8/layout/vList5"/>
    <dgm:cxn modelId="{5237213C-7731-4215-91F0-1F61E494EB49}" srcId="{BC4A9FCB-4635-4C81-B5B1-9F7B71DCCAAE}" destId="{F2276622-A7BE-4672-9427-4DDD29C544C2}" srcOrd="0" destOrd="0" parTransId="{43DFEA25-496C-4ECD-A250-D1E2EA58AC4E}" sibTransId="{0BB3DEDD-5E5B-4724-95FF-3608203BB3FE}"/>
    <dgm:cxn modelId="{B6F04E66-3704-4EF8-9DC5-1C39C4FD43FC}" type="presOf" srcId="{81275D5D-A9E2-4B78-A3F8-AA5E5BA15AB8}" destId="{9A88D260-25A0-40C9-B34C-8740F77F2B13}" srcOrd="0" destOrd="1" presId="urn:microsoft.com/office/officeart/2005/8/layout/vList5"/>
    <dgm:cxn modelId="{E13F9989-238C-4EA2-A62D-39634607F922}" srcId="{45DBFE7F-C199-40CD-93FF-59078E24D4DE}" destId="{730E046D-959E-465D-A751-AF561A73309A}" srcOrd="2" destOrd="0" parTransId="{274E4D39-A2AA-49D3-9AE0-CCD959D93509}" sibTransId="{C3BABD9F-C9A9-47E0-BB34-9DE88DC766A6}"/>
    <dgm:cxn modelId="{2EC9A705-A4B5-4E0D-A023-6CF5AA5CCD2A}" type="presOf" srcId="{1E660F8A-9B52-4824-A4E9-E6CA98E0A634}" destId="{9A88D260-25A0-40C9-B34C-8740F77F2B13}" srcOrd="0" destOrd="0" presId="urn:microsoft.com/office/officeart/2005/8/layout/vList5"/>
    <dgm:cxn modelId="{A790768F-485B-4C3E-835D-6A5B76BC911B}" srcId="{BC4A9FCB-4635-4C81-B5B1-9F7B71DCCAAE}" destId="{FE944787-4BAD-4F3B-9881-6690180CFCCA}" srcOrd="1" destOrd="0" parTransId="{C7E86509-E8D6-43FA-B03E-708B7DE293F6}" sibTransId="{CFA9BCA6-1826-4C8A-9291-1EBD7DC3F9C9}"/>
    <dgm:cxn modelId="{AA391BDD-3716-4807-8BAF-3E560E83AD1A}" type="presOf" srcId="{E18B6028-1063-41BF-B1B5-4AD865B3DEB2}" destId="{35A49FA6-17F5-484B-8F0B-26BC773C53A7}" srcOrd="0" destOrd="0" presId="urn:microsoft.com/office/officeart/2005/8/layout/vList5"/>
    <dgm:cxn modelId="{F701F810-C948-467A-9882-F0D70F61AADD}" srcId="{E18B6028-1063-41BF-B1B5-4AD865B3DEB2}" destId="{A4820D5B-2732-4EEB-A176-BDFCA4F3A5F5}" srcOrd="0" destOrd="0" parTransId="{7CED710C-6556-43D7-A347-6914A5BF33B3}" sibTransId="{AF658D41-6FD4-4C51-8F2C-4132F14AFA83}"/>
    <dgm:cxn modelId="{31CC0E8C-6EF9-4041-A2D6-A8F2AC40C3ED}" srcId="{730E046D-959E-465D-A751-AF561A73309A}" destId="{1E660F8A-9B52-4824-A4E9-E6CA98E0A634}" srcOrd="0" destOrd="0" parTransId="{AB36219F-0F74-4E97-A432-F510513FC777}" sibTransId="{C77EA72B-975D-467E-A158-44195273DF9C}"/>
    <dgm:cxn modelId="{52F355BA-C332-4B77-9DEE-F4E123EC5C8B}" srcId="{E18B6028-1063-41BF-B1B5-4AD865B3DEB2}" destId="{2A501E06-A883-4551-A77C-BF6C9C5B2661}" srcOrd="2" destOrd="0" parTransId="{E17858CD-B970-42C0-9304-478B07111E12}" sibTransId="{AC61688B-6405-4D1E-AE68-EF4B6C992C1E}"/>
    <dgm:cxn modelId="{04C34315-6C98-4AB6-B976-E5E641B8E249}" type="presOf" srcId="{BC4A9FCB-4635-4C81-B5B1-9F7B71DCCAAE}" destId="{1CE4DD25-D8F8-4CC6-9650-FEE221C75C5D}" srcOrd="0" destOrd="0" presId="urn:microsoft.com/office/officeart/2005/8/layout/vList5"/>
    <dgm:cxn modelId="{5A862EB8-0694-4030-B64F-84EC37E231B4}" type="presOf" srcId="{FE944787-4BAD-4F3B-9881-6690180CFCCA}" destId="{9F4650F5-DEA9-40FC-86FD-C31B44E45EE8}" srcOrd="0" destOrd="1" presId="urn:microsoft.com/office/officeart/2005/8/layout/vList5"/>
    <dgm:cxn modelId="{EBB35871-A573-4977-B9DE-D54B46A9E12A}" type="presOf" srcId="{2A501E06-A883-4551-A77C-BF6C9C5B2661}" destId="{4C7D1F10-80D0-48BF-86D8-381625443F6C}" srcOrd="0" destOrd="2" presId="urn:microsoft.com/office/officeart/2005/8/layout/vList5"/>
    <dgm:cxn modelId="{56A7F1F4-859C-40D4-BD8F-6672B939939E}" type="presOf" srcId="{A4820D5B-2732-4EEB-A176-BDFCA4F3A5F5}" destId="{4C7D1F10-80D0-48BF-86D8-381625443F6C}" srcOrd="0" destOrd="0" presId="urn:microsoft.com/office/officeart/2005/8/layout/vList5"/>
    <dgm:cxn modelId="{352C129D-ACA9-46F3-832F-CDB3FBD4EEC6}" type="presOf" srcId="{8F0046DC-EF55-4B71-923A-6A3C82FBC0A9}" destId="{4C7D1F10-80D0-48BF-86D8-381625443F6C}" srcOrd="0" destOrd="1" presId="urn:microsoft.com/office/officeart/2005/8/layout/vList5"/>
    <dgm:cxn modelId="{F5096CDE-59AC-4ED0-906E-9DB0D0A0C806}" type="presParOf" srcId="{AC04B122-70E8-4708-A145-612923BF4FBA}" destId="{94497790-649E-4B96-B429-9EEAE2BE4D23}" srcOrd="0" destOrd="0" presId="urn:microsoft.com/office/officeart/2005/8/layout/vList5"/>
    <dgm:cxn modelId="{75CBA91E-88EE-4806-ACBD-C8DB30A2AF14}" type="presParOf" srcId="{94497790-649E-4B96-B429-9EEAE2BE4D23}" destId="{35A49FA6-17F5-484B-8F0B-26BC773C53A7}" srcOrd="0" destOrd="0" presId="urn:microsoft.com/office/officeart/2005/8/layout/vList5"/>
    <dgm:cxn modelId="{79C38E0E-F08A-425B-AA02-499B4A152B46}" type="presParOf" srcId="{94497790-649E-4B96-B429-9EEAE2BE4D23}" destId="{4C7D1F10-80D0-48BF-86D8-381625443F6C}" srcOrd="1" destOrd="0" presId="urn:microsoft.com/office/officeart/2005/8/layout/vList5"/>
    <dgm:cxn modelId="{34D184C0-4992-4A25-AF23-EE4509E500FF}" type="presParOf" srcId="{AC04B122-70E8-4708-A145-612923BF4FBA}" destId="{6F1E20AE-5F53-459A-88D4-F49F1C5DE105}" srcOrd="1" destOrd="0" presId="urn:microsoft.com/office/officeart/2005/8/layout/vList5"/>
    <dgm:cxn modelId="{033B4C4A-6FD8-4FA5-A31C-5E2716FACEDD}" type="presParOf" srcId="{AC04B122-70E8-4708-A145-612923BF4FBA}" destId="{F2164430-4AD8-4235-A0FA-DE318144EFD1}" srcOrd="2" destOrd="0" presId="urn:microsoft.com/office/officeart/2005/8/layout/vList5"/>
    <dgm:cxn modelId="{AFBBE8D3-AA06-4FB5-BC06-B784D3438C20}" type="presParOf" srcId="{F2164430-4AD8-4235-A0FA-DE318144EFD1}" destId="{60546E3E-92C1-4B39-BD4D-8AD3A4D4503E}" srcOrd="0" destOrd="0" presId="urn:microsoft.com/office/officeart/2005/8/layout/vList5"/>
    <dgm:cxn modelId="{3EAF7087-B50F-4A3E-A423-0E340AA84638}" type="presParOf" srcId="{F2164430-4AD8-4235-A0FA-DE318144EFD1}" destId="{2968AFCE-6603-44E7-BAA9-634AD485FE06}" srcOrd="1" destOrd="0" presId="urn:microsoft.com/office/officeart/2005/8/layout/vList5"/>
    <dgm:cxn modelId="{D0A589E2-00F8-48E1-A897-08E72CE76107}" type="presParOf" srcId="{AC04B122-70E8-4708-A145-612923BF4FBA}" destId="{A11EAB28-B2D9-4506-A718-27D7B5490AD3}" srcOrd="3" destOrd="0" presId="urn:microsoft.com/office/officeart/2005/8/layout/vList5"/>
    <dgm:cxn modelId="{70A43AF4-9276-49A0-A713-1093BD1A1B23}" type="presParOf" srcId="{AC04B122-70E8-4708-A145-612923BF4FBA}" destId="{F3F069EB-C7C8-47FC-90A9-49E0A4E5B3DB}" srcOrd="4" destOrd="0" presId="urn:microsoft.com/office/officeart/2005/8/layout/vList5"/>
    <dgm:cxn modelId="{3B6CC0C9-3AFB-4912-9BDC-AC1CD0DEAC31}" type="presParOf" srcId="{F3F069EB-C7C8-47FC-90A9-49E0A4E5B3DB}" destId="{D62BE30C-0797-4952-A848-A53403B79F2D}" srcOrd="0" destOrd="0" presId="urn:microsoft.com/office/officeart/2005/8/layout/vList5"/>
    <dgm:cxn modelId="{4227C5F2-10A7-4D90-9834-857FBCA4D6E7}" type="presParOf" srcId="{F3F069EB-C7C8-47FC-90A9-49E0A4E5B3DB}" destId="{9A88D260-25A0-40C9-B34C-8740F77F2B13}" srcOrd="1" destOrd="0" presId="urn:microsoft.com/office/officeart/2005/8/layout/vList5"/>
    <dgm:cxn modelId="{4CAC54FB-C95D-494E-B9E1-D83942259486}" type="presParOf" srcId="{AC04B122-70E8-4708-A145-612923BF4FBA}" destId="{5E7E7D6A-11C6-4213-9969-6EC7C3C50C53}" srcOrd="5" destOrd="0" presId="urn:microsoft.com/office/officeart/2005/8/layout/vList5"/>
    <dgm:cxn modelId="{F1964489-19B2-48BE-A789-F9B0C8DC8B1D}" type="presParOf" srcId="{AC04B122-70E8-4708-A145-612923BF4FBA}" destId="{01B67C2E-CEF8-41F6-A53E-6254F17579F9}" srcOrd="6" destOrd="0" presId="urn:microsoft.com/office/officeart/2005/8/layout/vList5"/>
    <dgm:cxn modelId="{2BF8F91E-6451-4EA5-8A57-9C0ED76A07D4}" type="presParOf" srcId="{01B67C2E-CEF8-41F6-A53E-6254F17579F9}" destId="{1CE4DD25-D8F8-4CC6-9650-FEE221C75C5D}" srcOrd="0" destOrd="0" presId="urn:microsoft.com/office/officeart/2005/8/layout/vList5"/>
    <dgm:cxn modelId="{FFE4D152-6EAE-4919-BA95-FBC324789E37}" type="presParOf" srcId="{01B67C2E-CEF8-41F6-A53E-6254F17579F9}" destId="{9F4650F5-DEA9-40FC-86FD-C31B44E45EE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8F2432-1F11-40FB-BDA3-BCBA9A25C2A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815D78C-1E09-4639-937A-562D6F0C0A5F}">
      <dgm:prSet/>
      <dgm:spPr>
        <a:xfrm>
          <a:off x="0" y="54"/>
          <a:ext cx="2792929" cy="2181413"/>
        </a:xfrm>
      </dgm:spPr>
      <dgm:t>
        <a:bodyPr/>
        <a:lstStyle/>
        <a:p>
          <a:pPr rtl="0"/>
          <a:r>
            <a:rPr lang="ru-RU" dirty="0" smtClean="0">
              <a:solidFill>
                <a:schemeClr val="tx1"/>
              </a:solidFill>
            </a:rPr>
            <a:t>Объекты</a:t>
          </a:r>
          <a:endParaRPr lang="ru-RU" dirty="0">
            <a:solidFill>
              <a:schemeClr val="tx1"/>
            </a:solidFill>
          </a:endParaRPr>
        </a:p>
      </dgm:t>
    </dgm:pt>
    <dgm:pt modelId="{8772F485-F779-4476-8ADA-4153374348FE}" type="parTrans" cxnId="{3C030852-1E63-45B5-9544-810F1EFC215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D671ADE2-626B-4A8D-AC0E-CE9EF60D5297}" type="sibTrans" cxnId="{3C030852-1E63-45B5-9544-810F1EFC215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6EBE8C00-196D-4BC1-9A86-FB33360B3F44}">
      <dgm:prSet/>
      <dgm:spPr>
        <a:xfrm rot="5400000">
          <a:off x="4402968" y="-1391843"/>
          <a:ext cx="1745130" cy="4965208"/>
        </a:xfrm>
      </dgm:spPr>
      <dgm:t>
        <a:bodyPr/>
        <a:lstStyle/>
        <a:p>
          <a:pPr rtl="0"/>
          <a:r>
            <a:rPr lang="ru-RU" dirty="0" smtClean="0">
              <a:solidFill>
                <a:schemeClr val="tx1"/>
              </a:solidFill>
            </a:rPr>
            <a:t>Имеют свойства</a:t>
          </a:r>
          <a:endParaRPr lang="en-US" dirty="0">
            <a:solidFill>
              <a:schemeClr val="tx1"/>
            </a:solidFill>
          </a:endParaRPr>
        </a:p>
      </dgm:t>
    </dgm:pt>
    <dgm:pt modelId="{249F9078-C206-475D-8AA6-D6C939A0A908}" type="parTrans" cxnId="{89B57EEE-FBFC-4224-83BC-E302EAE45564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42A988DA-911C-45A6-AC24-CC2E2757D765}" type="sibTrans" cxnId="{89B57EEE-FBFC-4224-83BC-E302EAE45564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980946A5-91FD-4BF8-8CBC-BA41CF32E5DF}">
      <dgm:prSet/>
      <dgm:spPr>
        <a:xfrm rot="5400000">
          <a:off x="4402968" y="-1391843"/>
          <a:ext cx="1745130" cy="4965208"/>
        </a:xfrm>
      </dgm:spPr>
      <dgm:t>
        <a:bodyPr/>
        <a:lstStyle/>
        <a:p>
          <a:pPr rtl="0"/>
          <a:r>
            <a:rPr lang="ru-RU" dirty="0" smtClean="0">
              <a:solidFill>
                <a:schemeClr val="tx1"/>
              </a:solidFill>
            </a:rPr>
            <a:t>Могут наследоваться</a:t>
          </a:r>
          <a:endParaRPr lang="ru-RU" dirty="0">
            <a:solidFill>
              <a:schemeClr val="tx1"/>
            </a:solidFill>
          </a:endParaRPr>
        </a:p>
      </dgm:t>
    </dgm:pt>
    <dgm:pt modelId="{9AB84457-17CD-48C2-BCF7-639E93DF69E7}" type="parTrans" cxnId="{02F9AE4C-76A0-46A3-B4D6-487813716158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8E380996-232E-4EA4-B0F2-3EB90C2D6536}" type="sibTrans" cxnId="{02F9AE4C-76A0-46A3-B4D6-487813716158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0BC9EBB-6B48-40BB-8551-ADA252EF59E2}">
      <dgm:prSet/>
      <dgm:spPr>
        <a:xfrm>
          <a:off x="0" y="2290538"/>
          <a:ext cx="2792929" cy="2181413"/>
        </a:xfrm>
      </dgm:spPr>
      <dgm:t>
        <a:bodyPr/>
        <a:lstStyle/>
        <a:p>
          <a:pPr rtl="0"/>
          <a:r>
            <a:rPr lang="ru-RU" dirty="0" smtClean="0">
              <a:solidFill>
                <a:schemeClr val="tx1"/>
              </a:solidFill>
            </a:rPr>
            <a:t>Связи</a:t>
          </a:r>
          <a:endParaRPr lang="ru-RU" dirty="0">
            <a:solidFill>
              <a:schemeClr val="tx1"/>
            </a:solidFill>
          </a:endParaRPr>
        </a:p>
      </dgm:t>
    </dgm:pt>
    <dgm:pt modelId="{E2C66CDB-25B8-4889-946E-6898E5BB7599}" type="parTrans" cxnId="{E6B72D12-1B54-4A56-B375-E1714B3E6A8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355B7572-5A82-4519-B89D-DA8D3C61E93E}" type="sibTrans" cxnId="{E6B72D12-1B54-4A56-B375-E1714B3E6A8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B3073878-6EE2-48F9-91E4-1BCBBA448BCE}">
      <dgm:prSet/>
      <dgm:spPr>
        <a:xfrm rot="5400000">
          <a:off x="4402968" y="898640"/>
          <a:ext cx="1745130" cy="4965208"/>
        </a:xfrm>
      </dgm:spPr>
      <dgm:t>
        <a:bodyPr/>
        <a:lstStyle/>
        <a:p>
          <a:pPr rtl="0"/>
          <a:r>
            <a:rPr lang="ru-RU" dirty="0" smtClean="0">
              <a:solidFill>
                <a:schemeClr val="tx1"/>
              </a:solidFill>
            </a:rPr>
            <a:t>Два вида:</a:t>
          </a:r>
          <a:endParaRPr lang="ru-RU" dirty="0">
            <a:solidFill>
              <a:schemeClr val="tx1"/>
            </a:solidFill>
          </a:endParaRPr>
        </a:p>
      </dgm:t>
    </dgm:pt>
    <dgm:pt modelId="{A616F089-E815-41CF-8D6B-E80B9A0E3589}" type="parTrans" cxnId="{679C6CE5-914A-4AC1-A752-C315A9DF5613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DE4AC17F-9818-4DA3-9DEE-08462B826231}" type="sibTrans" cxnId="{679C6CE5-914A-4AC1-A752-C315A9DF5613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9B6D367B-1940-42E6-9119-03D21240E0A6}">
      <dgm:prSet/>
      <dgm:spPr>
        <a:xfrm rot="5400000">
          <a:off x="4402968" y="898640"/>
          <a:ext cx="1745130" cy="4965208"/>
        </a:xfrm>
      </dgm:spPr>
      <dgm:t>
        <a:bodyPr/>
        <a:lstStyle/>
        <a:p>
          <a:pPr rtl="0"/>
          <a:r>
            <a:rPr lang="ru-RU" smtClean="0">
              <a:solidFill>
                <a:schemeClr val="tx1"/>
              </a:solidFill>
            </a:rPr>
            <a:t>Включение</a:t>
          </a:r>
          <a:endParaRPr lang="ru-RU" dirty="0">
            <a:solidFill>
              <a:schemeClr val="tx1"/>
            </a:solidFill>
          </a:endParaRPr>
        </a:p>
      </dgm:t>
    </dgm:pt>
    <dgm:pt modelId="{2BF6DA80-5EA0-444D-8328-F067B887BD81}" type="parTrans" cxnId="{E3A2FD68-A1B4-4080-BBD1-647D68ED5A77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827EEFE8-15C7-4382-AC5E-0B2CAD88B061}" type="sibTrans" cxnId="{E3A2FD68-A1B4-4080-BBD1-647D68ED5A77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22FC0DC7-E829-4B5E-B558-94F2175FE08C}">
      <dgm:prSet/>
      <dgm:spPr>
        <a:xfrm rot="5400000">
          <a:off x="4402968" y="898640"/>
          <a:ext cx="1745130" cy="4965208"/>
        </a:xfrm>
      </dgm:spPr>
      <dgm:t>
        <a:bodyPr/>
        <a:lstStyle/>
        <a:p>
          <a:pPr rtl="0"/>
          <a:r>
            <a:rPr lang="ru-RU" smtClean="0">
              <a:solidFill>
                <a:schemeClr val="tx1"/>
              </a:solidFill>
            </a:rPr>
            <a:t>Ассоциация</a:t>
          </a:r>
          <a:endParaRPr lang="ru-RU" dirty="0">
            <a:solidFill>
              <a:schemeClr val="tx1"/>
            </a:solidFill>
          </a:endParaRPr>
        </a:p>
      </dgm:t>
    </dgm:pt>
    <dgm:pt modelId="{A2205718-7746-475E-A5DA-449AA677175D}" type="parTrans" cxnId="{FA501FBA-877D-41EF-BF87-D5AC7AE78A56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6159B1DE-9E46-421B-9DC8-8CB9D28A4B40}" type="sibTrans" cxnId="{FA501FBA-877D-41EF-BF87-D5AC7AE78A56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86CAB4EE-569B-45DC-BF7D-D52CFA6321D8}">
      <dgm:prSet/>
      <dgm:spPr>
        <a:xfrm rot="5400000">
          <a:off x="4402968" y="898640"/>
          <a:ext cx="1745130" cy="4965208"/>
        </a:xfrm>
      </dgm:spPr>
      <dgm:t>
        <a:bodyPr/>
        <a:lstStyle/>
        <a:p>
          <a:pPr rtl="0"/>
          <a:r>
            <a:rPr lang="ru-RU" dirty="0" smtClean="0">
              <a:solidFill>
                <a:schemeClr val="tx1"/>
              </a:solidFill>
            </a:rPr>
            <a:t>Могут иметь свойства</a:t>
          </a:r>
          <a:endParaRPr lang="ru-RU" dirty="0">
            <a:solidFill>
              <a:schemeClr val="tx1"/>
            </a:solidFill>
          </a:endParaRPr>
        </a:p>
      </dgm:t>
    </dgm:pt>
    <dgm:pt modelId="{52217A56-3159-4E95-AB6E-ADF1095CEF6F}" type="parTrans" cxnId="{FC82523C-4F9E-4607-84FE-B403508AD691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F3A4FA36-6B82-412F-A72C-236662C0A0AD}" type="sibTrans" cxnId="{FC82523C-4F9E-4607-84FE-B403508AD691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68DB480-DC71-4842-8A84-ABCBC263C7FB}">
      <dgm:prSet/>
      <dgm:spPr>
        <a:xfrm rot="5400000">
          <a:off x="4402968" y="898640"/>
          <a:ext cx="1745130" cy="4965208"/>
        </a:xfrm>
      </dgm:spPr>
      <dgm:t>
        <a:bodyPr/>
        <a:lstStyle/>
        <a:p>
          <a:pPr rtl="0"/>
          <a:r>
            <a:rPr lang="ru-RU" dirty="0" smtClean="0">
              <a:solidFill>
                <a:schemeClr val="tx1"/>
              </a:solidFill>
            </a:rPr>
            <a:t>Могут наследоваться</a:t>
          </a:r>
          <a:endParaRPr lang="ru-RU" dirty="0">
            <a:solidFill>
              <a:schemeClr val="tx1"/>
            </a:solidFill>
          </a:endParaRPr>
        </a:p>
      </dgm:t>
    </dgm:pt>
    <dgm:pt modelId="{FC6A31D5-2C2F-4940-BC97-5BCCF8DF49C5}" type="parTrans" cxnId="{CD78800E-AD7A-4A92-A7E3-5E88897D1FBF}">
      <dgm:prSet/>
      <dgm:spPr/>
      <dgm:t>
        <a:bodyPr/>
        <a:lstStyle/>
        <a:p>
          <a:endParaRPr lang="en-US"/>
        </a:p>
      </dgm:t>
    </dgm:pt>
    <dgm:pt modelId="{59DED334-F723-4BE1-A474-B5F4A2040014}" type="sibTrans" cxnId="{CD78800E-AD7A-4A92-A7E3-5E88897D1FBF}">
      <dgm:prSet/>
      <dgm:spPr/>
      <dgm:t>
        <a:bodyPr/>
        <a:lstStyle/>
        <a:p>
          <a:endParaRPr lang="en-US"/>
        </a:p>
      </dgm:t>
    </dgm:pt>
    <dgm:pt modelId="{24CB09DA-F7FD-41B3-B62D-39EE203D648E}" type="pres">
      <dgm:prSet presAssocID="{468F2432-1F11-40FB-BDA3-BCBA9A25C2A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19E9C23-336A-4530-8F22-A013CD4388FC}" type="pres">
      <dgm:prSet presAssocID="{E815D78C-1E09-4639-937A-562D6F0C0A5F}" presName="thickLine" presStyleLbl="alignNode1" presStyleIdx="0" presStyleCnt="2"/>
      <dgm:spPr/>
    </dgm:pt>
    <dgm:pt modelId="{62F18873-6D03-40C2-B72C-385A4B8FA5AF}" type="pres">
      <dgm:prSet presAssocID="{E815D78C-1E09-4639-937A-562D6F0C0A5F}" presName="horz1" presStyleCnt="0"/>
      <dgm:spPr/>
    </dgm:pt>
    <dgm:pt modelId="{9DF98F70-5762-4544-8AB3-EC7E8BC4082B}" type="pres">
      <dgm:prSet presAssocID="{E815D78C-1E09-4639-937A-562D6F0C0A5F}" presName="tx1" presStyleLbl="revTx" presStyleIdx="0" presStyleCnt="9"/>
      <dgm:spPr/>
      <dgm:t>
        <a:bodyPr/>
        <a:lstStyle/>
        <a:p>
          <a:endParaRPr lang="en-US"/>
        </a:p>
      </dgm:t>
    </dgm:pt>
    <dgm:pt modelId="{9CB04873-8585-45B4-8F72-AC065C1B36A4}" type="pres">
      <dgm:prSet presAssocID="{E815D78C-1E09-4639-937A-562D6F0C0A5F}" presName="vert1" presStyleCnt="0"/>
      <dgm:spPr/>
    </dgm:pt>
    <dgm:pt modelId="{83761694-9BAA-4E47-B36E-6FF34A78A81D}" type="pres">
      <dgm:prSet presAssocID="{6EBE8C00-196D-4BC1-9A86-FB33360B3F44}" presName="vertSpace2a" presStyleCnt="0"/>
      <dgm:spPr/>
    </dgm:pt>
    <dgm:pt modelId="{7A3AA783-6A87-4268-984F-3A2A230A6572}" type="pres">
      <dgm:prSet presAssocID="{6EBE8C00-196D-4BC1-9A86-FB33360B3F44}" presName="horz2" presStyleCnt="0"/>
      <dgm:spPr/>
    </dgm:pt>
    <dgm:pt modelId="{7BF4E1AF-4F44-4DF5-8D83-5C7D57225A8D}" type="pres">
      <dgm:prSet presAssocID="{6EBE8C00-196D-4BC1-9A86-FB33360B3F44}" presName="horzSpace2" presStyleCnt="0"/>
      <dgm:spPr/>
    </dgm:pt>
    <dgm:pt modelId="{B77E730A-7DD0-4FC4-9BDE-AE5E39953BCE}" type="pres">
      <dgm:prSet presAssocID="{6EBE8C00-196D-4BC1-9A86-FB33360B3F44}" presName="tx2" presStyleLbl="revTx" presStyleIdx="1" presStyleCnt="9"/>
      <dgm:spPr/>
      <dgm:t>
        <a:bodyPr/>
        <a:lstStyle/>
        <a:p>
          <a:endParaRPr lang="en-US"/>
        </a:p>
      </dgm:t>
    </dgm:pt>
    <dgm:pt modelId="{1C57EEED-167C-46D7-A532-B6D70BEF862C}" type="pres">
      <dgm:prSet presAssocID="{6EBE8C00-196D-4BC1-9A86-FB33360B3F44}" presName="vert2" presStyleCnt="0"/>
      <dgm:spPr/>
    </dgm:pt>
    <dgm:pt modelId="{9ED6BA77-5C31-4085-887C-D8ADCABBEDD8}" type="pres">
      <dgm:prSet presAssocID="{6EBE8C00-196D-4BC1-9A86-FB33360B3F44}" presName="thinLine2b" presStyleLbl="callout" presStyleIdx="0" presStyleCnt="6"/>
      <dgm:spPr/>
    </dgm:pt>
    <dgm:pt modelId="{E53C2014-E063-45D9-BCAF-4EC31E7A0E9D}" type="pres">
      <dgm:prSet presAssocID="{6EBE8C00-196D-4BC1-9A86-FB33360B3F44}" presName="vertSpace2b" presStyleCnt="0"/>
      <dgm:spPr/>
    </dgm:pt>
    <dgm:pt modelId="{555EA792-E36F-4705-A735-F38ABF4AB71A}" type="pres">
      <dgm:prSet presAssocID="{980946A5-91FD-4BF8-8CBC-BA41CF32E5DF}" presName="horz2" presStyleCnt="0"/>
      <dgm:spPr/>
    </dgm:pt>
    <dgm:pt modelId="{109B5038-F68F-4CD0-B8B4-76CCD65EF8EA}" type="pres">
      <dgm:prSet presAssocID="{980946A5-91FD-4BF8-8CBC-BA41CF32E5DF}" presName="horzSpace2" presStyleCnt="0"/>
      <dgm:spPr/>
    </dgm:pt>
    <dgm:pt modelId="{ED952034-2F65-40C3-B495-F37340455B5E}" type="pres">
      <dgm:prSet presAssocID="{980946A5-91FD-4BF8-8CBC-BA41CF32E5DF}" presName="tx2" presStyleLbl="revTx" presStyleIdx="2" presStyleCnt="9"/>
      <dgm:spPr/>
      <dgm:t>
        <a:bodyPr/>
        <a:lstStyle/>
        <a:p>
          <a:endParaRPr lang="en-US"/>
        </a:p>
      </dgm:t>
    </dgm:pt>
    <dgm:pt modelId="{3781AE9B-A2AA-42A0-85F9-F7C91C31BA4C}" type="pres">
      <dgm:prSet presAssocID="{980946A5-91FD-4BF8-8CBC-BA41CF32E5DF}" presName="vert2" presStyleCnt="0"/>
      <dgm:spPr/>
    </dgm:pt>
    <dgm:pt modelId="{204963B0-F6ED-411F-BE12-6F299FFDEB21}" type="pres">
      <dgm:prSet presAssocID="{980946A5-91FD-4BF8-8CBC-BA41CF32E5DF}" presName="thinLine2b" presStyleLbl="callout" presStyleIdx="1" presStyleCnt="6"/>
      <dgm:spPr/>
    </dgm:pt>
    <dgm:pt modelId="{BB9AE6F8-914A-4E03-A61E-592AFE598B7D}" type="pres">
      <dgm:prSet presAssocID="{980946A5-91FD-4BF8-8CBC-BA41CF32E5DF}" presName="vertSpace2b" presStyleCnt="0"/>
      <dgm:spPr/>
    </dgm:pt>
    <dgm:pt modelId="{DD92178F-1DC1-4BC2-94C8-5BD20DDBE643}" type="pres">
      <dgm:prSet presAssocID="{E0BC9EBB-6B48-40BB-8551-ADA252EF59E2}" presName="thickLine" presStyleLbl="alignNode1" presStyleIdx="1" presStyleCnt="2"/>
      <dgm:spPr/>
    </dgm:pt>
    <dgm:pt modelId="{7D16AFC3-9D82-4C03-B1BE-07F33514466A}" type="pres">
      <dgm:prSet presAssocID="{E0BC9EBB-6B48-40BB-8551-ADA252EF59E2}" presName="horz1" presStyleCnt="0"/>
      <dgm:spPr/>
    </dgm:pt>
    <dgm:pt modelId="{D58DA234-D088-4B1F-9D99-61307D0268EF}" type="pres">
      <dgm:prSet presAssocID="{E0BC9EBB-6B48-40BB-8551-ADA252EF59E2}" presName="tx1" presStyleLbl="revTx" presStyleIdx="3" presStyleCnt="9"/>
      <dgm:spPr/>
      <dgm:t>
        <a:bodyPr/>
        <a:lstStyle/>
        <a:p>
          <a:endParaRPr lang="en-US"/>
        </a:p>
      </dgm:t>
    </dgm:pt>
    <dgm:pt modelId="{D80C9918-D869-4EAC-A220-342CA7EFF4F5}" type="pres">
      <dgm:prSet presAssocID="{E0BC9EBB-6B48-40BB-8551-ADA252EF59E2}" presName="vert1" presStyleCnt="0"/>
      <dgm:spPr/>
    </dgm:pt>
    <dgm:pt modelId="{9333A935-0032-4655-A5BF-0B8E16D962D8}" type="pres">
      <dgm:prSet presAssocID="{B3073878-6EE2-48F9-91E4-1BCBBA448BCE}" presName="vertSpace2a" presStyleCnt="0"/>
      <dgm:spPr/>
    </dgm:pt>
    <dgm:pt modelId="{3674FCE7-C15B-45A2-9F18-FC25C92F7EB2}" type="pres">
      <dgm:prSet presAssocID="{B3073878-6EE2-48F9-91E4-1BCBBA448BCE}" presName="horz2" presStyleCnt="0"/>
      <dgm:spPr/>
    </dgm:pt>
    <dgm:pt modelId="{FFDBFCD5-5167-4D72-B849-BEF4F8F0E92E}" type="pres">
      <dgm:prSet presAssocID="{B3073878-6EE2-48F9-91E4-1BCBBA448BCE}" presName="horzSpace2" presStyleCnt="0"/>
      <dgm:spPr/>
    </dgm:pt>
    <dgm:pt modelId="{E9879541-6C10-4691-81F6-6986AEFFE0CA}" type="pres">
      <dgm:prSet presAssocID="{B3073878-6EE2-48F9-91E4-1BCBBA448BCE}" presName="tx2" presStyleLbl="revTx" presStyleIdx="4" presStyleCnt="9"/>
      <dgm:spPr/>
      <dgm:t>
        <a:bodyPr/>
        <a:lstStyle/>
        <a:p>
          <a:endParaRPr lang="en-US"/>
        </a:p>
      </dgm:t>
    </dgm:pt>
    <dgm:pt modelId="{38541E71-1C7C-457D-9C5A-AAE621B8FC03}" type="pres">
      <dgm:prSet presAssocID="{B3073878-6EE2-48F9-91E4-1BCBBA448BCE}" presName="vert2" presStyleCnt="0"/>
      <dgm:spPr/>
    </dgm:pt>
    <dgm:pt modelId="{62ACA1D8-CE66-4CA1-8387-E75DF31B3A64}" type="pres">
      <dgm:prSet presAssocID="{9B6D367B-1940-42E6-9119-03D21240E0A6}" presName="horz3" presStyleCnt="0"/>
      <dgm:spPr/>
    </dgm:pt>
    <dgm:pt modelId="{4609385E-F8FC-49A2-BE92-3CA3EB9EB22A}" type="pres">
      <dgm:prSet presAssocID="{9B6D367B-1940-42E6-9119-03D21240E0A6}" presName="horzSpace3" presStyleCnt="0"/>
      <dgm:spPr/>
    </dgm:pt>
    <dgm:pt modelId="{350C4131-4C9B-444C-8EFA-86349A476C27}" type="pres">
      <dgm:prSet presAssocID="{9B6D367B-1940-42E6-9119-03D21240E0A6}" presName="tx3" presStyleLbl="revTx" presStyleIdx="5" presStyleCnt="9"/>
      <dgm:spPr/>
      <dgm:t>
        <a:bodyPr/>
        <a:lstStyle/>
        <a:p>
          <a:endParaRPr lang="en-US"/>
        </a:p>
      </dgm:t>
    </dgm:pt>
    <dgm:pt modelId="{4888E345-7781-4252-8135-70068FA4A872}" type="pres">
      <dgm:prSet presAssocID="{9B6D367B-1940-42E6-9119-03D21240E0A6}" presName="vert3" presStyleCnt="0"/>
      <dgm:spPr/>
    </dgm:pt>
    <dgm:pt modelId="{B64D670F-DE6C-4DF0-9021-0DAE76BFB3BD}" type="pres">
      <dgm:prSet presAssocID="{827EEFE8-15C7-4382-AC5E-0B2CAD88B061}" presName="thinLine3" presStyleLbl="callout" presStyleIdx="2" presStyleCnt="6"/>
      <dgm:spPr/>
    </dgm:pt>
    <dgm:pt modelId="{10C8108A-786D-4D9A-A826-BD938D6ED0DE}" type="pres">
      <dgm:prSet presAssocID="{22FC0DC7-E829-4B5E-B558-94F2175FE08C}" presName="horz3" presStyleCnt="0"/>
      <dgm:spPr/>
    </dgm:pt>
    <dgm:pt modelId="{F6C075A1-78F7-4516-8E33-AA0D02878E31}" type="pres">
      <dgm:prSet presAssocID="{22FC0DC7-E829-4B5E-B558-94F2175FE08C}" presName="horzSpace3" presStyleCnt="0"/>
      <dgm:spPr/>
    </dgm:pt>
    <dgm:pt modelId="{FFC72BEB-01DD-42F0-8C49-7D509D41C5E2}" type="pres">
      <dgm:prSet presAssocID="{22FC0DC7-E829-4B5E-B558-94F2175FE08C}" presName="tx3" presStyleLbl="revTx" presStyleIdx="6" presStyleCnt="9"/>
      <dgm:spPr/>
      <dgm:t>
        <a:bodyPr/>
        <a:lstStyle/>
        <a:p>
          <a:endParaRPr lang="en-US"/>
        </a:p>
      </dgm:t>
    </dgm:pt>
    <dgm:pt modelId="{C8298F0D-9305-484D-8F7B-A9F9A6E4625E}" type="pres">
      <dgm:prSet presAssocID="{22FC0DC7-E829-4B5E-B558-94F2175FE08C}" presName="vert3" presStyleCnt="0"/>
      <dgm:spPr/>
    </dgm:pt>
    <dgm:pt modelId="{A0675735-AF11-4FBA-917F-E799D598CE44}" type="pres">
      <dgm:prSet presAssocID="{B3073878-6EE2-48F9-91E4-1BCBBA448BCE}" presName="thinLine2b" presStyleLbl="callout" presStyleIdx="3" presStyleCnt="6"/>
      <dgm:spPr/>
    </dgm:pt>
    <dgm:pt modelId="{B1103ECF-9124-4A6F-9C78-A6A75E6A4F00}" type="pres">
      <dgm:prSet presAssocID="{B3073878-6EE2-48F9-91E4-1BCBBA448BCE}" presName="vertSpace2b" presStyleCnt="0"/>
      <dgm:spPr/>
    </dgm:pt>
    <dgm:pt modelId="{53BB9932-F3AE-4B1C-92A7-CA2F8084B4BB}" type="pres">
      <dgm:prSet presAssocID="{86CAB4EE-569B-45DC-BF7D-D52CFA6321D8}" presName="horz2" presStyleCnt="0"/>
      <dgm:spPr/>
    </dgm:pt>
    <dgm:pt modelId="{FF664F7A-7E09-4D7E-9438-711101BB5720}" type="pres">
      <dgm:prSet presAssocID="{86CAB4EE-569B-45DC-BF7D-D52CFA6321D8}" presName="horzSpace2" presStyleCnt="0"/>
      <dgm:spPr/>
    </dgm:pt>
    <dgm:pt modelId="{31EC1A4F-46AF-472A-BEC9-E10372D2FA13}" type="pres">
      <dgm:prSet presAssocID="{86CAB4EE-569B-45DC-BF7D-D52CFA6321D8}" presName="tx2" presStyleLbl="revTx" presStyleIdx="7" presStyleCnt="9"/>
      <dgm:spPr/>
      <dgm:t>
        <a:bodyPr/>
        <a:lstStyle/>
        <a:p>
          <a:endParaRPr lang="en-US"/>
        </a:p>
      </dgm:t>
    </dgm:pt>
    <dgm:pt modelId="{BE57DFCF-2DA0-483E-A354-835BF4955FF7}" type="pres">
      <dgm:prSet presAssocID="{86CAB4EE-569B-45DC-BF7D-D52CFA6321D8}" presName="vert2" presStyleCnt="0"/>
      <dgm:spPr/>
    </dgm:pt>
    <dgm:pt modelId="{A3387D56-6D90-4C7F-B8BA-06BDF383652E}" type="pres">
      <dgm:prSet presAssocID="{86CAB4EE-569B-45DC-BF7D-D52CFA6321D8}" presName="thinLine2b" presStyleLbl="callout" presStyleIdx="4" presStyleCnt="6"/>
      <dgm:spPr/>
    </dgm:pt>
    <dgm:pt modelId="{A871388C-FD78-40C6-8EA8-A3A0C7A1C73B}" type="pres">
      <dgm:prSet presAssocID="{86CAB4EE-569B-45DC-BF7D-D52CFA6321D8}" presName="vertSpace2b" presStyleCnt="0"/>
      <dgm:spPr/>
    </dgm:pt>
    <dgm:pt modelId="{516CD213-BFEC-402E-8809-9FB54D3CD042}" type="pres">
      <dgm:prSet presAssocID="{E68DB480-DC71-4842-8A84-ABCBC263C7FB}" presName="horz2" presStyleCnt="0"/>
      <dgm:spPr/>
    </dgm:pt>
    <dgm:pt modelId="{D2C88E4C-6E0F-41B9-A095-594EADEA2D61}" type="pres">
      <dgm:prSet presAssocID="{E68DB480-DC71-4842-8A84-ABCBC263C7FB}" presName="horzSpace2" presStyleCnt="0"/>
      <dgm:spPr/>
    </dgm:pt>
    <dgm:pt modelId="{6429F5EC-A10E-428A-A870-0A9B541DA01B}" type="pres">
      <dgm:prSet presAssocID="{E68DB480-DC71-4842-8A84-ABCBC263C7FB}" presName="tx2" presStyleLbl="revTx" presStyleIdx="8" presStyleCnt="9"/>
      <dgm:spPr/>
      <dgm:t>
        <a:bodyPr/>
        <a:lstStyle/>
        <a:p>
          <a:endParaRPr lang="en-US"/>
        </a:p>
      </dgm:t>
    </dgm:pt>
    <dgm:pt modelId="{1E257D02-9D6A-43A6-ADF1-7DBD9207B762}" type="pres">
      <dgm:prSet presAssocID="{E68DB480-DC71-4842-8A84-ABCBC263C7FB}" presName="vert2" presStyleCnt="0"/>
      <dgm:spPr/>
    </dgm:pt>
    <dgm:pt modelId="{7B5F1298-9FA0-45CB-B846-2259EC4E19CC}" type="pres">
      <dgm:prSet presAssocID="{E68DB480-DC71-4842-8A84-ABCBC263C7FB}" presName="thinLine2b" presStyleLbl="callout" presStyleIdx="5" presStyleCnt="6"/>
      <dgm:spPr/>
    </dgm:pt>
    <dgm:pt modelId="{8DD6C375-840A-4332-AE02-E186CA8AF6D4}" type="pres">
      <dgm:prSet presAssocID="{E68DB480-DC71-4842-8A84-ABCBC263C7FB}" presName="vertSpace2b" presStyleCnt="0"/>
      <dgm:spPr/>
    </dgm:pt>
  </dgm:ptLst>
  <dgm:cxnLst>
    <dgm:cxn modelId="{A58105A1-F11C-4F90-8BB0-44287DA3EF54}" type="presOf" srcId="{468F2432-1F11-40FB-BDA3-BCBA9A25C2AA}" destId="{24CB09DA-F7FD-41B3-B62D-39EE203D648E}" srcOrd="0" destOrd="0" presId="urn:microsoft.com/office/officeart/2008/layout/LinedList"/>
    <dgm:cxn modelId="{43A78288-73CF-41ED-A998-F7976A969732}" type="presOf" srcId="{E815D78C-1E09-4639-937A-562D6F0C0A5F}" destId="{9DF98F70-5762-4544-8AB3-EC7E8BC4082B}" srcOrd="0" destOrd="0" presId="urn:microsoft.com/office/officeart/2008/layout/LinedList"/>
    <dgm:cxn modelId="{3C030852-1E63-45B5-9544-810F1EFC215D}" srcId="{468F2432-1F11-40FB-BDA3-BCBA9A25C2AA}" destId="{E815D78C-1E09-4639-937A-562D6F0C0A5F}" srcOrd="0" destOrd="0" parTransId="{8772F485-F779-4476-8ADA-4153374348FE}" sibTransId="{D671ADE2-626B-4A8D-AC0E-CE9EF60D5297}"/>
    <dgm:cxn modelId="{F9B38385-7EDD-41EB-9F8E-BDFBC3097CFD}" type="presOf" srcId="{980946A5-91FD-4BF8-8CBC-BA41CF32E5DF}" destId="{ED952034-2F65-40C3-B495-F37340455B5E}" srcOrd="0" destOrd="0" presId="urn:microsoft.com/office/officeart/2008/layout/LinedList"/>
    <dgm:cxn modelId="{A6BAECD3-7A89-4833-A2E4-353939D550E2}" type="presOf" srcId="{E0BC9EBB-6B48-40BB-8551-ADA252EF59E2}" destId="{D58DA234-D088-4B1F-9D99-61307D0268EF}" srcOrd="0" destOrd="0" presId="urn:microsoft.com/office/officeart/2008/layout/LinedList"/>
    <dgm:cxn modelId="{7A47BAA9-A7A9-40FF-9447-51256633AB52}" type="presOf" srcId="{E68DB480-DC71-4842-8A84-ABCBC263C7FB}" destId="{6429F5EC-A10E-428A-A870-0A9B541DA01B}" srcOrd="0" destOrd="0" presId="urn:microsoft.com/office/officeart/2008/layout/LinedList"/>
    <dgm:cxn modelId="{1EF8AEE5-25BB-4DA6-94F8-A6EFE041846F}" type="presOf" srcId="{9B6D367B-1940-42E6-9119-03D21240E0A6}" destId="{350C4131-4C9B-444C-8EFA-86349A476C27}" srcOrd="0" destOrd="0" presId="urn:microsoft.com/office/officeart/2008/layout/LinedList"/>
    <dgm:cxn modelId="{E6B72D12-1B54-4A56-B375-E1714B3E6A8D}" srcId="{468F2432-1F11-40FB-BDA3-BCBA9A25C2AA}" destId="{E0BC9EBB-6B48-40BB-8551-ADA252EF59E2}" srcOrd="1" destOrd="0" parTransId="{E2C66CDB-25B8-4889-946E-6898E5BB7599}" sibTransId="{355B7572-5A82-4519-B89D-DA8D3C61E93E}"/>
    <dgm:cxn modelId="{E3A2FD68-A1B4-4080-BBD1-647D68ED5A77}" srcId="{B3073878-6EE2-48F9-91E4-1BCBBA448BCE}" destId="{9B6D367B-1940-42E6-9119-03D21240E0A6}" srcOrd="0" destOrd="0" parTransId="{2BF6DA80-5EA0-444D-8328-F067B887BD81}" sibTransId="{827EEFE8-15C7-4382-AC5E-0B2CAD88B061}"/>
    <dgm:cxn modelId="{90FE23D4-99B6-4F83-B5EE-C1AA98B59787}" type="presOf" srcId="{B3073878-6EE2-48F9-91E4-1BCBBA448BCE}" destId="{E9879541-6C10-4691-81F6-6986AEFFE0CA}" srcOrd="0" destOrd="0" presId="urn:microsoft.com/office/officeart/2008/layout/LinedList"/>
    <dgm:cxn modelId="{FC82523C-4F9E-4607-84FE-B403508AD691}" srcId="{E0BC9EBB-6B48-40BB-8551-ADA252EF59E2}" destId="{86CAB4EE-569B-45DC-BF7D-D52CFA6321D8}" srcOrd="1" destOrd="0" parTransId="{52217A56-3159-4E95-AB6E-ADF1095CEF6F}" sibTransId="{F3A4FA36-6B82-412F-A72C-236662C0A0AD}"/>
    <dgm:cxn modelId="{E465936E-81DA-4FD0-A7E5-CC5278104F79}" type="presOf" srcId="{22FC0DC7-E829-4B5E-B558-94F2175FE08C}" destId="{FFC72BEB-01DD-42F0-8C49-7D509D41C5E2}" srcOrd="0" destOrd="0" presId="urn:microsoft.com/office/officeart/2008/layout/LinedList"/>
    <dgm:cxn modelId="{FA501FBA-877D-41EF-BF87-D5AC7AE78A56}" srcId="{B3073878-6EE2-48F9-91E4-1BCBBA448BCE}" destId="{22FC0DC7-E829-4B5E-B558-94F2175FE08C}" srcOrd="1" destOrd="0" parTransId="{A2205718-7746-475E-A5DA-449AA677175D}" sibTransId="{6159B1DE-9E46-421B-9DC8-8CB9D28A4B40}"/>
    <dgm:cxn modelId="{F644E60E-DFA5-4645-A59A-90A3B2F85CCA}" type="presOf" srcId="{86CAB4EE-569B-45DC-BF7D-D52CFA6321D8}" destId="{31EC1A4F-46AF-472A-BEC9-E10372D2FA13}" srcOrd="0" destOrd="0" presId="urn:microsoft.com/office/officeart/2008/layout/LinedList"/>
    <dgm:cxn modelId="{679C6CE5-914A-4AC1-A752-C315A9DF5613}" srcId="{E0BC9EBB-6B48-40BB-8551-ADA252EF59E2}" destId="{B3073878-6EE2-48F9-91E4-1BCBBA448BCE}" srcOrd="0" destOrd="0" parTransId="{A616F089-E815-41CF-8D6B-E80B9A0E3589}" sibTransId="{DE4AC17F-9818-4DA3-9DEE-08462B826231}"/>
    <dgm:cxn modelId="{02F9AE4C-76A0-46A3-B4D6-487813716158}" srcId="{E815D78C-1E09-4639-937A-562D6F0C0A5F}" destId="{980946A5-91FD-4BF8-8CBC-BA41CF32E5DF}" srcOrd="1" destOrd="0" parTransId="{9AB84457-17CD-48C2-BCF7-639E93DF69E7}" sibTransId="{8E380996-232E-4EA4-B0F2-3EB90C2D6536}"/>
    <dgm:cxn modelId="{F3AE7968-8EDD-4933-BDBB-3DBF0D573CD6}" type="presOf" srcId="{6EBE8C00-196D-4BC1-9A86-FB33360B3F44}" destId="{B77E730A-7DD0-4FC4-9BDE-AE5E39953BCE}" srcOrd="0" destOrd="0" presId="urn:microsoft.com/office/officeart/2008/layout/LinedList"/>
    <dgm:cxn modelId="{89B57EEE-FBFC-4224-83BC-E302EAE45564}" srcId="{E815D78C-1E09-4639-937A-562D6F0C0A5F}" destId="{6EBE8C00-196D-4BC1-9A86-FB33360B3F44}" srcOrd="0" destOrd="0" parTransId="{249F9078-C206-475D-8AA6-D6C939A0A908}" sibTransId="{42A988DA-911C-45A6-AC24-CC2E2757D765}"/>
    <dgm:cxn modelId="{CD78800E-AD7A-4A92-A7E3-5E88897D1FBF}" srcId="{E0BC9EBB-6B48-40BB-8551-ADA252EF59E2}" destId="{E68DB480-DC71-4842-8A84-ABCBC263C7FB}" srcOrd="2" destOrd="0" parTransId="{FC6A31D5-2C2F-4940-BC97-5BCCF8DF49C5}" sibTransId="{59DED334-F723-4BE1-A474-B5F4A2040014}"/>
    <dgm:cxn modelId="{BE46D4AD-B215-408A-922C-9CEF04DC7504}" type="presParOf" srcId="{24CB09DA-F7FD-41B3-B62D-39EE203D648E}" destId="{A19E9C23-336A-4530-8F22-A013CD4388FC}" srcOrd="0" destOrd="0" presId="urn:microsoft.com/office/officeart/2008/layout/LinedList"/>
    <dgm:cxn modelId="{77789B5B-F33F-467C-9E34-09E7EBE6964B}" type="presParOf" srcId="{24CB09DA-F7FD-41B3-B62D-39EE203D648E}" destId="{62F18873-6D03-40C2-B72C-385A4B8FA5AF}" srcOrd="1" destOrd="0" presId="urn:microsoft.com/office/officeart/2008/layout/LinedList"/>
    <dgm:cxn modelId="{D93AD200-7239-4D1B-A3A0-C37E085B07DC}" type="presParOf" srcId="{62F18873-6D03-40C2-B72C-385A4B8FA5AF}" destId="{9DF98F70-5762-4544-8AB3-EC7E8BC4082B}" srcOrd="0" destOrd="0" presId="urn:microsoft.com/office/officeart/2008/layout/LinedList"/>
    <dgm:cxn modelId="{863810BB-9ACE-439F-9B79-7C39C1A3A132}" type="presParOf" srcId="{62F18873-6D03-40C2-B72C-385A4B8FA5AF}" destId="{9CB04873-8585-45B4-8F72-AC065C1B36A4}" srcOrd="1" destOrd="0" presId="urn:microsoft.com/office/officeart/2008/layout/LinedList"/>
    <dgm:cxn modelId="{4CFF9632-A547-4D83-98F7-12A484CEAD5D}" type="presParOf" srcId="{9CB04873-8585-45B4-8F72-AC065C1B36A4}" destId="{83761694-9BAA-4E47-B36E-6FF34A78A81D}" srcOrd="0" destOrd="0" presId="urn:microsoft.com/office/officeart/2008/layout/LinedList"/>
    <dgm:cxn modelId="{C89CE3C3-C57F-4E03-8AD6-1A62A0F62B82}" type="presParOf" srcId="{9CB04873-8585-45B4-8F72-AC065C1B36A4}" destId="{7A3AA783-6A87-4268-984F-3A2A230A6572}" srcOrd="1" destOrd="0" presId="urn:microsoft.com/office/officeart/2008/layout/LinedList"/>
    <dgm:cxn modelId="{57E1F5B7-455B-4DE2-8B43-4C27C268FF16}" type="presParOf" srcId="{7A3AA783-6A87-4268-984F-3A2A230A6572}" destId="{7BF4E1AF-4F44-4DF5-8D83-5C7D57225A8D}" srcOrd="0" destOrd="0" presId="urn:microsoft.com/office/officeart/2008/layout/LinedList"/>
    <dgm:cxn modelId="{D93B2A24-781D-4C43-BD10-94E9E3D3BF62}" type="presParOf" srcId="{7A3AA783-6A87-4268-984F-3A2A230A6572}" destId="{B77E730A-7DD0-4FC4-9BDE-AE5E39953BCE}" srcOrd="1" destOrd="0" presId="urn:microsoft.com/office/officeart/2008/layout/LinedList"/>
    <dgm:cxn modelId="{14D722A8-D7D6-43BB-9424-148F70E52C98}" type="presParOf" srcId="{7A3AA783-6A87-4268-984F-3A2A230A6572}" destId="{1C57EEED-167C-46D7-A532-B6D70BEF862C}" srcOrd="2" destOrd="0" presId="urn:microsoft.com/office/officeart/2008/layout/LinedList"/>
    <dgm:cxn modelId="{B5612CD9-A3E8-4000-8AE2-29889B4C876A}" type="presParOf" srcId="{9CB04873-8585-45B4-8F72-AC065C1B36A4}" destId="{9ED6BA77-5C31-4085-887C-D8ADCABBEDD8}" srcOrd="2" destOrd="0" presId="urn:microsoft.com/office/officeart/2008/layout/LinedList"/>
    <dgm:cxn modelId="{5AFF3406-8551-4B57-A18E-0623A23D9EE5}" type="presParOf" srcId="{9CB04873-8585-45B4-8F72-AC065C1B36A4}" destId="{E53C2014-E063-45D9-BCAF-4EC31E7A0E9D}" srcOrd="3" destOrd="0" presId="urn:microsoft.com/office/officeart/2008/layout/LinedList"/>
    <dgm:cxn modelId="{1A9DE60A-CB8C-4728-9D43-2CD5882059FC}" type="presParOf" srcId="{9CB04873-8585-45B4-8F72-AC065C1B36A4}" destId="{555EA792-E36F-4705-A735-F38ABF4AB71A}" srcOrd="4" destOrd="0" presId="urn:microsoft.com/office/officeart/2008/layout/LinedList"/>
    <dgm:cxn modelId="{153A64E2-3E9D-4996-A961-93B287861D1F}" type="presParOf" srcId="{555EA792-E36F-4705-A735-F38ABF4AB71A}" destId="{109B5038-F68F-4CD0-B8B4-76CCD65EF8EA}" srcOrd="0" destOrd="0" presId="urn:microsoft.com/office/officeart/2008/layout/LinedList"/>
    <dgm:cxn modelId="{F90E5F30-2DBB-4056-B353-831B7700DA62}" type="presParOf" srcId="{555EA792-E36F-4705-A735-F38ABF4AB71A}" destId="{ED952034-2F65-40C3-B495-F37340455B5E}" srcOrd="1" destOrd="0" presId="urn:microsoft.com/office/officeart/2008/layout/LinedList"/>
    <dgm:cxn modelId="{0257A533-997E-408C-AF94-FE9C934F0657}" type="presParOf" srcId="{555EA792-E36F-4705-A735-F38ABF4AB71A}" destId="{3781AE9B-A2AA-42A0-85F9-F7C91C31BA4C}" srcOrd="2" destOrd="0" presId="urn:microsoft.com/office/officeart/2008/layout/LinedList"/>
    <dgm:cxn modelId="{9A5F2D4E-6CEE-4021-8C0A-929D4EBDCB03}" type="presParOf" srcId="{9CB04873-8585-45B4-8F72-AC065C1B36A4}" destId="{204963B0-F6ED-411F-BE12-6F299FFDEB21}" srcOrd="5" destOrd="0" presId="urn:microsoft.com/office/officeart/2008/layout/LinedList"/>
    <dgm:cxn modelId="{08AE29EA-4794-4623-B523-AD0E24340FAF}" type="presParOf" srcId="{9CB04873-8585-45B4-8F72-AC065C1B36A4}" destId="{BB9AE6F8-914A-4E03-A61E-592AFE598B7D}" srcOrd="6" destOrd="0" presId="urn:microsoft.com/office/officeart/2008/layout/LinedList"/>
    <dgm:cxn modelId="{E23E8EC3-B8FC-4111-AD05-C6E9906EFC9F}" type="presParOf" srcId="{24CB09DA-F7FD-41B3-B62D-39EE203D648E}" destId="{DD92178F-1DC1-4BC2-94C8-5BD20DDBE643}" srcOrd="2" destOrd="0" presId="urn:microsoft.com/office/officeart/2008/layout/LinedList"/>
    <dgm:cxn modelId="{25438255-3F4B-464A-9A9A-20F71205F1FC}" type="presParOf" srcId="{24CB09DA-F7FD-41B3-B62D-39EE203D648E}" destId="{7D16AFC3-9D82-4C03-B1BE-07F33514466A}" srcOrd="3" destOrd="0" presId="urn:microsoft.com/office/officeart/2008/layout/LinedList"/>
    <dgm:cxn modelId="{3B3FF6BE-03CD-4B02-97E7-EBAC2C8EF654}" type="presParOf" srcId="{7D16AFC3-9D82-4C03-B1BE-07F33514466A}" destId="{D58DA234-D088-4B1F-9D99-61307D0268EF}" srcOrd="0" destOrd="0" presId="urn:microsoft.com/office/officeart/2008/layout/LinedList"/>
    <dgm:cxn modelId="{EB1CE1F4-1C67-466E-AFB1-2801278BA9C5}" type="presParOf" srcId="{7D16AFC3-9D82-4C03-B1BE-07F33514466A}" destId="{D80C9918-D869-4EAC-A220-342CA7EFF4F5}" srcOrd="1" destOrd="0" presId="urn:microsoft.com/office/officeart/2008/layout/LinedList"/>
    <dgm:cxn modelId="{034B8FA6-C09E-4397-85F6-C2A26A42CC23}" type="presParOf" srcId="{D80C9918-D869-4EAC-A220-342CA7EFF4F5}" destId="{9333A935-0032-4655-A5BF-0B8E16D962D8}" srcOrd="0" destOrd="0" presId="urn:microsoft.com/office/officeart/2008/layout/LinedList"/>
    <dgm:cxn modelId="{20139DD6-2FDE-4766-9E23-347341B505FD}" type="presParOf" srcId="{D80C9918-D869-4EAC-A220-342CA7EFF4F5}" destId="{3674FCE7-C15B-45A2-9F18-FC25C92F7EB2}" srcOrd="1" destOrd="0" presId="urn:microsoft.com/office/officeart/2008/layout/LinedList"/>
    <dgm:cxn modelId="{7827A5D4-0EE8-4AE7-B8F0-8853E07C4EB3}" type="presParOf" srcId="{3674FCE7-C15B-45A2-9F18-FC25C92F7EB2}" destId="{FFDBFCD5-5167-4D72-B849-BEF4F8F0E92E}" srcOrd="0" destOrd="0" presId="urn:microsoft.com/office/officeart/2008/layout/LinedList"/>
    <dgm:cxn modelId="{5BD53611-F70C-433A-9310-3070E273B2B0}" type="presParOf" srcId="{3674FCE7-C15B-45A2-9F18-FC25C92F7EB2}" destId="{E9879541-6C10-4691-81F6-6986AEFFE0CA}" srcOrd="1" destOrd="0" presId="urn:microsoft.com/office/officeart/2008/layout/LinedList"/>
    <dgm:cxn modelId="{2D3A3CBF-600E-4871-84DB-4BC4A124C267}" type="presParOf" srcId="{3674FCE7-C15B-45A2-9F18-FC25C92F7EB2}" destId="{38541E71-1C7C-457D-9C5A-AAE621B8FC03}" srcOrd="2" destOrd="0" presId="urn:microsoft.com/office/officeart/2008/layout/LinedList"/>
    <dgm:cxn modelId="{72082DA5-9170-4C0A-9944-0953CB5B3ECF}" type="presParOf" srcId="{38541E71-1C7C-457D-9C5A-AAE621B8FC03}" destId="{62ACA1D8-CE66-4CA1-8387-E75DF31B3A64}" srcOrd="0" destOrd="0" presId="urn:microsoft.com/office/officeart/2008/layout/LinedList"/>
    <dgm:cxn modelId="{26CBE28B-C524-461B-A455-BB3D79EF7B6D}" type="presParOf" srcId="{62ACA1D8-CE66-4CA1-8387-E75DF31B3A64}" destId="{4609385E-F8FC-49A2-BE92-3CA3EB9EB22A}" srcOrd="0" destOrd="0" presId="urn:microsoft.com/office/officeart/2008/layout/LinedList"/>
    <dgm:cxn modelId="{F537C7C0-29B7-4FF6-A403-0491A4F49D39}" type="presParOf" srcId="{62ACA1D8-CE66-4CA1-8387-E75DF31B3A64}" destId="{350C4131-4C9B-444C-8EFA-86349A476C27}" srcOrd="1" destOrd="0" presId="urn:microsoft.com/office/officeart/2008/layout/LinedList"/>
    <dgm:cxn modelId="{E563D5AD-E412-4E03-86DF-D986FD806BAF}" type="presParOf" srcId="{62ACA1D8-CE66-4CA1-8387-E75DF31B3A64}" destId="{4888E345-7781-4252-8135-70068FA4A872}" srcOrd="2" destOrd="0" presId="urn:microsoft.com/office/officeart/2008/layout/LinedList"/>
    <dgm:cxn modelId="{363C9BDA-7B15-4DA8-899B-D9BEDDDC888A}" type="presParOf" srcId="{38541E71-1C7C-457D-9C5A-AAE621B8FC03}" destId="{B64D670F-DE6C-4DF0-9021-0DAE76BFB3BD}" srcOrd="1" destOrd="0" presId="urn:microsoft.com/office/officeart/2008/layout/LinedList"/>
    <dgm:cxn modelId="{206E369D-028B-434A-AC4C-B25485ABDD70}" type="presParOf" srcId="{38541E71-1C7C-457D-9C5A-AAE621B8FC03}" destId="{10C8108A-786D-4D9A-A826-BD938D6ED0DE}" srcOrd="2" destOrd="0" presId="urn:microsoft.com/office/officeart/2008/layout/LinedList"/>
    <dgm:cxn modelId="{8F2119C8-C220-43EA-B586-552DA0711457}" type="presParOf" srcId="{10C8108A-786D-4D9A-A826-BD938D6ED0DE}" destId="{F6C075A1-78F7-4516-8E33-AA0D02878E31}" srcOrd="0" destOrd="0" presId="urn:microsoft.com/office/officeart/2008/layout/LinedList"/>
    <dgm:cxn modelId="{AE4B837B-D1BA-499A-96DA-94EF358B9866}" type="presParOf" srcId="{10C8108A-786D-4D9A-A826-BD938D6ED0DE}" destId="{FFC72BEB-01DD-42F0-8C49-7D509D41C5E2}" srcOrd="1" destOrd="0" presId="urn:microsoft.com/office/officeart/2008/layout/LinedList"/>
    <dgm:cxn modelId="{3E01F720-BDF2-4B55-8058-AB94686386D0}" type="presParOf" srcId="{10C8108A-786D-4D9A-A826-BD938D6ED0DE}" destId="{C8298F0D-9305-484D-8F7B-A9F9A6E4625E}" srcOrd="2" destOrd="0" presId="urn:microsoft.com/office/officeart/2008/layout/LinedList"/>
    <dgm:cxn modelId="{2E6F9976-E802-4DDB-A924-51541AA29817}" type="presParOf" srcId="{D80C9918-D869-4EAC-A220-342CA7EFF4F5}" destId="{A0675735-AF11-4FBA-917F-E799D598CE44}" srcOrd="2" destOrd="0" presId="urn:microsoft.com/office/officeart/2008/layout/LinedList"/>
    <dgm:cxn modelId="{16BCC165-9334-4F9B-B27C-BBA56581111E}" type="presParOf" srcId="{D80C9918-D869-4EAC-A220-342CA7EFF4F5}" destId="{B1103ECF-9124-4A6F-9C78-A6A75E6A4F00}" srcOrd="3" destOrd="0" presId="urn:microsoft.com/office/officeart/2008/layout/LinedList"/>
    <dgm:cxn modelId="{D41A6EE5-D33B-42D8-95A9-035B945161FF}" type="presParOf" srcId="{D80C9918-D869-4EAC-A220-342CA7EFF4F5}" destId="{53BB9932-F3AE-4B1C-92A7-CA2F8084B4BB}" srcOrd="4" destOrd="0" presId="urn:microsoft.com/office/officeart/2008/layout/LinedList"/>
    <dgm:cxn modelId="{B86EA2D0-8944-4762-A353-882F81759781}" type="presParOf" srcId="{53BB9932-F3AE-4B1C-92A7-CA2F8084B4BB}" destId="{FF664F7A-7E09-4D7E-9438-711101BB5720}" srcOrd="0" destOrd="0" presId="urn:microsoft.com/office/officeart/2008/layout/LinedList"/>
    <dgm:cxn modelId="{7836A954-9310-4900-8507-3979D3EBB1E8}" type="presParOf" srcId="{53BB9932-F3AE-4B1C-92A7-CA2F8084B4BB}" destId="{31EC1A4F-46AF-472A-BEC9-E10372D2FA13}" srcOrd="1" destOrd="0" presId="urn:microsoft.com/office/officeart/2008/layout/LinedList"/>
    <dgm:cxn modelId="{2C15A788-0C2B-407F-9241-121B32CB7D2A}" type="presParOf" srcId="{53BB9932-F3AE-4B1C-92A7-CA2F8084B4BB}" destId="{BE57DFCF-2DA0-483E-A354-835BF4955FF7}" srcOrd="2" destOrd="0" presId="urn:microsoft.com/office/officeart/2008/layout/LinedList"/>
    <dgm:cxn modelId="{60A5E604-0A9C-4A83-9798-FAA091EFAB3C}" type="presParOf" srcId="{D80C9918-D869-4EAC-A220-342CA7EFF4F5}" destId="{A3387D56-6D90-4C7F-B8BA-06BDF383652E}" srcOrd="5" destOrd="0" presId="urn:microsoft.com/office/officeart/2008/layout/LinedList"/>
    <dgm:cxn modelId="{01FDF9CC-1A3A-46DA-BEB7-1F3AD4642D9C}" type="presParOf" srcId="{D80C9918-D869-4EAC-A220-342CA7EFF4F5}" destId="{A871388C-FD78-40C6-8EA8-A3A0C7A1C73B}" srcOrd="6" destOrd="0" presId="urn:microsoft.com/office/officeart/2008/layout/LinedList"/>
    <dgm:cxn modelId="{503B0682-6E3E-4248-87D4-A5DBE2EBAEFC}" type="presParOf" srcId="{D80C9918-D869-4EAC-A220-342CA7EFF4F5}" destId="{516CD213-BFEC-402E-8809-9FB54D3CD042}" srcOrd="7" destOrd="0" presId="urn:microsoft.com/office/officeart/2008/layout/LinedList"/>
    <dgm:cxn modelId="{2891CBCA-F0AB-4195-94AC-20FD3D94CE05}" type="presParOf" srcId="{516CD213-BFEC-402E-8809-9FB54D3CD042}" destId="{D2C88E4C-6E0F-41B9-A095-594EADEA2D61}" srcOrd="0" destOrd="0" presId="urn:microsoft.com/office/officeart/2008/layout/LinedList"/>
    <dgm:cxn modelId="{CB1F6CEE-2D13-4118-8D88-DB64C84C65B0}" type="presParOf" srcId="{516CD213-BFEC-402E-8809-9FB54D3CD042}" destId="{6429F5EC-A10E-428A-A870-0A9B541DA01B}" srcOrd="1" destOrd="0" presId="urn:microsoft.com/office/officeart/2008/layout/LinedList"/>
    <dgm:cxn modelId="{8B9A3267-121B-40AD-B897-F4C957DA0E7D}" type="presParOf" srcId="{516CD213-BFEC-402E-8809-9FB54D3CD042}" destId="{1E257D02-9D6A-43A6-ADF1-7DBD9207B762}" srcOrd="2" destOrd="0" presId="urn:microsoft.com/office/officeart/2008/layout/LinedList"/>
    <dgm:cxn modelId="{0FEDA38E-F568-45ED-86B6-44A248ABABE2}" type="presParOf" srcId="{D80C9918-D869-4EAC-A220-342CA7EFF4F5}" destId="{7B5F1298-9FA0-45CB-B846-2259EC4E19CC}" srcOrd="8" destOrd="0" presId="urn:microsoft.com/office/officeart/2008/layout/LinedList"/>
    <dgm:cxn modelId="{A6AD6DD7-545C-4A3F-A928-9B7D83FB86B5}" type="presParOf" srcId="{D80C9918-D869-4EAC-A220-342CA7EFF4F5}" destId="{8DD6C375-840A-4332-AE02-E186CA8AF6D4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3A2CFE-6B37-4848-908F-C82581C30A5F}" type="doc">
      <dgm:prSet loTypeId="urn:microsoft.com/office/officeart/2005/8/layout/pList1#1" loCatId="list" qsTypeId="urn:microsoft.com/office/officeart/2005/8/quickstyle/simple5" qsCatId="simple" csTypeId="urn:microsoft.com/office/officeart/2005/8/colors/accent3_4" csCatId="accent3" phldr="1"/>
      <dgm:spPr/>
      <dgm:t>
        <a:bodyPr/>
        <a:lstStyle/>
        <a:p>
          <a:endParaRPr lang="ru-RU"/>
        </a:p>
      </dgm:t>
    </dgm:pt>
    <dgm:pt modelId="{D999B6D3-D1BF-4E13-8794-FABD3147F1C9}">
      <dgm:prSet phldrT="[Текст]"/>
      <dgm:spPr>
        <a:xfrm>
          <a:off x="721426" y="1461404"/>
          <a:ext cx="2120802" cy="786817"/>
        </a:xfrm>
        <a:prstGeom prst="rect">
          <a:avLst/>
        </a:prstGeom>
      </dgm:spPr>
      <dgm:t>
        <a:bodyPr/>
        <a:lstStyle/>
        <a:p>
          <a:r>
            <a:rPr lang="en-US" smtClean="0">
              <a:latin typeface="Calibri" pitchFamily="34" charset="0"/>
              <a:ea typeface="+mn-ea"/>
              <a:cs typeface="+mn-cs"/>
            </a:rPr>
            <a:t>Geometry Shapes</a:t>
          </a:r>
          <a:endParaRPr lang="ru-RU" dirty="0">
            <a:latin typeface="Calibri" pitchFamily="34" charset="0"/>
            <a:ea typeface="+mn-ea"/>
            <a:cs typeface="+mn-cs"/>
          </a:endParaRPr>
        </a:p>
      </dgm:t>
    </dgm:pt>
    <dgm:pt modelId="{9BBF786B-98E9-4E1D-9EC2-67ECB2BBE2E0}" type="parTrans" cxnId="{EA378A68-AC38-468B-942C-A8E02A2C0350}">
      <dgm:prSet/>
      <dgm:spPr/>
      <dgm:t>
        <a:bodyPr/>
        <a:lstStyle/>
        <a:p>
          <a:endParaRPr lang="ru-RU"/>
        </a:p>
      </dgm:t>
    </dgm:pt>
    <dgm:pt modelId="{420CCFAA-7051-4465-A4F5-98A85E961636}" type="sibTrans" cxnId="{EA378A68-AC38-468B-942C-A8E02A2C0350}">
      <dgm:prSet/>
      <dgm:spPr/>
      <dgm:t>
        <a:bodyPr/>
        <a:lstStyle/>
        <a:p>
          <a:endParaRPr lang="ru-RU"/>
        </a:p>
      </dgm:t>
    </dgm:pt>
    <dgm:pt modelId="{D55069BA-0CEC-4BB8-925F-331070BF0ECF}">
      <dgm:prSet phldrT="[Текст]"/>
      <dgm:spPr>
        <a:xfrm>
          <a:off x="3054398" y="1461404"/>
          <a:ext cx="2120802" cy="786817"/>
        </a:xfrm>
        <a:prstGeom prst="rect">
          <a:avLst/>
        </a:prstGeom>
      </dgm:spPr>
      <dgm:t>
        <a:bodyPr/>
        <a:lstStyle/>
        <a:p>
          <a:r>
            <a:rPr lang="en-US" smtClean="0">
              <a:latin typeface="Calibri" pitchFamily="34" charset="0"/>
              <a:ea typeface="+mn-ea"/>
              <a:cs typeface="+mn-cs"/>
            </a:rPr>
            <a:t>Compartment Shapes</a:t>
          </a:r>
          <a:endParaRPr lang="ru-RU" dirty="0">
            <a:latin typeface="Calibri" pitchFamily="34" charset="0"/>
            <a:ea typeface="+mn-ea"/>
            <a:cs typeface="+mn-cs"/>
          </a:endParaRPr>
        </a:p>
      </dgm:t>
    </dgm:pt>
    <dgm:pt modelId="{1308F7E9-30DC-4603-B274-501233797EBF}" type="parTrans" cxnId="{0C6A321C-8FF5-4C2F-8E4F-67FDB5313921}">
      <dgm:prSet/>
      <dgm:spPr/>
      <dgm:t>
        <a:bodyPr/>
        <a:lstStyle/>
        <a:p>
          <a:endParaRPr lang="ru-RU"/>
        </a:p>
      </dgm:t>
    </dgm:pt>
    <dgm:pt modelId="{6BE3B309-8BCC-48DE-8BA8-C728CBA3A36B}" type="sibTrans" cxnId="{0C6A321C-8FF5-4C2F-8E4F-67FDB5313921}">
      <dgm:prSet/>
      <dgm:spPr/>
      <dgm:t>
        <a:bodyPr/>
        <a:lstStyle/>
        <a:p>
          <a:endParaRPr lang="ru-RU"/>
        </a:p>
      </dgm:t>
    </dgm:pt>
    <dgm:pt modelId="{01F4728D-BEF0-4551-AE5E-1943C91B6F55}">
      <dgm:prSet phldrT="[Текст]"/>
      <dgm:spPr>
        <a:xfrm>
          <a:off x="5387370" y="1461404"/>
          <a:ext cx="2120802" cy="786817"/>
        </a:xfrm>
        <a:prstGeom prst="rect">
          <a:avLst/>
        </a:prstGeom>
      </dgm:spPr>
      <dgm:t>
        <a:bodyPr/>
        <a:lstStyle/>
        <a:p>
          <a:r>
            <a:rPr lang="en-US" smtClean="0">
              <a:latin typeface="Calibri" pitchFamily="34" charset="0"/>
              <a:ea typeface="+mn-ea"/>
              <a:cs typeface="+mn-cs"/>
            </a:rPr>
            <a:t>Image Shapes</a:t>
          </a:r>
          <a:endParaRPr lang="ru-RU" dirty="0">
            <a:latin typeface="Calibri" pitchFamily="34" charset="0"/>
            <a:ea typeface="+mn-ea"/>
            <a:cs typeface="+mn-cs"/>
          </a:endParaRPr>
        </a:p>
      </dgm:t>
    </dgm:pt>
    <dgm:pt modelId="{1DB219E6-F224-4AEF-857F-B05D938B19FE}" type="parTrans" cxnId="{50D012E7-EFF8-4926-B4DD-913EA8615EC8}">
      <dgm:prSet/>
      <dgm:spPr/>
      <dgm:t>
        <a:bodyPr/>
        <a:lstStyle/>
        <a:p>
          <a:endParaRPr lang="ru-RU"/>
        </a:p>
      </dgm:t>
    </dgm:pt>
    <dgm:pt modelId="{D351A266-3A9F-492E-96B3-5B16E5C0CEA4}" type="sibTrans" cxnId="{50D012E7-EFF8-4926-B4DD-913EA8615EC8}">
      <dgm:prSet/>
      <dgm:spPr/>
      <dgm:t>
        <a:bodyPr/>
        <a:lstStyle/>
        <a:p>
          <a:endParaRPr lang="ru-RU"/>
        </a:p>
      </dgm:t>
    </dgm:pt>
    <dgm:pt modelId="{4BA62D77-A58F-45B7-A86D-FBFCEB362BD8}">
      <dgm:prSet phldrT="[Текст]"/>
      <dgm:spPr>
        <a:xfrm>
          <a:off x="721426" y="3921535"/>
          <a:ext cx="2120802" cy="786817"/>
        </a:xfrm>
        <a:prstGeom prst="rect">
          <a:avLst/>
        </a:prstGeom>
      </dgm:spPr>
      <dgm:t>
        <a:bodyPr/>
        <a:lstStyle/>
        <a:p>
          <a:r>
            <a:rPr lang="en-US" smtClean="0">
              <a:latin typeface="Calibri" pitchFamily="34" charset="0"/>
              <a:ea typeface="+mn-ea"/>
              <a:cs typeface="+mn-cs"/>
            </a:rPr>
            <a:t>Port Shapes</a:t>
          </a:r>
          <a:endParaRPr lang="ru-RU" dirty="0">
            <a:latin typeface="Calibri" pitchFamily="34" charset="0"/>
            <a:ea typeface="+mn-ea"/>
            <a:cs typeface="+mn-cs"/>
          </a:endParaRPr>
        </a:p>
      </dgm:t>
    </dgm:pt>
    <dgm:pt modelId="{75BA35DC-668A-418A-87E2-F6015E1CEB2B}" type="parTrans" cxnId="{5849119D-2E95-40C6-928C-F429D2827EBB}">
      <dgm:prSet/>
      <dgm:spPr/>
      <dgm:t>
        <a:bodyPr/>
        <a:lstStyle/>
        <a:p>
          <a:endParaRPr lang="ru-RU"/>
        </a:p>
      </dgm:t>
    </dgm:pt>
    <dgm:pt modelId="{CD4A64C2-3AEB-40BD-AF4D-6EC56CE9F129}" type="sibTrans" cxnId="{5849119D-2E95-40C6-928C-F429D2827EBB}">
      <dgm:prSet/>
      <dgm:spPr/>
      <dgm:t>
        <a:bodyPr/>
        <a:lstStyle/>
        <a:p>
          <a:endParaRPr lang="ru-RU"/>
        </a:p>
      </dgm:t>
    </dgm:pt>
    <dgm:pt modelId="{42038112-92EF-419C-B610-9ED596F1A3E5}">
      <dgm:prSet phldrT="[Текст]"/>
      <dgm:spPr>
        <a:xfrm>
          <a:off x="5387370" y="3921535"/>
          <a:ext cx="2120802" cy="786817"/>
        </a:xfrm>
        <a:prstGeom prst="rect">
          <a:avLst/>
        </a:prstGeom>
      </dgm:spPr>
      <dgm:t>
        <a:bodyPr/>
        <a:lstStyle/>
        <a:p>
          <a:r>
            <a:rPr lang="en-US" smtClean="0">
              <a:latin typeface="Calibri" pitchFamily="34" charset="0"/>
              <a:ea typeface="+mn-ea"/>
              <a:cs typeface="+mn-cs"/>
            </a:rPr>
            <a:t>Swimlanes</a:t>
          </a:r>
          <a:endParaRPr lang="ru-RU" dirty="0">
            <a:latin typeface="Calibri" pitchFamily="34" charset="0"/>
            <a:ea typeface="+mn-ea"/>
            <a:cs typeface="+mn-cs"/>
          </a:endParaRPr>
        </a:p>
      </dgm:t>
    </dgm:pt>
    <dgm:pt modelId="{0ED2331E-AF97-4D97-B532-FD9CFAC72F7B}" type="parTrans" cxnId="{BE5A5CEA-09CC-4A9A-AE3A-47B352F3AC62}">
      <dgm:prSet/>
      <dgm:spPr/>
      <dgm:t>
        <a:bodyPr/>
        <a:lstStyle/>
        <a:p>
          <a:endParaRPr lang="ru-RU"/>
        </a:p>
      </dgm:t>
    </dgm:pt>
    <dgm:pt modelId="{1D0D1269-D78A-46E9-B5C3-0E94D0CFE5FD}" type="sibTrans" cxnId="{BE5A5CEA-09CC-4A9A-AE3A-47B352F3AC62}">
      <dgm:prSet/>
      <dgm:spPr/>
      <dgm:t>
        <a:bodyPr/>
        <a:lstStyle/>
        <a:p>
          <a:endParaRPr lang="ru-RU"/>
        </a:p>
      </dgm:t>
    </dgm:pt>
    <dgm:pt modelId="{CD884384-B093-4E8E-87EE-05720554A9F7}">
      <dgm:prSet phldrT="[Текст]"/>
      <dgm:spPr>
        <a:xfrm>
          <a:off x="3054398" y="3921535"/>
          <a:ext cx="2120802" cy="786817"/>
        </a:xfrm>
        <a:prstGeom prst="rect">
          <a:avLst/>
        </a:prstGeom>
      </dgm:spPr>
      <dgm:t>
        <a:bodyPr/>
        <a:lstStyle/>
        <a:p>
          <a:r>
            <a:rPr lang="en-US" smtClean="0">
              <a:latin typeface="Calibri" pitchFamily="34" charset="0"/>
              <a:ea typeface="+mn-ea"/>
              <a:cs typeface="+mn-cs"/>
            </a:rPr>
            <a:t>Connectors</a:t>
          </a:r>
          <a:endParaRPr lang="ru-RU" dirty="0">
            <a:latin typeface="Calibri" pitchFamily="34" charset="0"/>
            <a:ea typeface="+mn-ea"/>
            <a:cs typeface="+mn-cs"/>
          </a:endParaRPr>
        </a:p>
      </dgm:t>
    </dgm:pt>
    <dgm:pt modelId="{D9AE7E6B-A20E-43EB-A1EA-36BEA4219260}" type="parTrans" cxnId="{EA42211D-24EE-4F5D-8846-4B43744F452A}">
      <dgm:prSet/>
      <dgm:spPr/>
      <dgm:t>
        <a:bodyPr/>
        <a:lstStyle/>
        <a:p>
          <a:endParaRPr lang="ru-RU"/>
        </a:p>
      </dgm:t>
    </dgm:pt>
    <dgm:pt modelId="{23793118-CDFF-4C80-BEC3-869EDBF1B814}" type="sibTrans" cxnId="{EA42211D-24EE-4F5D-8846-4B43744F452A}">
      <dgm:prSet/>
      <dgm:spPr/>
      <dgm:t>
        <a:bodyPr/>
        <a:lstStyle/>
        <a:p>
          <a:endParaRPr lang="ru-RU"/>
        </a:p>
      </dgm:t>
    </dgm:pt>
    <dgm:pt modelId="{FBCFE265-0C9B-4A43-BE00-798FB25F0F9B}" type="pres">
      <dgm:prSet presAssocID="{693A2CFE-6B37-4848-908F-C82581C30A5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C1FDE29-E778-491A-892D-6E9F17F958CE}" type="pres">
      <dgm:prSet presAssocID="{D999B6D3-D1BF-4E13-8794-FABD3147F1C9}" presName="compNode" presStyleCnt="0"/>
      <dgm:spPr/>
      <dgm:t>
        <a:bodyPr/>
        <a:lstStyle/>
        <a:p>
          <a:endParaRPr lang="ru-RU"/>
        </a:p>
      </dgm:t>
    </dgm:pt>
    <dgm:pt modelId="{37C20208-8F76-4A7A-8A87-5F742BFE189F}" type="pres">
      <dgm:prSet presAssocID="{D999B6D3-D1BF-4E13-8794-FABD3147F1C9}" presName="pictRect" presStyleLbl="node1" presStyleIdx="0" presStyleCnt="6"/>
      <dgm:spPr>
        <a:xfrm>
          <a:off x="721426" y="171"/>
          <a:ext cx="2120802" cy="1461233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9BEC8C78-985B-4E90-81E4-8CC54F756306}" type="pres">
      <dgm:prSet presAssocID="{D999B6D3-D1BF-4E13-8794-FABD3147F1C9}" presName="textRec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C68EBA-403E-420C-A804-D3C77E155A49}" type="pres">
      <dgm:prSet presAssocID="{420CCFAA-7051-4465-A4F5-98A85E961636}" presName="sibTrans" presStyleLbl="sibTrans2D1" presStyleIdx="0" presStyleCnt="0"/>
      <dgm:spPr/>
      <dgm:t>
        <a:bodyPr/>
        <a:lstStyle/>
        <a:p>
          <a:endParaRPr lang="ru-RU"/>
        </a:p>
      </dgm:t>
    </dgm:pt>
    <dgm:pt modelId="{F05390F1-829D-45C9-9F42-B23AC7831322}" type="pres">
      <dgm:prSet presAssocID="{D55069BA-0CEC-4BB8-925F-331070BF0ECF}" presName="compNode" presStyleCnt="0"/>
      <dgm:spPr/>
      <dgm:t>
        <a:bodyPr/>
        <a:lstStyle/>
        <a:p>
          <a:endParaRPr lang="ru-RU"/>
        </a:p>
      </dgm:t>
    </dgm:pt>
    <dgm:pt modelId="{94CFBEE2-97DE-4FC0-B422-6AEBDDEDA2D6}" type="pres">
      <dgm:prSet presAssocID="{D55069BA-0CEC-4BB8-925F-331070BF0ECF}" presName="pictRect" presStyleLbl="node1" presStyleIdx="1" presStyleCnt="6" custLinFactNeighborX="1268" custLinFactNeighborY="-11043"/>
      <dgm:spPr>
        <a:xfrm>
          <a:off x="3054398" y="171"/>
          <a:ext cx="2120802" cy="1461233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6E948BB6-3868-4164-87D5-741FA4599991}" type="pres">
      <dgm:prSet presAssocID="{D55069BA-0CEC-4BB8-925F-331070BF0ECF}" presName="textRec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2742F9-E49C-414E-97E8-135BB9A43CFA}" type="pres">
      <dgm:prSet presAssocID="{6BE3B309-8BCC-48DE-8BA8-C728CBA3A36B}" presName="sibTrans" presStyleLbl="sibTrans2D1" presStyleIdx="0" presStyleCnt="0"/>
      <dgm:spPr/>
      <dgm:t>
        <a:bodyPr/>
        <a:lstStyle/>
        <a:p>
          <a:endParaRPr lang="ru-RU"/>
        </a:p>
      </dgm:t>
    </dgm:pt>
    <dgm:pt modelId="{DF538785-D37E-4D43-BEA0-3CF6B7029DBE}" type="pres">
      <dgm:prSet presAssocID="{01F4728D-BEF0-4551-AE5E-1943C91B6F55}" presName="compNode" presStyleCnt="0"/>
      <dgm:spPr/>
      <dgm:t>
        <a:bodyPr/>
        <a:lstStyle/>
        <a:p>
          <a:endParaRPr lang="ru-RU"/>
        </a:p>
      </dgm:t>
    </dgm:pt>
    <dgm:pt modelId="{71FD305C-9800-41B3-91FA-9A383E235120}" type="pres">
      <dgm:prSet presAssocID="{01F4728D-BEF0-4551-AE5E-1943C91B6F55}" presName="pictRect" presStyleLbl="node1" presStyleIdx="2" presStyleCnt="6"/>
      <dgm:spPr>
        <a:xfrm>
          <a:off x="5387370" y="171"/>
          <a:ext cx="2120802" cy="1461233"/>
        </a:xfrm>
        <a:prstGeom prst="round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5675E932-D38E-4CB5-8C55-E8CA73A72610}" type="pres">
      <dgm:prSet presAssocID="{01F4728D-BEF0-4551-AE5E-1943C91B6F55}" presName="textRec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95A599-B377-4ACF-A49D-6C20F67003CE}" type="pres">
      <dgm:prSet presAssocID="{D351A266-3A9F-492E-96B3-5B16E5C0CEA4}" presName="sibTrans" presStyleLbl="sibTrans2D1" presStyleIdx="0" presStyleCnt="0"/>
      <dgm:spPr/>
      <dgm:t>
        <a:bodyPr/>
        <a:lstStyle/>
        <a:p>
          <a:endParaRPr lang="ru-RU"/>
        </a:p>
      </dgm:t>
    </dgm:pt>
    <dgm:pt modelId="{22DDEAA6-A30D-4E1A-B524-DEE3D9CB4BC7}" type="pres">
      <dgm:prSet presAssocID="{4BA62D77-A58F-45B7-A86D-FBFCEB362BD8}" presName="compNode" presStyleCnt="0"/>
      <dgm:spPr/>
      <dgm:t>
        <a:bodyPr/>
        <a:lstStyle/>
        <a:p>
          <a:endParaRPr lang="ru-RU"/>
        </a:p>
      </dgm:t>
    </dgm:pt>
    <dgm:pt modelId="{1A73A424-5BC7-4EA3-A0AA-1912C4BFFE8D}" type="pres">
      <dgm:prSet presAssocID="{4BA62D77-A58F-45B7-A86D-FBFCEB362BD8}" presName="pictRect" presStyleLbl="node1" presStyleIdx="3" presStyleCnt="6"/>
      <dgm:spPr>
        <a:xfrm>
          <a:off x="721426" y="2460302"/>
          <a:ext cx="2120802" cy="1461233"/>
        </a:xfrm>
        <a:prstGeom prst="round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A6506D74-E032-42F0-9BF2-848BA3050442}" type="pres">
      <dgm:prSet presAssocID="{4BA62D77-A58F-45B7-A86D-FBFCEB362BD8}" presName="textRec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F382012-AE96-4477-AB2C-8C7FA08B0383}" type="pres">
      <dgm:prSet presAssocID="{CD4A64C2-3AEB-40BD-AF4D-6EC56CE9F129}" presName="sibTrans" presStyleLbl="sibTrans2D1" presStyleIdx="0" presStyleCnt="0"/>
      <dgm:spPr/>
      <dgm:t>
        <a:bodyPr/>
        <a:lstStyle/>
        <a:p>
          <a:endParaRPr lang="ru-RU"/>
        </a:p>
      </dgm:t>
    </dgm:pt>
    <dgm:pt modelId="{91A0AD7C-4083-48DD-AD83-84DEAEB0B711}" type="pres">
      <dgm:prSet presAssocID="{CD884384-B093-4E8E-87EE-05720554A9F7}" presName="compNode" presStyleCnt="0"/>
      <dgm:spPr/>
      <dgm:t>
        <a:bodyPr/>
        <a:lstStyle/>
        <a:p>
          <a:endParaRPr lang="ru-RU"/>
        </a:p>
      </dgm:t>
    </dgm:pt>
    <dgm:pt modelId="{638A11C2-8528-4125-8416-23A10C5ABAFB}" type="pres">
      <dgm:prSet presAssocID="{CD884384-B093-4E8E-87EE-05720554A9F7}" presName="pictRect" presStyleLbl="node1" presStyleIdx="4" presStyleCnt="6"/>
      <dgm:spPr>
        <a:xfrm>
          <a:off x="3054398" y="2460302"/>
          <a:ext cx="2120802" cy="1461233"/>
        </a:xfrm>
        <a:prstGeom prst="roundRect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371A86F9-68F9-4F0A-A21F-31BEED143661}" type="pres">
      <dgm:prSet presAssocID="{CD884384-B093-4E8E-87EE-05720554A9F7}" presName="textRec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D60E08-A689-4E0F-AA66-234F122C6620}" type="pres">
      <dgm:prSet presAssocID="{23793118-CDFF-4C80-BEC3-869EDBF1B814}" presName="sibTrans" presStyleLbl="sibTrans2D1" presStyleIdx="0" presStyleCnt="0"/>
      <dgm:spPr/>
      <dgm:t>
        <a:bodyPr/>
        <a:lstStyle/>
        <a:p>
          <a:endParaRPr lang="ru-RU"/>
        </a:p>
      </dgm:t>
    </dgm:pt>
    <dgm:pt modelId="{EE8C4270-6CE0-41CB-BD60-3E6337B0B088}" type="pres">
      <dgm:prSet presAssocID="{42038112-92EF-419C-B610-9ED596F1A3E5}" presName="compNode" presStyleCnt="0"/>
      <dgm:spPr/>
      <dgm:t>
        <a:bodyPr/>
        <a:lstStyle/>
        <a:p>
          <a:endParaRPr lang="ru-RU"/>
        </a:p>
      </dgm:t>
    </dgm:pt>
    <dgm:pt modelId="{4DF89C91-61C8-4276-AC13-D58C683B0D5B}" type="pres">
      <dgm:prSet presAssocID="{42038112-92EF-419C-B610-9ED596F1A3E5}" presName="pictRect" presStyleLbl="node1" presStyleIdx="5" presStyleCnt="6"/>
      <dgm:spPr>
        <a:xfrm>
          <a:off x="5387370" y="2460302"/>
          <a:ext cx="2120802" cy="1461233"/>
        </a:xfrm>
        <a:prstGeom prst="roundRect">
          <a:avLst/>
        </a:prstGeom>
        <a:blipFill rotWithShape="0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A19D9F23-B07A-4618-91CF-2A080CE89AFA}" type="pres">
      <dgm:prSet presAssocID="{42038112-92EF-419C-B610-9ED596F1A3E5}" presName="textRec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0D012E7-EFF8-4926-B4DD-913EA8615EC8}" srcId="{693A2CFE-6B37-4848-908F-C82581C30A5F}" destId="{01F4728D-BEF0-4551-AE5E-1943C91B6F55}" srcOrd="2" destOrd="0" parTransId="{1DB219E6-F224-4AEF-857F-B05D938B19FE}" sibTransId="{D351A266-3A9F-492E-96B3-5B16E5C0CEA4}"/>
    <dgm:cxn modelId="{BE5A5CEA-09CC-4A9A-AE3A-47B352F3AC62}" srcId="{693A2CFE-6B37-4848-908F-C82581C30A5F}" destId="{42038112-92EF-419C-B610-9ED596F1A3E5}" srcOrd="5" destOrd="0" parTransId="{0ED2331E-AF97-4D97-B532-FD9CFAC72F7B}" sibTransId="{1D0D1269-D78A-46E9-B5C3-0E94D0CFE5FD}"/>
    <dgm:cxn modelId="{EC717252-7B3B-4327-B493-6E0F73004A61}" type="presOf" srcId="{01F4728D-BEF0-4551-AE5E-1943C91B6F55}" destId="{5675E932-D38E-4CB5-8C55-E8CA73A72610}" srcOrd="0" destOrd="0" presId="urn:microsoft.com/office/officeart/2005/8/layout/pList1#1"/>
    <dgm:cxn modelId="{5849119D-2E95-40C6-928C-F429D2827EBB}" srcId="{693A2CFE-6B37-4848-908F-C82581C30A5F}" destId="{4BA62D77-A58F-45B7-A86D-FBFCEB362BD8}" srcOrd="3" destOrd="0" parTransId="{75BA35DC-668A-418A-87E2-F6015E1CEB2B}" sibTransId="{CD4A64C2-3AEB-40BD-AF4D-6EC56CE9F129}"/>
    <dgm:cxn modelId="{689E7C77-EAEA-4939-A827-ED5F8B923B44}" type="presOf" srcId="{D351A266-3A9F-492E-96B3-5B16E5C0CEA4}" destId="{F995A599-B377-4ACF-A49D-6C20F67003CE}" srcOrd="0" destOrd="0" presId="urn:microsoft.com/office/officeart/2005/8/layout/pList1#1"/>
    <dgm:cxn modelId="{3F0EE643-302E-4D38-9CE8-111649DE12C3}" type="presOf" srcId="{42038112-92EF-419C-B610-9ED596F1A3E5}" destId="{A19D9F23-B07A-4618-91CF-2A080CE89AFA}" srcOrd="0" destOrd="0" presId="urn:microsoft.com/office/officeart/2005/8/layout/pList1#1"/>
    <dgm:cxn modelId="{1D21C6B0-6984-47CD-B2A5-22DDD660E536}" type="presOf" srcId="{420CCFAA-7051-4465-A4F5-98A85E961636}" destId="{BFC68EBA-403E-420C-A804-D3C77E155A49}" srcOrd="0" destOrd="0" presId="urn:microsoft.com/office/officeart/2005/8/layout/pList1#1"/>
    <dgm:cxn modelId="{228ACBED-E433-483B-A371-89864DE176CF}" type="presOf" srcId="{CD884384-B093-4E8E-87EE-05720554A9F7}" destId="{371A86F9-68F9-4F0A-A21F-31BEED143661}" srcOrd="0" destOrd="0" presId="urn:microsoft.com/office/officeart/2005/8/layout/pList1#1"/>
    <dgm:cxn modelId="{EA378A68-AC38-468B-942C-A8E02A2C0350}" srcId="{693A2CFE-6B37-4848-908F-C82581C30A5F}" destId="{D999B6D3-D1BF-4E13-8794-FABD3147F1C9}" srcOrd="0" destOrd="0" parTransId="{9BBF786B-98E9-4E1D-9EC2-67ECB2BBE2E0}" sibTransId="{420CCFAA-7051-4465-A4F5-98A85E961636}"/>
    <dgm:cxn modelId="{48769CB9-A140-4C38-A02E-7C5B90A8F9F9}" type="presOf" srcId="{CD4A64C2-3AEB-40BD-AF4D-6EC56CE9F129}" destId="{0F382012-AE96-4477-AB2C-8C7FA08B0383}" srcOrd="0" destOrd="0" presId="urn:microsoft.com/office/officeart/2005/8/layout/pList1#1"/>
    <dgm:cxn modelId="{518A1177-EBC7-4723-B331-AC2BA1A54F1D}" type="presOf" srcId="{23793118-CDFF-4C80-BEC3-869EDBF1B814}" destId="{ECD60E08-A689-4E0F-AA66-234F122C6620}" srcOrd="0" destOrd="0" presId="urn:microsoft.com/office/officeart/2005/8/layout/pList1#1"/>
    <dgm:cxn modelId="{EA42211D-24EE-4F5D-8846-4B43744F452A}" srcId="{693A2CFE-6B37-4848-908F-C82581C30A5F}" destId="{CD884384-B093-4E8E-87EE-05720554A9F7}" srcOrd="4" destOrd="0" parTransId="{D9AE7E6B-A20E-43EB-A1EA-36BEA4219260}" sibTransId="{23793118-CDFF-4C80-BEC3-869EDBF1B814}"/>
    <dgm:cxn modelId="{262A649A-A0A7-4823-86FA-AEC1EFA4E811}" type="presOf" srcId="{D55069BA-0CEC-4BB8-925F-331070BF0ECF}" destId="{6E948BB6-3868-4164-87D5-741FA4599991}" srcOrd="0" destOrd="0" presId="urn:microsoft.com/office/officeart/2005/8/layout/pList1#1"/>
    <dgm:cxn modelId="{85664F75-2C8E-4FC8-BDAD-1E24771E8C51}" type="presOf" srcId="{6BE3B309-8BCC-48DE-8BA8-C728CBA3A36B}" destId="{CC2742F9-E49C-414E-97E8-135BB9A43CFA}" srcOrd="0" destOrd="0" presId="urn:microsoft.com/office/officeart/2005/8/layout/pList1#1"/>
    <dgm:cxn modelId="{FB5C3D7C-6032-4E6C-81A6-3A8318063BA1}" type="presOf" srcId="{693A2CFE-6B37-4848-908F-C82581C30A5F}" destId="{FBCFE265-0C9B-4A43-BE00-798FB25F0F9B}" srcOrd="0" destOrd="0" presId="urn:microsoft.com/office/officeart/2005/8/layout/pList1#1"/>
    <dgm:cxn modelId="{F3F6F69F-D416-4EEC-8543-3EA8334FF4C6}" type="presOf" srcId="{4BA62D77-A58F-45B7-A86D-FBFCEB362BD8}" destId="{A6506D74-E032-42F0-9BF2-848BA3050442}" srcOrd="0" destOrd="0" presId="urn:microsoft.com/office/officeart/2005/8/layout/pList1#1"/>
    <dgm:cxn modelId="{0C6A321C-8FF5-4C2F-8E4F-67FDB5313921}" srcId="{693A2CFE-6B37-4848-908F-C82581C30A5F}" destId="{D55069BA-0CEC-4BB8-925F-331070BF0ECF}" srcOrd="1" destOrd="0" parTransId="{1308F7E9-30DC-4603-B274-501233797EBF}" sibTransId="{6BE3B309-8BCC-48DE-8BA8-C728CBA3A36B}"/>
    <dgm:cxn modelId="{7F7C870E-E740-42EE-A2AE-3BE95D70C793}" type="presOf" srcId="{D999B6D3-D1BF-4E13-8794-FABD3147F1C9}" destId="{9BEC8C78-985B-4E90-81E4-8CC54F756306}" srcOrd="0" destOrd="0" presId="urn:microsoft.com/office/officeart/2005/8/layout/pList1#1"/>
    <dgm:cxn modelId="{7B960CC7-80D1-4FB2-B0E5-58BFF1974723}" type="presParOf" srcId="{FBCFE265-0C9B-4A43-BE00-798FB25F0F9B}" destId="{BC1FDE29-E778-491A-892D-6E9F17F958CE}" srcOrd="0" destOrd="0" presId="urn:microsoft.com/office/officeart/2005/8/layout/pList1#1"/>
    <dgm:cxn modelId="{4FF5F7D6-6FD2-4056-B0C3-EEC5E7298ABA}" type="presParOf" srcId="{BC1FDE29-E778-491A-892D-6E9F17F958CE}" destId="{37C20208-8F76-4A7A-8A87-5F742BFE189F}" srcOrd="0" destOrd="0" presId="urn:microsoft.com/office/officeart/2005/8/layout/pList1#1"/>
    <dgm:cxn modelId="{BA09A1A8-521E-4015-B67F-39ADB02B82BD}" type="presParOf" srcId="{BC1FDE29-E778-491A-892D-6E9F17F958CE}" destId="{9BEC8C78-985B-4E90-81E4-8CC54F756306}" srcOrd="1" destOrd="0" presId="urn:microsoft.com/office/officeart/2005/8/layout/pList1#1"/>
    <dgm:cxn modelId="{B937B95D-CFBE-46E1-A4E7-94BC15EE9DB7}" type="presParOf" srcId="{FBCFE265-0C9B-4A43-BE00-798FB25F0F9B}" destId="{BFC68EBA-403E-420C-A804-D3C77E155A49}" srcOrd="1" destOrd="0" presId="urn:microsoft.com/office/officeart/2005/8/layout/pList1#1"/>
    <dgm:cxn modelId="{D549815E-DDDF-4CA5-8BB8-0CC21F43A24E}" type="presParOf" srcId="{FBCFE265-0C9B-4A43-BE00-798FB25F0F9B}" destId="{F05390F1-829D-45C9-9F42-B23AC7831322}" srcOrd="2" destOrd="0" presId="urn:microsoft.com/office/officeart/2005/8/layout/pList1#1"/>
    <dgm:cxn modelId="{85FA5102-A995-4437-B559-ED8D89048134}" type="presParOf" srcId="{F05390F1-829D-45C9-9F42-B23AC7831322}" destId="{94CFBEE2-97DE-4FC0-B422-6AEBDDEDA2D6}" srcOrd="0" destOrd="0" presId="urn:microsoft.com/office/officeart/2005/8/layout/pList1#1"/>
    <dgm:cxn modelId="{BF359A26-28A5-4BFD-8270-222381EC5C18}" type="presParOf" srcId="{F05390F1-829D-45C9-9F42-B23AC7831322}" destId="{6E948BB6-3868-4164-87D5-741FA4599991}" srcOrd="1" destOrd="0" presId="urn:microsoft.com/office/officeart/2005/8/layout/pList1#1"/>
    <dgm:cxn modelId="{04BE72A7-FD67-49B6-B031-A4648298AE09}" type="presParOf" srcId="{FBCFE265-0C9B-4A43-BE00-798FB25F0F9B}" destId="{CC2742F9-E49C-414E-97E8-135BB9A43CFA}" srcOrd="3" destOrd="0" presId="urn:microsoft.com/office/officeart/2005/8/layout/pList1#1"/>
    <dgm:cxn modelId="{271BA349-9A76-4B44-B16E-49C2017ACD54}" type="presParOf" srcId="{FBCFE265-0C9B-4A43-BE00-798FB25F0F9B}" destId="{DF538785-D37E-4D43-BEA0-3CF6B7029DBE}" srcOrd="4" destOrd="0" presId="urn:microsoft.com/office/officeart/2005/8/layout/pList1#1"/>
    <dgm:cxn modelId="{48FB2B22-AB47-44FA-89A3-7346DAC0A57E}" type="presParOf" srcId="{DF538785-D37E-4D43-BEA0-3CF6B7029DBE}" destId="{71FD305C-9800-41B3-91FA-9A383E235120}" srcOrd="0" destOrd="0" presId="urn:microsoft.com/office/officeart/2005/8/layout/pList1#1"/>
    <dgm:cxn modelId="{F4C382F0-BDDE-4EC5-8D57-D3E5B4BFA3F5}" type="presParOf" srcId="{DF538785-D37E-4D43-BEA0-3CF6B7029DBE}" destId="{5675E932-D38E-4CB5-8C55-E8CA73A72610}" srcOrd="1" destOrd="0" presId="urn:microsoft.com/office/officeart/2005/8/layout/pList1#1"/>
    <dgm:cxn modelId="{02087086-0AC9-4DB8-BED9-36DB6DAD7229}" type="presParOf" srcId="{FBCFE265-0C9B-4A43-BE00-798FB25F0F9B}" destId="{F995A599-B377-4ACF-A49D-6C20F67003CE}" srcOrd="5" destOrd="0" presId="urn:microsoft.com/office/officeart/2005/8/layout/pList1#1"/>
    <dgm:cxn modelId="{8C9D161A-9DB4-4DE0-85E9-FE68EFBDE228}" type="presParOf" srcId="{FBCFE265-0C9B-4A43-BE00-798FB25F0F9B}" destId="{22DDEAA6-A30D-4E1A-B524-DEE3D9CB4BC7}" srcOrd="6" destOrd="0" presId="urn:microsoft.com/office/officeart/2005/8/layout/pList1#1"/>
    <dgm:cxn modelId="{22EEDB36-FDD7-4184-A511-D4F823866A65}" type="presParOf" srcId="{22DDEAA6-A30D-4E1A-B524-DEE3D9CB4BC7}" destId="{1A73A424-5BC7-4EA3-A0AA-1912C4BFFE8D}" srcOrd="0" destOrd="0" presId="urn:microsoft.com/office/officeart/2005/8/layout/pList1#1"/>
    <dgm:cxn modelId="{E011B1EE-3704-42D6-90B1-82112BAF5CC1}" type="presParOf" srcId="{22DDEAA6-A30D-4E1A-B524-DEE3D9CB4BC7}" destId="{A6506D74-E032-42F0-9BF2-848BA3050442}" srcOrd="1" destOrd="0" presId="urn:microsoft.com/office/officeart/2005/8/layout/pList1#1"/>
    <dgm:cxn modelId="{E21394EC-099A-4938-B57A-8657DD4094B6}" type="presParOf" srcId="{FBCFE265-0C9B-4A43-BE00-798FB25F0F9B}" destId="{0F382012-AE96-4477-AB2C-8C7FA08B0383}" srcOrd="7" destOrd="0" presId="urn:microsoft.com/office/officeart/2005/8/layout/pList1#1"/>
    <dgm:cxn modelId="{D023BAE6-172B-4CDB-8088-52C96F275E95}" type="presParOf" srcId="{FBCFE265-0C9B-4A43-BE00-798FB25F0F9B}" destId="{91A0AD7C-4083-48DD-AD83-84DEAEB0B711}" srcOrd="8" destOrd="0" presId="urn:microsoft.com/office/officeart/2005/8/layout/pList1#1"/>
    <dgm:cxn modelId="{47232C53-B3A6-4632-B9E8-5A8549B758FE}" type="presParOf" srcId="{91A0AD7C-4083-48DD-AD83-84DEAEB0B711}" destId="{638A11C2-8528-4125-8416-23A10C5ABAFB}" srcOrd="0" destOrd="0" presId="urn:microsoft.com/office/officeart/2005/8/layout/pList1#1"/>
    <dgm:cxn modelId="{E00C2D33-3A97-45B1-A479-DEC486605877}" type="presParOf" srcId="{91A0AD7C-4083-48DD-AD83-84DEAEB0B711}" destId="{371A86F9-68F9-4F0A-A21F-31BEED143661}" srcOrd="1" destOrd="0" presId="urn:microsoft.com/office/officeart/2005/8/layout/pList1#1"/>
    <dgm:cxn modelId="{AC40CC42-94FF-4D03-A87F-4614CDE134AF}" type="presParOf" srcId="{FBCFE265-0C9B-4A43-BE00-798FB25F0F9B}" destId="{ECD60E08-A689-4E0F-AA66-234F122C6620}" srcOrd="9" destOrd="0" presId="urn:microsoft.com/office/officeart/2005/8/layout/pList1#1"/>
    <dgm:cxn modelId="{D3FE32EE-89B8-4E8A-B3C7-F80B1340D6B9}" type="presParOf" srcId="{FBCFE265-0C9B-4A43-BE00-798FB25F0F9B}" destId="{EE8C4270-6CE0-41CB-BD60-3E6337B0B088}" srcOrd="10" destOrd="0" presId="urn:microsoft.com/office/officeart/2005/8/layout/pList1#1"/>
    <dgm:cxn modelId="{43717B7D-9FDF-4145-BD96-6C8390E33730}" type="presParOf" srcId="{EE8C4270-6CE0-41CB-BD60-3E6337B0B088}" destId="{4DF89C91-61C8-4276-AC13-D58C683B0D5B}" srcOrd="0" destOrd="0" presId="urn:microsoft.com/office/officeart/2005/8/layout/pList1#1"/>
    <dgm:cxn modelId="{9DB6AE55-9C71-4BB7-B9D0-9CD87CE29CB0}" type="presParOf" srcId="{EE8C4270-6CE0-41CB-BD60-3E6337B0B088}" destId="{A19D9F23-B07A-4618-91CF-2A080CE89AFA}" srcOrd="1" destOrd="0" presId="urn:microsoft.com/office/officeart/2005/8/layout/p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094534-2119-4076-B9FA-BC602F18C3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BFBA732-040F-4E82-A0E7-1558F30591B4}">
      <dgm:prSet/>
      <dgm:spPr>
        <a:xfrm>
          <a:off x="0" y="38472"/>
          <a:ext cx="8229600" cy="863460"/>
        </a:xfrm>
        <a:prstGeom prst="roundRect">
          <a:avLst/>
        </a:prstGeom>
      </dgm:spPr>
      <dgm:t>
        <a:bodyPr/>
        <a:lstStyle/>
        <a:p>
          <a:pPr rtl="0"/>
          <a:r>
            <a:rPr lang="ru-RU" dirty="0" smtClean="0">
              <a:solidFill>
                <a:schemeClr val="tx1"/>
              </a:solidFill>
            </a:rPr>
            <a:t>Хранимые</a:t>
          </a:r>
          <a:endParaRPr lang="ru-RU" dirty="0">
            <a:solidFill>
              <a:schemeClr val="tx1"/>
            </a:solidFill>
          </a:endParaRPr>
        </a:p>
      </dgm:t>
    </dgm:pt>
    <dgm:pt modelId="{4B94998B-AE60-4CEC-AE45-335C01992BE6}" type="parTrans" cxnId="{DD7136A5-F7F4-4355-9D5C-21CF9FF4CF4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BE934EAC-FF3F-45AA-B303-8D3039329E7E}" type="sibTrans" cxnId="{DD7136A5-F7F4-4355-9D5C-21CF9FF4CF4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8AF83892-F457-4F05-95B1-2FE31331D286}">
      <dgm:prSet/>
      <dgm:spPr>
        <a:xfrm>
          <a:off x="0" y="2839452"/>
          <a:ext cx="8229600" cy="863460"/>
        </a:xfrm>
        <a:prstGeom prst="roundRect">
          <a:avLst/>
        </a:prstGeom>
      </dgm:spPr>
      <dgm:t>
        <a:bodyPr/>
        <a:lstStyle/>
        <a:p>
          <a:pPr rtl="0"/>
          <a:r>
            <a:rPr lang="ru-RU" smtClean="0">
              <a:solidFill>
                <a:schemeClr val="tx1"/>
              </a:solidFill>
            </a:rPr>
            <a:t>Вычислимые</a:t>
          </a:r>
          <a:endParaRPr lang="ru-RU" dirty="0">
            <a:solidFill>
              <a:schemeClr val="tx1"/>
            </a:solidFill>
          </a:endParaRPr>
        </a:p>
      </dgm:t>
    </dgm:pt>
    <dgm:pt modelId="{384C32A6-0A28-40D4-8D51-21994B54A9AF}" type="parTrans" cxnId="{BF506863-B2A7-42F4-9F52-FFC68BF36C4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274C55FE-2964-4F21-859A-D3F736832972}" type="sibTrans" cxnId="{BF506863-B2A7-42F4-9F52-FFC68BF36C4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510077E4-5618-43CA-918B-900C6F28D34F}">
      <dgm:prSet/>
      <dgm:spPr>
        <a:xfrm>
          <a:off x="0" y="3806592"/>
          <a:ext cx="8229600" cy="863460"/>
        </a:xfrm>
        <a:prstGeom prst="roundRect">
          <a:avLst/>
        </a:prstGeom>
      </dgm:spPr>
      <dgm:t>
        <a:bodyPr/>
        <a:lstStyle/>
        <a:p>
          <a:pPr rtl="0"/>
          <a:r>
            <a:rPr lang="ru-RU" smtClean="0">
              <a:solidFill>
                <a:schemeClr val="tx1"/>
              </a:solidFill>
            </a:rPr>
            <a:t>Внешнего хранения</a:t>
          </a:r>
          <a:endParaRPr lang="ru-RU" dirty="0">
            <a:solidFill>
              <a:schemeClr val="tx1"/>
            </a:solidFill>
          </a:endParaRPr>
        </a:p>
      </dgm:t>
    </dgm:pt>
    <dgm:pt modelId="{AFD4AE0C-E2B2-4157-BF60-3ED3F64EBB38}" type="parTrans" cxnId="{A6D08844-4996-4330-9B71-B6FFA3F32EE4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BF7A2C13-8DCA-411D-9B11-19BD385E4118}" type="sibTrans" cxnId="{A6D08844-4996-4330-9B71-B6FFA3F32EE4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1779C86A-12F4-4594-B9C8-4B5C3703C9C5}">
      <dgm:prSet/>
      <dgm:spPr>
        <a:xfrm>
          <a:off x="0" y="901932"/>
          <a:ext cx="8229600" cy="1937520"/>
        </a:xfrm>
        <a:prstGeom prst="rect">
          <a:avLst/>
        </a:prstGeom>
      </dgm:spPr>
      <dgm:t>
        <a:bodyPr/>
        <a:lstStyle/>
        <a:p>
          <a:pPr rtl="0"/>
          <a:r>
            <a:rPr lang="ru-RU" dirty="0" smtClean="0">
              <a:solidFill>
                <a:schemeClr val="tx1"/>
              </a:solidFill>
            </a:rPr>
            <a:t>Встроенные:</a:t>
          </a:r>
          <a:endParaRPr lang="ru-RU" dirty="0">
            <a:solidFill>
              <a:schemeClr val="tx1"/>
            </a:solidFill>
          </a:endParaRPr>
        </a:p>
      </dgm:t>
    </dgm:pt>
    <dgm:pt modelId="{A78AF9D8-C06D-4FC2-96F2-C54659874229}" type="parTrans" cxnId="{16297C05-8A01-4CBD-9273-65D7B0F335F0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10CDF36F-7912-40D1-873E-1804FFED112E}" type="sibTrans" cxnId="{16297C05-8A01-4CBD-9273-65D7B0F335F0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09D4BD8D-15F5-4288-9D85-C0CFC85A42CB}">
      <dgm:prSet/>
      <dgm:spPr>
        <a:xfrm>
          <a:off x="0" y="901932"/>
          <a:ext cx="8229600" cy="1937520"/>
        </a:xfrm>
        <a:prstGeom prst="rect">
          <a:avLst/>
        </a:prstGeom>
      </dgm:spPr>
      <dgm:t>
        <a:bodyPr/>
        <a:lstStyle/>
        <a:p>
          <a:pPr rtl="0"/>
          <a:r>
            <a:rPr lang="ru-RU" dirty="0" smtClean="0">
              <a:solidFill>
                <a:schemeClr val="tx1"/>
              </a:solidFill>
            </a:rPr>
            <a:t>Перечислимого типа</a:t>
          </a:r>
          <a:endParaRPr lang="ru-RU" dirty="0">
            <a:solidFill>
              <a:schemeClr val="tx1"/>
            </a:solidFill>
          </a:endParaRPr>
        </a:p>
      </dgm:t>
    </dgm:pt>
    <dgm:pt modelId="{24BE38C1-8F57-473D-8598-5A07B85B69EC}" type="parTrans" cxnId="{4163F06D-02A6-4B99-A8ED-2815D9027CF4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14350CA-FE91-4CC1-B03D-330CDD8AEE6D}" type="sibTrans" cxnId="{4163F06D-02A6-4B99-A8ED-2815D9027CF4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A50317F5-49A0-4AD7-82D3-A3DECC9FD7E5}">
      <dgm:prSet/>
      <dgm:spPr>
        <a:xfrm>
          <a:off x="0" y="901932"/>
          <a:ext cx="8229600" cy="1937520"/>
        </a:xfrm>
        <a:prstGeom prst="rect">
          <a:avLst/>
        </a:prstGeom>
      </dgm:spPr>
      <dgm:t>
        <a:bodyPr/>
        <a:lstStyle/>
        <a:p>
          <a:pPr rtl="0"/>
          <a:r>
            <a:rPr lang="ru-RU" dirty="0" smtClean="0">
              <a:solidFill>
                <a:schemeClr val="tx1"/>
              </a:solidFill>
            </a:rPr>
            <a:t>Внешнего типа</a:t>
          </a:r>
          <a:endParaRPr lang="ru-RU" dirty="0">
            <a:solidFill>
              <a:schemeClr val="tx1"/>
            </a:solidFill>
          </a:endParaRPr>
        </a:p>
      </dgm:t>
    </dgm:pt>
    <dgm:pt modelId="{79D8E402-8E85-47CC-8215-3BCF55C1E5FD}" type="parTrans" cxnId="{EE3D7021-943B-4C28-817E-CFB4C85C3A97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AB93F3E9-3FA0-4770-A51B-99AE9609DE8A}" type="sibTrans" cxnId="{EE3D7021-943B-4C28-817E-CFB4C85C3A97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439E8D27-211D-4716-8CA3-15AC045A206D}">
      <dgm:prSet/>
      <dgm:spPr>
        <a:xfrm>
          <a:off x="0" y="901932"/>
          <a:ext cx="8229600" cy="1937520"/>
        </a:xfrm>
        <a:prstGeom prst="rect">
          <a:avLst/>
        </a:prstGeom>
      </dgm:spPr>
      <dgm:t>
        <a:bodyPr/>
        <a:lstStyle/>
        <a:p>
          <a:pPr rtl="0"/>
          <a:endParaRPr lang="ru-RU" dirty="0">
            <a:solidFill>
              <a:schemeClr val="tx1"/>
            </a:solidFill>
          </a:endParaRPr>
        </a:p>
      </dgm:t>
    </dgm:pt>
    <dgm:pt modelId="{83A26369-60D1-4F62-B929-33DBD94E3675}" type="parTrans" cxnId="{B6AEA071-6914-408E-855B-E249261DB75A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AFDBEEC8-1456-4092-93B2-7CF8D51DB7D1}" type="sibTrans" cxnId="{B6AEA071-6914-408E-855B-E249261DB75A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70AF4716-D39D-44EA-BD64-D0575AE0143D}">
      <dgm:prSet/>
      <dgm:spPr>
        <a:xfrm>
          <a:off x="0" y="901932"/>
          <a:ext cx="8229600" cy="1937520"/>
        </a:xfrm>
      </dgm:spPr>
      <dgm:t>
        <a:bodyPr/>
        <a:lstStyle/>
        <a:p>
          <a:pPr rtl="0"/>
          <a:r>
            <a:rPr lang="en-US" dirty="0" err="1" smtClean="0">
              <a:solidFill>
                <a:schemeClr val="tx1"/>
              </a:solidFill>
            </a:rPr>
            <a:t>Int</a:t>
          </a:r>
          <a:r>
            <a:rPr lang="en-US" dirty="0" smtClean="0">
              <a:solidFill>
                <a:schemeClr val="tx1"/>
              </a:solidFill>
            </a:rPr>
            <a:t>, String, Double, </a:t>
          </a:r>
          <a:r>
            <a:rPr lang="ru-RU" dirty="0" smtClean="0">
              <a:solidFill>
                <a:schemeClr val="tx1"/>
              </a:solidFill>
            </a:rPr>
            <a:t>…</a:t>
          </a:r>
          <a:endParaRPr lang="ru-RU" dirty="0">
            <a:solidFill>
              <a:schemeClr val="tx1"/>
            </a:solidFill>
          </a:endParaRPr>
        </a:p>
      </dgm:t>
    </dgm:pt>
    <dgm:pt modelId="{94BDF949-D30A-485F-A1AC-9C5449A79DD4}" type="parTrans" cxnId="{64213052-B14F-4E09-BD06-BE827D38E2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A0A84D6-BB32-4604-B8C1-0D6D0122A55A}" type="sibTrans" cxnId="{64213052-B14F-4E09-BD06-BE827D38E2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F1615B-9980-4B1A-A558-FA831BE5F26A}" type="pres">
      <dgm:prSet presAssocID="{7F094534-2119-4076-B9FA-BC602F18C3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C8F9EEB-3642-4C75-9BEA-EF3F0B42E75B}" type="pres">
      <dgm:prSet presAssocID="{DBFBA732-040F-4E82-A0E7-1558F30591B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6C511FD-CB68-4E05-A890-741C4658E933}" type="pres">
      <dgm:prSet presAssocID="{DBFBA732-040F-4E82-A0E7-1558F30591B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7BEC6F3-63F9-44B7-B33E-9A3C575EB133}" type="pres">
      <dgm:prSet presAssocID="{8AF83892-F457-4F05-95B1-2FE31331D28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146B44-897A-409D-9CD5-600201201881}" type="pres">
      <dgm:prSet presAssocID="{274C55FE-2964-4F21-859A-D3F736832972}" presName="spacer" presStyleCnt="0"/>
      <dgm:spPr/>
      <dgm:t>
        <a:bodyPr/>
        <a:lstStyle/>
        <a:p>
          <a:endParaRPr lang="ru-RU"/>
        </a:p>
      </dgm:t>
    </dgm:pt>
    <dgm:pt modelId="{EB106281-0778-4252-B2A3-82F73B97195F}" type="pres">
      <dgm:prSet presAssocID="{510077E4-5618-43CA-918B-900C6F28D34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EA63FAF-2D7C-46D4-841F-F3D9DE841EE9}" type="presOf" srcId="{8AF83892-F457-4F05-95B1-2FE31331D286}" destId="{47BEC6F3-63F9-44B7-B33E-9A3C575EB133}" srcOrd="0" destOrd="0" presId="urn:microsoft.com/office/officeart/2005/8/layout/vList2"/>
    <dgm:cxn modelId="{16297C05-8A01-4CBD-9273-65D7B0F335F0}" srcId="{DBFBA732-040F-4E82-A0E7-1558F30591B4}" destId="{1779C86A-12F4-4594-B9C8-4B5C3703C9C5}" srcOrd="0" destOrd="0" parTransId="{A78AF9D8-C06D-4FC2-96F2-C54659874229}" sibTransId="{10CDF36F-7912-40D1-873E-1804FFED112E}"/>
    <dgm:cxn modelId="{64213052-B14F-4E09-BD06-BE827D38E284}" srcId="{1779C86A-12F4-4594-B9C8-4B5C3703C9C5}" destId="{70AF4716-D39D-44EA-BD64-D0575AE0143D}" srcOrd="0" destOrd="0" parTransId="{94BDF949-D30A-485F-A1AC-9C5449A79DD4}" sibTransId="{9A0A84D6-BB32-4604-B8C1-0D6D0122A55A}"/>
    <dgm:cxn modelId="{EE53F055-18A7-48B5-B771-4D68B3E5F916}" type="presOf" srcId="{70AF4716-D39D-44EA-BD64-D0575AE0143D}" destId="{46C511FD-CB68-4E05-A890-741C4658E933}" srcOrd="0" destOrd="1" presId="urn:microsoft.com/office/officeart/2005/8/layout/vList2"/>
    <dgm:cxn modelId="{03F5A3F2-8A80-4003-B285-8FCA6662D429}" type="presOf" srcId="{510077E4-5618-43CA-918B-900C6F28D34F}" destId="{EB106281-0778-4252-B2A3-82F73B97195F}" srcOrd="0" destOrd="0" presId="urn:microsoft.com/office/officeart/2005/8/layout/vList2"/>
    <dgm:cxn modelId="{916E868F-F603-4E03-9D05-CE336BDB70F0}" type="presOf" srcId="{7F094534-2119-4076-B9FA-BC602F18C35A}" destId="{D6F1615B-9980-4B1A-A558-FA831BE5F26A}" srcOrd="0" destOrd="0" presId="urn:microsoft.com/office/officeart/2005/8/layout/vList2"/>
    <dgm:cxn modelId="{BF506863-B2A7-42F4-9F52-FFC68BF36C42}" srcId="{7F094534-2119-4076-B9FA-BC602F18C35A}" destId="{8AF83892-F457-4F05-95B1-2FE31331D286}" srcOrd="1" destOrd="0" parTransId="{384C32A6-0A28-40D4-8D51-21994B54A9AF}" sibTransId="{274C55FE-2964-4F21-859A-D3F736832972}"/>
    <dgm:cxn modelId="{C980D728-378D-4D44-8158-FD0E9B5C3683}" type="presOf" srcId="{439E8D27-211D-4716-8CA3-15AC045A206D}" destId="{46C511FD-CB68-4E05-A890-741C4658E933}" srcOrd="0" destOrd="4" presId="urn:microsoft.com/office/officeart/2005/8/layout/vList2"/>
    <dgm:cxn modelId="{4163F06D-02A6-4B99-A8ED-2815D9027CF4}" srcId="{DBFBA732-040F-4E82-A0E7-1558F30591B4}" destId="{09D4BD8D-15F5-4288-9D85-C0CFC85A42CB}" srcOrd="1" destOrd="0" parTransId="{24BE38C1-8F57-473D-8598-5A07B85B69EC}" sibTransId="{E14350CA-FE91-4CC1-B03D-330CDD8AEE6D}"/>
    <dgm:cxn modelId="{B6AEA071-6914-408E-855B-E249261DB75A}" srcId="{DBFBA732-040F-4E82-A0E7-1558F30591B4}" destId="{439E8D27-211D-4716-8CA3-15AC045A206D}" srcOrd="3" destOrd="0" parTransId="{83A26369-60D1-4F62-B929-33DBD94E3675}" sibTransId="{AFDBEEC8-1456-4092-93B2-7CF8D51DB7D1}"/>
    <dgm:cxn modelId="{3C20F8E2-C225-4146-B4F8-2A68F577ECCD}" type="presOf" srcId="{1779C86A-12F4-4594-B9C8-4B5C3703C9C5}" destId="{46C511FD-CB68-4E05-A890-741C4658E933}" srcOrd="0" destOrd="0" presId="urn:microsoft.com/office/officeart/2005/8/layout/vList2"/>
    <dgm:cxn modelId="{5C0409CF-A632-4588-8305-45F3C4B97CDB}" type="presOf" srcId="{09D4BD8D-15F5-4288-9D85-C0CFC85A42CB}" destId="{46C511FD-CB68-4E05-A890-741C4658E933}" srcOrd="0" destOrd="2" presId="urn:microsoft.com/office/officeart/2005/8/layout/vList2"/>
    <dgm:cxn modelId="{6390E4E5-3BCB-4491-BCD5-FE4BE8A0B4A2}" type="presOf" srcId="{DBFBA732-040F-4E82-A0E7-1558F30591B4}" destId="{CC8F9EEB-3642-4C75-9BEA-EF3F0B42E75B}" srcOrd="0" destOrd="0" presId="urn:microsoft.com/office/officeart/2005/8/layout/vList2"/>
    <dgm:cxn modelId="{DD7136A5-F7F4-4355-9D5C-21CF9FF4CF42}" srcId="{7F094534-2119-4076-B9FA-BC602F18C35A}" destId="{DBFBA732-040F-4E82-A0E7-1558F30591B4}" srcOrd="0" destOrd="0" parTransId="{4B94998B-AE60-4CEC-AE45-335C01992BE6}" sibTransId="{BE934EAC-FF3F-45AA-B303-8D3039329E7E}"/>
    <dgm:cxn modelId="{A6D08844-4996-4330-9B71-B6FFA3F32EE4}" srcId="{7F094534-2119-4076-B9FA-BC602F18C35A}" destId="{510077E4-5618-43CA-918B-900C6F28D34F}" srcOrd="2" destOrd="0" parTransId="{AFD4AE0C-E2B2-4157-BF60-3ED3F64EBB38}" sibTransId="{BF7A2C13-8DCA-411D-9B11-19BD385E4118}"/>
    <dgm:cxn modelId="{8E304E63-C24C-45A5-98DF-51456BDFF600}" type="presOf" srcId="{A50317F5-49A0-4AD7-82D3-A3DECC9FD7E5}" destId="{46C511FD-CB68-4E05-A890-741C4658E933}" srcOrd="0" destOrd="3" presId="urn:microsoft.com/office/officeart/2005/8/layout/vList2"/>
    <dgm:cxn modelId="{EE3D7021-943B-4C28-817E-CFB4C85C3A97}" srcId="{DBFBA732-040F-4E82-A0E7-1558F30591B4}" destId="{A50317F5-49A0-4AD7-82D3-A3DECC9FD7E5}" srcOrd="2" destOrd="0" parTransId="{79D8E402-8E85-47CC-8215-3BCF55C1E5FD}" sibTransId="{AB93F3E9-3FA0-4770-A51B-99AE9609DE8A}"/>
    <dgm:cxn modelId="{9580662D-BB4A-4096-89CC-79696DCCDB1C}" type="presParOf" srcId="{D6F1615B-9980-4B1A-A558-FA831BE5F26A}" destId="{CC8F9EEB-3642-4C75-9BEA-EF3F0B42E75B}" srcOrd="0" destOrd="0" presId="urn:microsoft.com/office/officeart/2005/8/layout/vList2"/>
    <dgm:cxn modelId="{2D8C5718-B700-4446-9AB3-7C00891EE49E}" type="presParOf" srcId="{D6F1615B-9980-4B1A-A558-FA831BE5F26A}" destId="{46C511FD-CB68-4E05-A890-741C4658E933}" srcOrd="1" destOrd="0" presId="urn:microsoft.com/office/officeart/2005/8/layout/vList2"/>
    <dgm:cxn modelId="{C191FE01-12EB-4CBF-998A-029C62A6CFCA}" type="presParOf" srcId="{D6F1615B-9980-4B1A-A558-FA831BE5F26A}" destId="{47BEC6F3-63F9-44B7-B33E-9A3C575EB133}" srcOrd="2" destOrd="0" presId="urn:microsoft.com/office/officeart/2005/8/layout/vList2"/>
    <dgm:cxn modelId="{7610675E-ED40-4BD3-9B81-FE78E87FD6FD}" type="presParOf" srcId="{D6F1615B-9980-4B1A-A558-FA831BE5F26A}" destId="{92146B44-897A-409D-9CD5-600201201881}" srcOrd="3" destOrd="0" presId="urn:microsoft.com/office/officeart/2005/8/layout/vList2"/>
    <dgm:cxn modelId="{EDEA91C0-5259-4230-B99D-715AE6444557}" type="presParOf" srcId="{D6F1615B-9980-4B1A-A558-FA831BE5F26A}" destId="{EB106281-0778-4252-B2A3-82F73B97195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CDB0B5-1131-4DD2-9135-8A018416A0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A8DE27-766E-43AA-A4A7-6109B6DDC6FB}">
      <dgm:prSet/>
      <dgm:spPr/>
      <dgm:t>
        <a:bodyPr/>
        <a:lstStyle/>
        <a:p>
          <a:pPr rtl="0"/>
          <a:r>
            <a:rPr lang="ru-RU" dirty="0" smtClean="0">
              <a:solidFill>
                <a:schemeClr val="tx1"/>
              </a:solidFill>
            </a:rPr>
            <a:t>Параметры внешнего вида фигур</a:t>
          </a:r>
          <a:endParaRPr lang="ru-RU" dirty="0">
            <a:solidFill>
              <a:schemeClr val="tx1"/>
            </a:solidFill>
          </a:endParaRPr>
        </a:p>
      </dgm:t>
    </dgm:pt>
    <dgm:pt modelId="{8CDC190D-D3B5-4CEC-ADDD-1D91656F4C4D}" type="parTrans" cxnId="{DB5BFB45-0762-42C1-BE03-AF597C8BF00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D8502563-ED82-4CBA-8C11-BB209718D141}" type="sibTrans" cxnId="{DB5BFB45-0762-42C1-BE03-AF597C8BF00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F67B9424-B1AA-4119-BF11-F8F4B326072F}">
      <dgm:prSet/>
      <dgm:spPr/>
      <dgm:t>
        <a:bodyPr/>
        <a:lstStyle/>
        <a:p>
          <a:pPr rtl="0"/>
          <a:r>
            <a:rPr lang="ru-RU" dirty="0" smtClean="0">
              <a:solidFill>
                <a:schemeClr val="tx1"/>
              </a:solidFill>
            </a:rPr>
            <a:t>Высота, ширина, цвет, градиент, …</a:t>
          </a:r>
          <a:endParaRPr lang="ru-RU" dirty="0">
            <a:solidFill>
              <a:schemeClr val="tx1"/>
            </a:solidFill>
          </a:endParaRPr>
        </a:p>
      </dgm:t>
    </dgm:pt>
    <dgm:pt modelId="{84E4C2C0-BEF8-4DC1-BBE5-0056322CED74}" type="parTrans" cxnId="{F371C9D6-DE8B-4F79-A11E-54C6F4E43D1C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433D707C-4993-4E05-A975-8D3D0CCA069F}" type="sibTrans" cxnId="{F371C9D6-DE8B-4F79-A11E-54C6F4E43D1C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FE4CF629-B34F-4A5E-B32F-4EB5C6AEAB1A}">
      <dgm:prSet/>
      <dgm:spPr/>
      <dgm:t>
        <a:bodyPr/>
        <a:lstStyle/>
        <a:p>
          <a:pPr rtl="0"/>
          <a:r>
            <a:rPr lang="ru-RU" dirty="0" smtClean="0">
              <a:solidFill>
                <a:schemeClr val="tx1"/>
              </a:solidFill>
            </a:rPr>
            <a:t>Тип линии, толщина, концы линий, …</a:t>
          </a:r>
          <a:endParaRPr lang="ru-RU" dirty="0">
            <a:solidFill>
              <a:schemeClr val="tx1"/>
            </a:solidFill>
          </a:endParaRPr>
        </a:p>
      </dgm:t>
    </dgm:pt>
    <dgm:pt modelId="{F53B4BFF-6881-4014-9673-4BDA68B4678F}" type="parTrans" cxnId="{B8BE8E5E-094B-405F-B90E-0B45F6AADAFB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4825A313-8EEE-4041-90D2-4B62CA738905}" type="sibTrans" cxnId="{B8BE8E5E-094B-405F-B90E-0B45F6AADAFB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1B17B006-1949-4436-941B-0B8F6F0B52B5}">
      <dgm:prSet/>
      <dgm:spPr/>
      <dgm:t>
        <a:bodyPr/>
        <a:lstStyle/>
        <a:p>
          <a:pPr rtl="0"/>
          <a:r>
            <a:rPr lang="ru-RU" dirty="0" smtClean="0">
              <a:solidFill>
                <a:schemeClr val="tx1"/>
              </a:solidFill>
            </a:rPr>
            <a:t>Шрифт, цвет, и начертание текста</a:t>
          </a:r>
          <a:endParaRPr lang="ru-RU" dirty="0">
            <a:solidFill>
              <a:schemeClr val="tx1"/>
            </a:solidFill>
          </a:endParaRPr>
        </a:p>
      </dgm:t>
    </dgm:pt>
    <dgm:pt modelId="{1B94C5E3-32A5-425D-9246-0F5F7207BA22}" type="parTrans" cxnId="{66011731-87B6-4DF9-800A-09586D87D08C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09D84847-FFB2-4DC4-A32F-A502EBC5286D}" type="sibTrans" cxnId="{66011731-87B6-4DF9-800A-09586D87D08C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98B0DED0-4897-452E-A42E-B75850884636}">
      <dgm:prSet/>
      <dgm:spPr/>
      <dgm:t>
        <a:bodyPr/>
        <a:lstStyle/>
        <a:p>
          <a:pPr rtl="0"/>
          <a:r>
            <a:rPr lang="ru-RU" dirty="0" smtClean="0">
              <a:solidFill>
                <a:schemeClr val="tx1"/>
              </a:solidFill>
            </a:rPr>
            <a:t>Декораторы</a:t>
          </a:r>
        </a:p>
      </dgm:t>
    </dgm:pt>
    <dgm:pt modelId="{2022E017-2CC6-46D4-B41A-CCABB9A92D4D}" type="parTrans" cxnId="{57C70B8C-10B1-4743-93E4-45E32CE5B1D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2057CB6D-4BAC-4CA6-8A1A-261FFE336F41}" type="sibTrans" cxnId="{57C70B8C-10B1-4743-93E4-45E32CE5B1D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36E9740A-DFAF-4BDF-8430-B56EE7867F2D}">
      <dgm:prSet/>
      <dgm:spPr/>
      <dgm:t>
        <a:bodyPr/>
        <a:lstStyle/>
        <a:p>
          <a:pPr rtl="0"/>
          <a:r>
            <a:rPr lang="ru-RU" dirty="0" smtClean="0">
              <a:solidFill>
                <a:schemeClr val="tx1"/>
              </a:solidFill>
            </a:rPr>
            <a:t>Текстовые</a:t>
          </a:r>
        </a:p>
      </dgm:t>
    </dgm:pt>
    <dgm:pt modelId="{F5A0A4B5-2BE3-4E57-8DD8-8985A5A3A8E6}" type="parTrans" cxnId="{24E4859D-B3D6-4C8A-9AD8-2C9BE39CD62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D3FD8DA7-EDFE-4462-A3F9-A396F886DBBD}" type="sibTrans" cxnId="{24E4859D-B3D6-4C8A-9AD8-2C9BE39CD62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A3372036-3647-4BC5-AFBF-A191EDC5C130}">
      <dgm:prSet/>
      <dgm:spPr/>
      <dgm:t>
        <a:bodyPr/>
        <a:lstStyle/>
        <a:p>
          <a:pPr rtl="0"/>
          <a:r>
            <a:rPr lang="ru-RU" dirty="0" smtClean="0">
              <a:solidFill>
                <a:schemeClr val="tx1"/>
              </a:solidFill>
            </a:rPr>
            <a:t>Изображение</a:t>
          </a:r>
        </a:p>
      </dgm:t>
    </dgm:pt>
    <dgm:pt modelId="{A71C94C9-2160-4FD6-9C7F-9F7E2B1617FF}" type="parTrans" cxnId="{C561838A-E874-422C-9536-E194EC8B0026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9EB93CAF-A7CE-46A6-BCA2-32449D843F51}" type="sibTrans" cxnId="{C561838A-E874-422C-9536-E194EC8B0026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94FFF219-05BC-4B22-A346-57562281A742}">
      <dgm:prSet/>
      <dgm:spPr/>
      <dgm:t>
        <a:bodyPr/>
        <a:lstStyle/>
        <a:p>
          <a:pPr rtl="0"/>
          <a:r>
            <a:rPr lang="ru-RU" dirty="0" smtClean="0">
              <a:solidFill>
                <a:schemeClr val="tx1"/>
              </a:solidFill>
            </a:rPr>
            <a:t>Сворачивания</a:t>
          </a:r>
          <a:r>
            <a:rPr lang="en-US" dirty="0" smtClean="0">
              <a:solidFill>
                <a:schemeClr val="tx1"/>
              </a:solidFill>
            </a:rPr>
            <a:t>/</a:t>
          </a:r>
          <a:r>
            <a:rPr lang="ru-RU" dirty="0" smtClean="0">
              <a:solidFill>
                <a:schemeClr val="tx1"/>
              </a:solidFill>
            </a:rPr>
            <a:t>Разворачивания</a:t>
          </a:r>
        </a:p>
      </dgm:t>
    </dgm:pt>
    <dgm:pt modelId="{D934CA21-FC5D-4436-80ED-5F47C97DDDC6}" type="parTrans" cxnId="{ADB032FF-E940-48C5-A22E-18A08C27B803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FDF21BBF-DF78-463C-B674-A634EDD69866}" type="sibTrans" cxnId="{ADB032FF-E940-48C5-A22E-18A08C27B803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F5DAA220-DE63-4CDF-B39D-0CA2F4A57D25}">
      <dgm:prSet/>
      <dgm:spPr/>
      <dgm:t>
        <a:bodyPr/>
        <a:lstStyle/>
        <a:p>
          <a:pPr rtl="0"/>
          <a:endParaRPr lang="ru-RU" dirty="0">
            <a:solidFill>
              <a:schemeClr val="tx1"/>
            </a:solidFill>
          </a:endParaRPr>
        </a:p>
      </dgm:t>
    </dgm:pt>
    <dgm:pt modelId="{D756124E-C520-47F4-834E-DC91D1900789}" type="parTrans" cxnId="{B34A8545-080B-4F8B-B56D-C48D8E1621B3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C1B2F580-CAA4-4F80-AE69-85D0C219BFB7}" type="sibTrans" cxnId="{B34A8545-080B-4F8B-B56D-C48D8E1621B3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5648BEB9-335A-4399-82D6-96DFA1571FA6}" type="pres">
      <dgm:prSet presAssocID="{C9CDB0B5-1131-4DD2-9135-8A018416A0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FD90237-3752-464E-AB89-D80246BAABC1}" type="pres">
      <dgm:prSet presAssocID="{0EA8DE27-766E-43AA-A4A7-6109B6DDC6F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A9D13EB-3B92-40E4-8622-5EDA43F02291}" type="pres">
      <dgm:prSet presAssocID="{0EA8DE27-766E-43AA-A4A7-6109B6DDC6F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D5684D-0A0B-4C68-B83C-C3812D34114E}" type="pres">
      <dgm:prSet presAssocID="{98B0DED0-4897-452E-A42E-B7585088463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729B17-1EEE-4DEB-8127-4464B28A4F0D}" type="pres">
      <dgm:prSet presAssocID="{98B0DED0-4897-452E-A42E-B7585088463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34A8545-080B-4F8B-B56D-C48D8E1621B3}" srcId="{0EA8DE27-766E-43AA-A4A7-6109B6DDC6FB}" destId="{F5DAA220-DE63-4CDF-B39D-0CA2F4A57D25}" srcOrd="3" destOrd="0" parTransId="{D756124E-C520-47F4-834E-DC91D1900789}" sibTransId="{C1B2F580-CAA4-4F80-AE69-85D0C219BFB7}"/>
    <dgm:cxn modelId="{B8BE8E5E-094B-405F-B90E-0B45F6AADAFB}" srcId="{0EA8DE27-766E-43AA-A4A7-6109B6DDC6FB}" destId="{FE4CF629-B34F-4A5E-B32F-4EB5C6AEAB1A}" srcOrd="1" destOrd="0" parTransId="{F53B4BFF-6881-4014-9673-4BDA68B4678F}" sibTransId="{4825A313-8EEE-4041-90D2-4B62CA738905}"/>
    <dgm:cxn modelId="{57C70B8C-10B1-4743-93E4-45E32CE5B1D2}" srcId="{C9CDB0B5-1131-4DD2-9135-8A018416A020}" destId="{98B0DED0-4897-452E-A42E-B75850884636}" srcOrd="1" destOrd="0" parTransId="{2022E017-2CC6-46D4-B41A-CCABB9A92D4D}" sibTransId="{2057CB6D-4BAC-4CA6-8A1A-261FFE336F41}"/>
    <dgm:cxn modelId="{2C21BC55-9862-4B18-BFE9-3B628C18E2CA}" type="presOf" srcId="{94FFF219-05BC-4B22-A346-57562281A742}" destId="{F2729B17-1EEE-4DEB-8127-4464B28A4F0D}" srcOrd="0" destOrd="2" presId="urn:microsoft.com/office/officeart/2005/8/layout/vList2"/>
    <dgm:cxn modelId="{9AC3BBBC-063D-41FA-AF10-C42BB04964BC}" type="presOf" srcId="{98B0DED0-4897-452E-A42E-B75850884636}" destId="{3ED5684D-0A0B-4C68-B83C-C3812D34114E}" srcOrd="0" destOrd="0" presId="urn:microsoft.com/office/officeart/2005/8/layout/vList2"/>
    <dgm:cxn modelId="{7E55D214-2A0C-4C76-BB7C-517360B20951}" type="presOf" srcId="{C9CDB0B5-1131-4DD2-9135-8A018416A020}" destId="{5648BEB9-335A-4399-82D6-96DFA1571FA6}" srcOrd="0" destOrd="0" presId="urn:microsoft.com/office/officeart/2005/8/layout/vList2"/>
    <dgm:cxn modelId="{B57F7E7D-3081-4D89-9C1C-7EC70AA62A9C}" type="presOf" srcId="{F67B9424-B1AA-4119-BF11-F8F4B326072F}" destId="{DA9D13EB-3B92-40E4-8622-5EDA43F02291}" srcOrd="0" destOrd="0" presId="urn:microsoft.com/office/officeart/2005/8/layout/vList2"/>
    <dgm:cxn modelId="{66011731-87B6-4DF9-800A-09586D87D08C}" srcId="{0EA8DE27-766E-43AA-A4A7-6109B6DDC6FB}" destId="{1B17B006-1949-4436-941B-0B8F6F0B52B5}" srcOrd="2" destOrd="0" parTransId="{1B94C5E3-32A5-425D-9246-0F5F7207BA22}" sibTransId="{09D84847-FFB2-4DC4-A32F-A502EBC5286D}"/>
    <dgm:cxn modelId="{65783997-5088-482B-ADAB-6A099A83876F}" type="presOf" srcId="{A3372036-3647-4BC5-AFBF-A191EDC5C130}" destId="{F2729B17-1EEE-4DEB-8127-4464B28A4F0D}" srcOrd="0" destOrd="1" presId="urn:microsoft.com/office/officeart/2005/8/layout/vList2"/>
    <dgm:cxn modelId="{58719227-A4B5-4894-A9DF-5002F544C2D9}" type="presOf" srcId="{0EA8DE27-766E-43AA-A4A7-6109B6DDC6FB}" destId="{FFD90237-3752-464E-AB89-D80246BAABC1}" srcOrd="0" destOrd="0" presId="urn:microsoft.com/office/officeart/2005/8/layout/vList2"/>
    <dgm:cxn modelId="{96CBF980-A0B8-4D48-B6D7-39B00CEF2315}" type="presOf" srcId="{36E9740A-DFAF-4BDF-8430-B56EE7867F2D}" destId="{F2729B17-1EEE-4DEB-8127-4464B28A4F0D}" srcOrd="0" destOrd="0" presId="urn:microsoft.com/office/officeart/2005/8/layout/vList2"/>
    <dgm:cxn modelId="{3B590A43-1B72-4BE8-B42F-7FF21A547FB6}" type="presOf" srcId="{FE4CF629-B34F-4A5E-B32F-4EB5C6AEAB1A}" destId="{DA9D13EB-3B92-40E4-8622-5EDA43F02291}" srcOrd="0" destOrd="1" presId="urn:microsoft.com/office/officeart/2005/8/layout/vList2"/>
    <dgm:cxn modelId="{C7A818AB-E18B-41C8-9FA0-18D828AF0369}" type="presOf" srcId="{1B17B006-1949-4436-941B-0B8F6F0B52B5}" destId="{DA9D13EB-3B92-40E4-8622-5EDA43F02291}" srcOrd="0" destOrd="2" presId="urn:microsoft.com/office/officeart/2005/8/layout/vList2"/>
    <dgm:cxn modelId="{C561838A-E874-422C-9536-E194EC8B0026}" srcId="{98B0DED0-4897-452E-A42E-B75850884636}" destId="{A3372036-3647-4BC5-AFBF-A191EDC5C130}" srcOrd="1" destOrd="0" parTransId="{A71C94C9-2160-4FD6-9C7F-9F7E2B1617FF}" sibTransId="{9EB93CAF-A7CE-46A6-BCA2-32449D843F51}"/>
    <dgm:cxn modelId="{B495A92B-504E-45EC-963A-31EA2785F959}" type="presOf" srcId="{F5DAA220-DE63-4CDF-B39D-0CA2F4A57D25}" destId="{DA9D13EB-3B92-40E4-8622-5EDA43F02291}" srcOrd="0" destOrd="3" presId="urn:microsoft.com/office/officeart/2005/8/layout/vList2"/>
    <dgm:cxn modelId="{DB5BFB45-0762-42C1-BE03-AF597C8BF00D}" srcId="{C9CDB0B5-1131-4DD2-9135-8A018416A020}" destId="{0EA8DE27-766E-43AA-A4A7-6109B6DDC6FB}" srcOrd="0" destOrd="0" parTransId="{8CDC190D-D3B5-4CEC-ADDD-1D91656F4C4D}" sibTransId="{D8502563-ED82-4CBA-8C11-BB209718D141}"/>
    <dgm:cxn modelId="{ADB032FF-E940-48C5-A22E-18A08C27B803}" srcId="{98B0DED0-4897-452E-A42E-B75850884636}" destId="{94FFF219-05BC-4B22-A346-57562281A742}" srcOrd="2" destOrd="0" parTransId="{D934CA21-FC5D-4436-80ED-5F47C97DDDC6}" sibTransId="{FDF21BBF-DF78-463C-B674-A634EDD69866}"/>
    <dgm:cxn modelId="{F371C9D6-DE8B-4F79-A11E-54C6F4E43D1C}" srcId="{0EA8DE27-766E-43AA-A4A7-6109B6DDC6FB}" destId="{F67B9424-B1AA-4119-BF11-F8F4B326072F}" srcOrd="0" destOrd="0" parTransId="{84E4C2C0-BEF8-4DC1-BBE5-0056322CED74}" sibTransId="{433D707C-4993-4E05-A975-8D3D0CCA069F}"/>
    <dgm:cxn modelId="{24E4859D-B3D6-4C8A-9AD8-2C9BE39CD62D}" srcId="{98B0DED0-4897-452E-A42E-B75850884636}" destId="{36E9740A-DFAF-4BDF-8430-B56EE7867F2D}" srcOrd="0" destOrd="0" parTransId="{F5A0A4B5-2BE3-4E57-8DD8-8985A5A3A8E6}" sibTransId="{D3FD8DA7-EDFE-4462-A3F9-A396F886DBBD}"/>
    <dgm:cxn modelId="{FED8FE9D-6973-4073-9CDC-062956590CAD}" type="presParOf" srcId="{5648BEB9-335A-4399-82D6-96DFA1571FA6}" destId="{FFD90237-3752-464E-AB89-D80246BAABC1}" srcOrd="0" destOrd="0" presId="urn:microsoft.com/office/officeart/2005/8/layout/vList2"/>
    <dgm:cxn modelId="{760072B9-6C12-4553-9A87-485155892F65}" type="presParOf" srcId="{5648BEB9-335A-4399-82D6-96DFA1571FA6}" destId="{DA9D13EB-3B92-40E4-8622-5EDA43F02291}" srcOrd="1" destOrd="0" presId="urn:microsoft.com/office/officeart/2005/8/layout/vList2"/>
    <dgm:cxn modelId="{1E014D2B-5A50-486E-B963-E0D7582FBC42}" type="presParOf" srcId="{5648BEB9-335A-4399-82D6-96DFA1571FA6}" destId="{3ED5684D-0A0B-4C68-B83C-C3812D34114E}" srcOrd="2" destOrd="0" presId="urn:microsoft.com/office/officeart/2005/8/layout/vList2"/>
    <dgm:cxn modelId="{36A2052C-D3C3-4B8D-BEAC-C839F75C4A43}" type="presParOf" srcId="{5648BEB9-335A-4399-82D6-96DFA1571FA6}" destId="{F2729B17-1EEE-4DEB-8127-4464B28A4F0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19CEBA-4543-4885-BD36-27603DD8C5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0B9CCF2-10D9-434F-8727-65C66C6930EC}">
      <dgm:prSet phldrT="[Текст]"/>
      <dgm:spPr/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Жесткие </a:t>
          </a:r>
          <a:r>
            <a:rPr lang="en-US" dirty="0" smtClean="0">
              <a:solidFill>
                <a:schemeClr val="tx1"/>
              </a:solidFill>
            </a:rPr>
            <a:t>(hard)</a:t>
          </a:r>
          <a:endParaRPr lang="ru-RU" dirty="0">
            <a:solidFill>
              <a:schemeClr val="tx1"/>
            </a:solidFill>
          </a:endParaRPr>
        </a:p>
      </dgm:t>
    </dgm:pt>
    <dgm:pt modelId="{789623EF-8442-4CE6-9320-2E656B24AC88}" type="parTrans" cxnId="{9ED957C9-6007-4F3B-81E0-CE6F6F93F6A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BD62F173-63EE-4990-B898-62BACBBBA959}" type="sibTrans" cxnId="{9ED957C9-6007-4F3B-81E0-CE6F6F93F6A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7A6A9D3-6FD2-4A76-B6D2-B3A6733EC9CC}">
      <dgm:prSet/>
      <dgm:spPr/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Мягкие</a:t>
          </a:r>
          <a:r>
            <a:rPr lang="en-US" dirty="0" smtClean="0">
              <a:solidFill>
                <a:schemeClr val="tx1"/>
              </a:solidFill>
            </a:rPr>
            <a:t> (soft)</a:t>
          </a:r>
          <a:endParaRPr lang="ru-RU" dirty="0">
            <a:solidFill>
              <a:schemeClr val="tx1"/>
            </a:solidFill>
          </a:endParaRPr>
        </a:p>
      </dgm:t>
    </dgm:pt>
    <dgm:pt modelId="{226FBE8C-E349-4594-8836-791B84A1D9C3}" type="parTrans" cxnId="{26A90C84-383F-4BD4-B746-190744F5FF1C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7926FEC7-8279-4AC2-BABC-EF4EB1895F0E}" type="sibTrans" cxnId="{26A90C84-383F-4BD4-B746-190744F5FF1C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9EEEE537-BD7E-4590-AB69-D872B6DE6D23}">
      <dgm:prSet phldrT="[Текст]"/>
      <dgm:spPr/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Не позволяют выполнить недопустимое действие</a:t>
          </a:r>
          <a:endParaRPr lang="ru-RU" dirty="0">
            <a:solidFill>
              <a:schemeClr val="tx1"/>
            </a:solidFill>
          </a:endParaRPr>
        </a:p>
      </dgm:t>
    </dgm:pt>
    <dgm:pt modelId="{EC3A8A2F-71D4-49B6-902A-1429695B6484}" type="parTrans" cxnId="{CBD02682-C877-4F0E-8409-334208C09CF3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9D75F54E-A715-48EA-825F-B58A058E6F64}" type="sibTrans" cxnId="{CBD02682-C877-4F0E-8409-334208C09CF3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6EAD6610-EA8D-4113-9EE2-766ABC87BC0B}">
      <dgm:prSet/>
      <dgm:spPr/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Выполняют проверку уже готовой модели и сообщают об ошибках</a:t>
          </a:r>
          <a:endParaRPr lang="ru-RU" dirty="0">
            <a:solidFill>
              <a:schemeClr val="tx1"/>
            </a:solidFill>
          </a:endParaRPr>
        </a:p>
      </dgm:t>
    </dgm:pt>
    <dgm:pt modelId="{0357E17C-7748-4E57-84E3-3415EC235CC4}" type="parTrans" cxnId="{9C446C1E-1FFC-4A5B-A897-434A30236276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7F99C61-F5DD-487F-BFBB-838E30FCBDFE}" type="sibTrans" cxnId="{9C446C1E-1FFC-4A5B-A897-434A30236276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63B4E7C7-5FDF-4D89-9F84-B01FA4BB64C0}">
      <dgm:prSet phldrT="[Текст]"/>
      <dgm:spPr/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Предопределены</a:t>
          </a:r>
          <a:endParaRPr lang="ru-RU" dirty="0">
            <a:solidFill>
              <a:schemeClr val="tx1"/>
            </a:solidFill>
          </a:endParaRPr>
        </a:p>
      </dgm:t>
    </dgm:pt>
    <dgm:pt modelId="{8913C0ED-4AF4-4490-932F-3CA8AA4FFE39}" type="parTrans" cxnId="{9539C32D-FDC2-4E76-BAA0-7411DA1225E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5B6EF96-FD3D-4EB9-88A1-BDDBFC04C991}" type="sibTrans" cxnId="{9539C32D-FDC2-4E76-BAA0-7411DA1225E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564F3A2-4E26-4463-A0CD-4ADD8FDD0FD2}">
      <dgm:prSet/>
      <dgm:spPr/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Задаются кодом (разработчиком языка)</a:t>
          </a:r>
          <a:endParaRPr lang="ru-RU" dirty="0">
            <a:solidFill>
              <a:schemeClr val="tx1"/>
            </a:solidFill>
          </a:endParaRPr>
        </a:p>
      </dgm:t>
    </dgm:pt>
    <dgm:pt modelId="{2AB79019-8384-4914-A895-AB47BB9E1EE0}" type="parTrans" cxnId="{2100BDFE-3CDC-4932-95AC-0BA71CE7619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0A97F45-0DCF-4118-961E-7CF58C96AAF9}" type="sibTrans" cxnId="{2100BDFE-3CDC-4932-95AC-0BA71CE7619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AE0F1A-8A9C-4E8A-AEA1-926430C2179B}">
      <dgm:prSet phldrT="[Текст]"/>
      <dgm:spPr/>
      <dgm:t>
        <a:bodyPr/>
        <a:lstStyle/>
        <a:p>
          <a:endParaRPr lang="ru-RU" dirty="0">
            <a:solidFill>
              <a:schemeClr val="tx1"/>
            </a:solidFill>
          </a:endParaRPr>
        </a:p>
      </dgm:t>
    </dgm:pt>
    <dgm:pt modelId="{F66CB92D-B293-4740-A4EF-6E633D23B415}" type="parTrans" cxnId="{3CCEF6B5-DE7B-4E74-A32A-742BCB7FCD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1892FB-D9F1-4BF3-BB8A-3761A0D11952}" type="sibTrans" cxnId="{3CCEF6B5-DE7B-4E74-A32A-742BCB7FCD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4F7FFF0-3115-4CF4-B104-0C53C7F51803}" type="pres">
      <dgm:prSet presAssocID="{6719CEBA-4543-4885-BD36-27603DD8C5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D033322-EA5F-4826-8E70-9843C79BBBA0}" type="pres">
      <dgm:prSet presAssocID="{10B9CCF2-10D9-434F-8727-65C66C6930E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3D91B7-CA14-4295-8C55-9CB6C2095739}" type="pres">
      <dgm:prSet presAssocID="{10B9CCF2-10D9-434F-8727-65C66C6930E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ECBDE3-4A93-431B-9919-54B047C0C42A}" type="pres">
      <dgm:prSet presAssocID="{E7A6A9D3-6FD2-4A76-B6D2-B3A6733EC9C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86056B-B157-491D-8D17-70AAED28B688}" type="pres">
      <dgm:prSet presAssocID="{E7A6A9D3-6FD2-4A76-B6D2-B3A6733EC9CC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6A90C84-383F-4BD4-B746-190744F5FF1C}" srcId="{6719CEBA-4543-4885-BD36-27603DD8C5E7}" destId="{E7A6A9D3-6FD2-4A76-B6D2-B3A6733EC9CC}" srcOrd="1" destOrd="0" parTransId="{226FBE8C-E349-4594-8836-791B84A1D9C3}" sibTransId="{7926FEC7-8279-4AC2-BABC-EF4EB1895F0E}"/>
    <dgm:cxn modelId="{D1ADD6D6-1129-42C6-B4A1-A58D063922EE}" type="presOf" srcId="{6719CEBA-4543-4885-BD36-27603DD8C5E7}" destId="{A4F7FFF0-3115-4CF4-B104-0C53C7F51803}" srcOrd="0" destOrd="0" presId="urn:microsoft.com/office/officeart/2005/8/layout/vList2"/>
    <dgm:cxn modelId="{F2572A8E-33BA-40CB-ABAF-F58B1D028FB2}" type="presOf" srcId="{63B4E7C7-5FDF-4D89-9F84-B01FA4BB64C0}" destId="{073D91B7-CA14-4295-8C55-9CB6C2095739}" srcOrd="0" destOrd="1" presId="urn:microsoft.com/office/officeart/2005/8/layout/vList2"/>
    <dgm:cxn modelId="{9ED957C9-6007-4F3B-81E0-CE6F6F93F6A2}" srcId="{6719CEBA-4543-4885-BD36-27603DD8C5E7}" destId="{10B9CCF2-10D9-434F-8727-65C66C6930EC}" srcOrd="0" destOrd="0" parTransId="{789623EF-8442-4CE6-9320-2E656B24AC88}" sibTransId="{BD62F173-63EE-4990-B898-62BACBBBA959}"/>
    <dgm:cxn modelId="{7D571AFC-3BCF-4594-A159-5D5147195835}" type="presOf" srcId="{0564F3A2-4E26-4463-A0CD-4ADD8FDD0FD2}" destId="{6186056B-B157-491D-8D17-70AAED28B688}" srcOrd="0" destOrd="1" presId="urn:microsoft.com/office/officeart/2005/8/layout/vList2"/>
    <dgm:cxn modelId="{9539C32D-FDC2-4E76-BAA0-7411DA1225EC}" srcId="{10B9CCF2-10D9-434F-8727-65C66C6930EC}" destId="{63B4E7C7-5FDF-4D89-9F84-B01FA4BB64C0}" srcOrd="1" destOrd="0" parTransId="{8913C0ED-4AF4-4490-932F-3CA8AA4FFE39}" sibTransId="{65B6EF96-FD3D-4EB9-88A1-BDDBFC04C991}"/>
    <dgm:cxn modelId="{0C5B4F2C-EDB9-485D-AAE5-EAE7B32E0F68}" type="presOf" srcId="{9EEEE537-BD7E-4590-AB69-D872B6DE6D23}" destId="{073D91B7-CA14-4295-8C55-9CB6C2095739}" srcOrd="0" destOrd="0" presId="urn:microsoft.com/office/officeart/2005/8/layout/vList2"/>
    <dgm:cxn modelId="{0BEC8C8B-6277-401C-81AC-DDA77207DB01}" type="presOf" srcId="{E7A6A9D3-6FD2-4A76-B6D2-B3A6733EC9CC}" destId="{28ECBDE3-4A93-431B-9919-54B047C0C42A}" srcOrd="0" destOrd="0" presId="urn:microsoft.com/office/officeart/2005/8/layout/vList2"/>
    <dgm:cxn modelId="{6604AC0F-31BE-44D0-96E3-9B02F5BB4DD8}" type="presOf" srcId="{10B9CCF2-10D9-434F-8727-65C66C6930EC}" destId="{5D033322-EA5F-4826-8E70-9843C79BBBA0}" srcOrd="0" destOrd="0" presId="urn:microsoft.com/office/officeart/2005/8/layout/vList2"/>
    <dgm:cxn modelId="{3CCEF6B5-DE7B-4E74-A32A-742BCB7FCD60}" srcId="{10B9CCF2-10D9-434F-8727-65C66C6930EC}" destId="{40AE0F1A-8A9C-4E8A-AEA1-926430C2179B}" srcOrd="2" destOrd="0" parTransId="{F66CB92D-B293-4740-A4EF-6E633D23B415}" sibTransId="{D21892FB-D9F1-4BF3-BB8A-3761A0D11952}"/>
    <dgm:cxn modelId="{62FB5093-1007-436D-9539-CA85D9CEF9E6}" type="presOf" srcId="{6EAD6610-EA8D-4113-9EE2-766ABC87BC0B}" destId="{6186056B-B157-491D-8D17-70AAED28B688}" srcOrd="0" destOrd="0" presId="urn:microsoft.com/office/officeart/2005/8/layout/vList2"/>
    <dgm:cxn modelId="{CBD02682-C877-4F0E-8409-334208C09CF3}" srcId="{10B9CCF2-10D9-434F-8727-65C66C6930EC}" destId="{9EEEE537-BD7E-4590-AB69-D872B6DE6D23}" srcOrd="0" destOrd="0" parTransId="{EC3A8A2F-71D4-49B6-902A-1429695B6484}" sibTransId="{9D75F54E-A715-48EA-825F-B58A058E6F64}"/>
    <dgm:cxn modelId="{37E5AA4D-9648-450A-8F3B-66BD2A887098}" type="presOf" srcId="{40AE0F1A-8A9C-4E8A-AEA1-926430C2179B}" destId="{073D91B7-CA14-4295-8C55-9CB6C2095739}" srcOrd="0" destOrd="2" presId="urn:microsoft.com/office/officeart/2005/8/layout/vList2"/>
    <dgm:cxn modelId="{9C446C1E-1FFC-4A5B-A897-434A30236276}" srcId="{E7A6A9D3-6FD2-4A76-B6D2-B3A6733EC9CC}" destId="{6EAD6610-EA8D-4113-9EE2-766ABC87BC0B}" srcOrd="0" destOrd="0" parTransId="{0357E17C-7748-4E57-84E3-3415EC235CC4}" sibTransId="{E7F99C61-F5DD-487F-BFBB-838E30FCBDFE}"/>
    <dgm:cxn modelId="{2100BDFE-3CDC-4932-95AC-0BA71CE76196}" srcId="{E7A6A9D3-6FD2-4A76-B6D2-B3A6733EC9CC}" destId="{0564F3A2-4E26-4463-A0CD-4ADD8FDD0FD2}" srcOrd="1" destOrd="0" parTransId="{2AB79019-8384-4914-A895-AB47BB9E1EE0}" sibTransId="{00A97F45-0DCF-4118-961E-7CF58C96AAF9}"/>
    <dgm:cxn modelId="{DD8CC704-7EA1-4D67-96E0-9F6A87273470}" type="presParOf" srcId="{A4F7FFF0-3115-4CF4-B104-0C53C7F51803}" destId="{5D033322-EA5F-4826-8E70-9843C79BBBA0}" srcOrd="0" destOrd="0" presId="urn:microsoft.com/office/officeart/2005/8/layout/vList2"/>
    <dgm:cxn modelId="{64A7D151-382F-4F97-BEC0-39C53D106886}" type="presParOf" srcId="{A4F7FFF0-3115-4CF4-B104-0C53C7F51803}" destId="{073D91B7-CA14-4295-8C55-9CB6C2095739}" srcOrd="1" destOrd="0" presId="urn:microsoft.com/office/officeart/2005/8/layout/vList2"/>
    <dgm:cxn modelId="{99CE10CE-8307-4880-B13C-229DF073DB1C}" type="presParOf" srcId="{A4F7FFF0-3115-4CF4-B104-0C53C7F51803}" destId="{28ECBDE3-4A93-431B-9919-54B047C0C42A}" srcOrd="2" destOrd="0" presId="urn:microsoft.com/office/officeart/2005/8/layout/vList2"/>
    <dgm:cxn modelId="{4637B366-29D1-4155-9397-B0A6675F8C71}" type="presParOf" srcId="{A4F7FFF0-3115-4CF4-B104-0C53C7F51803}" destId="{6186056B-B157-491D-8D17-70AAED28B68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A3ED96-2F32-4C17-829D-E715816557D8}" type="doc">
      <dgm:prSet loTypeId="urn:microsoft.com/office/officeart/2005/8/layout/radial4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C0000AE-F2CB-4A97-AF8D-B3862709DE7D}">
      <dgm:prSet/>
      <dgm:spPr/>
      <dgm:t>
        <a:bodyPr/>
        <a:lstStyle/>
        <a:p>
          <a:pPr rtl="0"/>
          <a:r>
            <a:rPr lang="ru-RU" baseline="0" smtClean="0"/>
            <a:t>Модель</a:t>
          </a:r>
          <a:endParaRPr lang="ru-RU"/>
        </a:p>
      </dgm:t>
    </dgm:pt>
    <dgm:pt modelId="{89E221F1-9D0D-452A-A4D3-DB4C588439A7}" type="parTrans" cxnId="{62FBAD55-D454-473E-B353-E69DB00F9E09}">
      <dgm:prSet/>
      <dgm:spPr/>
      <dgm:t>
        <a:bodyPr/>
        <a:lstStyle/>
        <a:p>
          <a:endParaRPr lang="en-US"/>
        </a:p>
      </dgm:t>
    </dgm:pt>
    <dgm:pt modelId="{A969E0F4-A692-4B65-B80C-0E50263B4F99}" type="sibTrans" cxnId="{62FBAD55-D454-473E-B353-E69DB00F9E09}">
      <dgm:prSet/>
      <dgm:spPr/>
      <dgm:t>
        <a:bodyPr/>
        <a:lstStyle/>
        <a:p>
          <a:endParaRPr lang="en-US"/>
        </a:p>
      </dgm:t>
    </dgm:pt>
    <dgm:pt modelId="{82AF990C-2CB1-46D1-8087-A889BB06E8B5}">
      <dgm:prSet/>
      <dgm:spPr/>
      <dgm:t>
        <a:bodyPr/>
        <a:lstStyle/>
        <a:p>
          <a:pPr rtl="0"/>
          <a:r>
            <a:rPr lang="en-US" baseline="0" dirty="0" err="1" smtClean="0"/>
            <a:t>WriteLine</a:t>
          </a:r>
          <a:r>
            <a:rPr lang="en-US" baseline="0" dirty="0" smtClean="0"/>
            <a:t>()</a:t>
          </a:r>
          <a:endParaRPr lang="ru-RU" dirty="0"/>
        </a:p>
      </dgm:t>
    </dgm:pt>
    <dgm:pt modelId="{6F10C1CF-691B-4EFF-A859-33D143577B5E}" type="parTrans" cxnId="{F3AE6B8F-0F4B-46C6-9EFF-1C37EB51FB50}">
      <dgm:prSet/>
      <dgm:spPr/>
      <dgm:t>
        <a:bodyPr/>
        <a:lstStyle/>
        <a:p>
          <a:endParaRPr lang="en-US"/>
        </a:p>
      </dgm:t>
    </dgm:pt>
    <dgm:pt modelId="{009495B3-F594-4BD9-AA01-9548EDCCFAE6}" type="sibTrans" cxnId="{F3AE6B8F-0F4B-46C6-9EFF-1C37EB51FB50}">
      <dgm:prSet/>
      <dgm:spPr/>
      <dgm:t>
        <a:bodyPr/>
        <a:lstStyle/>
        <a:p>
          <a:endParaRPr lang="en-US"/>
        </a:p>
      </dgm:t>
    </dgm:pt>
    <dgm:pt modelId="{251A5D4B-D834-4902-B8D0-3E9E69687E87}">
      <dgm:prSet/>
      <dgm:spPr/>
      <dgm:t>
        <a:bodyPr/>
        <a:lstStyle/>
        <a:p>
          <a:pPr rtl="0"/>
          <a:r>
            <a:rPr lang="en-US" baseline="0" dirty="0" err="1" smtClean="0"/>
            <a:t>CodeDOM</a:t>
          </a:r>
          <a:endParaRPr lang="ru-RU" dirty="0"/>
        </a:p>
      </dgm:t>
    </dgm:pt>
    <dgm:pt modelId="{594349A6-297C-4A0A-B1EF-5F72BB0BD2F0}" type="parTrans" cxnId="{26476F86-14D1-4563-A4D2-9B797B03C694}">
      <dgm:prSet/>
      <dgm:spPr/>
      <dgm:t>
        <a:bodyPr/>
        <a:lstStyle/>
        <a:p>
          <a:endParaRPr lang="en-US"/>
        </a:p>
      </dgm:t>
    </dgm:pt>
    <dgm:pt modelId="{A77EA120-E9DB-4A52-86D1-A12744A25EC5}" type="sibTrans" cxnId="{26476F86-14D1-4563-A4D2-9B797B03C694}">
      <dgm:prSet/>
      <dgm:spPr/>
      <dgm:t>
        <a:bodyPr/>
        <a:lstStyle/>
        <a:p>
          <a:endParaRPr lang="en-US"/>
        </a:p>
      </dgm:t>
    </dgm:pt>
    <dgm:pt modelId="{FD6B92DB-6DE1-4869-B369-90766E033748}">
      <dgm:prSet/>
      <dgm:spPr/>
      <dgm:t>
        <a:bodyPr/>
        <a:lstStyle/>
        <a:p>
          <a:pPr rtl="0"/>
          <a:r>
            <a:rPr lang="en-US" baseline="0" dirty="0" smtClean="0"/>
            <a:t>XSLT</a:t>
          </a:r>
          <a:endParaRPr lang="ru-RU" dirty="0"/>
        </a:p>
      </dgm:t>
    </dgm:pt>
    <dgm:pt modelId="{92D21F6F-43D1-4D2B-9212-1F1B1F055B9D}" type="parTrans" cxnId="{F9600E98-4ACD-4C8F-9224-AA2DF48D87F0}">
      <dgm:prSet/>
      <dgm:spPr/>
      <dgm:t>
        <a:bodyPr/>
        <a:lstStyle/>
        <a:p>
          <a:endParaRPr lang="en-US"/>
        </a:p>
      </dgm:t>
    </dgm:pt>
    <dgm:pt modelId="{3333095D-26EE-438B-B418-69935534BF08}" type="sibTrans" cxnId="{F9600E98-4ACD-4C8F-9224-AA2DF48D87F0}">
      <dgm:prSet/>
      <dgm:spPr/>
      <dgm:t>
        <a:bodyPr/>
        <a:lstStyle/>
        <a:p>
          <a:endParaRPr lang="en-US"/>
        </a:p>
      </dgm:t>
    </dgm:pt>
    <dgm:pt modelId="{21FD1C18-1CE0-4CA7-B51A-7911F2C20536}">
      <dgm:prSet/>
      <dgm:spPr/>
      <dgm:t>
        <a:bodyPr/>
        <a:lstStyle/>
        <a:p>
          <a:pPr rtl="0"/>
          <a:r>
            <a:rPr lang="en-US" baseline="0" dirty="0" smtClean="0"/>
            <a:t>Templates (T4)</a:t>
          </a:r>
          <a:endParaRPr lang="ru-RU" dirty="0"/>
        </a:p>
      </dgm:t>
    </dgm:pt>
    <dgm:pt modelId="{73C652A8-919C-4B63-A0CD-BE188F74864F}" type="parTrans" cxnId="{8CD1DAE3-17A7-4EBA-A575-822A86215047}">
      <dgm:prSet/>
      <dgm:spPr/>
      <dgm:t>
        <a:bodyPr/>
        <a:lstStyle/>
        <a:p>
          <a:endParaRPr lang="en-US"/>
        </a:p>
      </dgm:t>
    </dgm:pt>
    <dgm:pt modelId="{7822EB9F-E2CB-4DBB-BE4A-C3C2698C9569}" type="sibTrans" cxnId="{8CD1DAE3-17A7-4EBA-A575-822A86215047}">
      <dgm:prSet/>
      <dgm:spPr/>
      <dgm:t>
        <a:bodyPr/>
        <a:lstStyle/>
        <a:p>
          <a:endParaRPr lang="en-US"/>
        </a:p>
      </dgm:t>
    </dgm:pt>
    <dgm:pt modelId="{417D6D19-8566-4416-8760-2B6DC6028DF8}" type="pres">
      <dgm:prSet presAssocID="{6DA3ED96-2F32-4C17-829D-E715816557D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7F4913-BB3C-4038-A635-A503BF436B85}" type="pres">
      <dgm:prSet presAssocID="{EC0000AE-F2CB-4A97-AF8D-B3862709DE7D}" presName="centerShape" presStyleLbl="node0" presStyleIdx="0" presStyleCnt="1"/>
      <dgm:spPr/>
      <dgm:t>
        <a:bodyPr/>
        <a:lstStyle/>
        <a:p>
          <a:endParaRPr lang="en-US"/>
        </a:p>
      </dgm:t>
    </dgm:pt>
    <dgm:pt modelId="{5C5B3B06-8330-460A-8DEB-3B79519C4D90}" type="pres">
      <dgm:prSet presAssocID="{6F10C1CF-691B-4EFF-A859-33D143577B5E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D359CA38-72F2-4C1C-B591-3106D8C48FE3}" type="pres">
      <dgm:prSet presAssocID="{82AF990C-2CB1-46D1-8087-A889BB06E8B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3ACA99-C5B4-4492-A79E-988D2F6A73F7}" type="pres">
      <dgm:prSet presAssocID="{594349A6-297C-4A0A-B1EF-5F72BB0BD2F0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0D283AD5-3E1B-4CC0-BAA1-626CBD0CF87D}" type="pres">
      <dgm:prSet presAssocID="{251A5D4B-D834-4902-B8D0-3E9E69687E8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F2A02-579A-44A9-812C-A2DB507DFA63}" type="pres">
      <dgm:prSet presAssocID="{92D21F6F-43D1-4D2B-9212-1F1B1F055B9D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1D7875EC-BB11-4A49-BBB9-2BF2A6CE5F03}" type="pres">
      <dgm:prSet presAssocID="{FD6B92DB-6DE1-4869-B369-90766E03374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C59AE4-1C20-44B2-83A1-93159FC35579}" type="pres">
      <dgm:prSet presAssocID="{73C652A8-919C-4B63-A0CD-BE188F74864F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253C9032-446B-41E5-8264-145437A28B2C}" type="pres">
      <dgm:prSet presAssocID="{21FD1C18-1CE0-4CA7-B51A-7911F2C2053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FBAD55-D454-473E-B353-E69DB00F9E09}" srcId="{6DA3ED96-2F32-4C17-829D-E715816557D8}" destId="{EC0000AE-F2CB-4A97-AF8D-B3862709DE7D}" srcOrd="0" destOrd="0" parTransId="{89E221F1-9D0D-452A-A4D3-DB4C588439A7}" sibTransId="{A969E0F4-A692-4B65-B80C-0E50263B4F99}"/>
    <dgm:cxn modelId="{CF410857-54B5-4489-A241-1B6317230120}" type="presOf" srcId="{6DA3ED96-2F32-4C17-829D-E715816557D8}" destId="{417D6D19-8566-4416-8760-2B6DC6028DF8}" srcOrd="0" destOrd="0" presId="urn:microsoft.com/office/officeart/2005/8/layout/radial4"/>
    <dgm:cxn modelId="{17E35439-D0A0-47CA-A6D3-D4261A47CA0F}" type="presOf" srcId="{82AF990C-2CB1-46D1-8087-A889BB06E8B5}" destId="{D359CA38-72F2-4C1C-B591-3106D8C48FE3}" srcOrd="0" destOrd="0" presId="urn:microsoft.com/office/officeart/2005/8/layout/radial4"/>
    <dgm:cxn modelId="{B46B1D5E-0AB7-4807-9289-7CE56F52E436}" type="presOf" srcId="{FD6B92DB-6DE1-4869-B369-90766E033748}" destId="{1D7875EC-BB11-4A49-BBB9-2BF2A6CE5F03}" srcOrd="0" destOrd="0" presId="urn:microsoft.com/office/officeart/2005/8/layout/radial4"/>
    <dgm:cxn modelId="{F3AE6B8F-0F4B-46C6-9EFF-1C37EB51FB50}" srcId="{EC0000AE-F2CB-4A97-AF8D-B3862709DE7D}" destId="{82AF990C-2CB1-46D1-8087-A889BB06E8B5}" srcOrd="0" destOrd="0" parTransId="{6F10C1CF-691B-4EFF-A859-33D143577B5E}" sibTransId="{009495B3-F594-4BD9-AA01-9548EDCCFAE6}"/>
    <dgm:cxn modelId="{5C0897CC-9692-4792-8F29-56C385D1B304}" type="presOf" srcId="{251A5D4B-D834-4902-B8D0-3E9E69687E87}" destId="{0D283AD5-3E1B-4CC0-BAA1-626CBD0CF87D}" srcOrd="0" destOrd="0" presId="urn:microsoft.com/office/officeart/2005/8/layout/radial4"/>
    <dgm:cxn modelId="{3BF8DCEF-74A6-4708-8D32-DA847C1C9354}" type="presOf" srcId="{EC0000AE-F2CB-4A97-AF8D-B3862709DE7D}" destId="{8E7F4913-BB3C-4038-A635-A503BF436B85}" srcOrd="0" destOrd="0" presId="urn:microsoft.com/office/officeart/2005/8/layout/radial4"/>
    <dgm:cxn modelId="{F9600E98-4ACD-4C8F-9224-AA2DF48D87F0}" srcId="{EC0000AE-F2CB-4A97-AF8D-B3862709DE7D}" destId="{FD6B92DB-6DE1-4869-B369-90766E033748}" srcOrd="2" destOrd="0" parTransId="{92D21F6F-43D1-4D2B-9212-1F1B1F055B9D}" sibTransId="{3333095D-26EE-438B-B418-69935534BF08}"/>
    <dgm:cxn modelId="{26476F86-14D1-4563-A4D2-9B797B03C694}" srcId="{EC0000AE-F2CB-4A97-AF8D-B3862709DE7D}" destId="{251A5D4B-D834-4902-B8D0-3E9E69687E87}" srcOrd="1" destOrd="0" parTransId="{594349A6-297C-4A0A-B1EF-5F72BB0BD2F0}" sibTransId="{A77EA120-E9DB-4A52-86D1-A12744A25EC5}"/>
    <dgm:cxn modelId="{0E55E147-ED27-4EB3-903F-8B6ED0F6E076}" type="presOf" srcId="{6F10C1CF-691B-4EFF-A859-33D143577B5E}" destId="{5C5B3B06-8330-460A-8DEB-3B79519C4D90}" srcOrd="0" destOrd="0" presId="urn:microsoft.com/office/officeart/2005/8/layout/radial4"/>
    <dgm:cxn modelId="{8CD1DAE3-17A7-4EBA-A575-822A86215047}" srcId="{EC0000AE-F2CB-4A97-AF8D-B3862709DE7D}" destId="{21FD1C18-1CE0-4CA7-B51A-7911F2C20536}" srcOrd="3" destOrd="0" parTransId="{73C652A8-919C-4B63-A0CD-BE188F74864F}" sibTransId="{7822EB9F-E2CB-4DBB-BE4A-C3C2698C9569}"/>
    <dgm:cxn modelId="{FFA05E6E-B7FC-4BD5-B3C5-5D59511DBB60}" type="presOf" srcId="{594349A6-297C-4A0A-B1EF-5F72BB0BD2F0}" destId="{A63ACA99-C5B4-4492-A79E-988D2F6A73F7}" srcOrd="0" destOrd="0" presId="urn:microsoft.com/office/officeart/2005/8/layout/radial4"/>
    <dgm:cxn modelId="{8E6797F8-44C0-4B03-9664-D6C504B3A500}" type="presOf" srcId="{73C652A8-919C-4B63-A0CD-BE188F74864F}" destId="{BAC59AE4-1C20-44B2-83A1-93159FC35579}" srcOrd="0" destOrd="0" presId="urn:microsoft.com/office/officeart/2005/8/layout/radial4"/>
    <dgm:cxn modelId="{ECE25FB5-94F4-4F85-9C71-F621833E3823}" type="presOf" srcId="{21FD1C18-1CE0-4CA7-B51A-7911F2C20536}" destId="{253C9032-446B-41E5-8264-145437A28B2C}" srcOrd="0" destOrd="0" presId="urn:microsoft.com/office/officeart/2005/8/layout/radial4"/>
    <dgm:cxn modelId="{0653A179-5299-4266-8165-0458BD76AC68}" type="presOf" srcId="{92D21F6F-43D1-4D2B-9212-1F1B1F055B9D}" destId="{CE8F2A02-579A-44A9-812C-A2DB507DFA63}" srcOrd="0" destOrd="0" presId="urn:microsoft.com/office/officeart/2005/8/layout/radial4"/>
    <dgm:cxn modelId="{149B4005-78F5-4B2A-84F6-5D73AA7C14F3}" type="presParOf" srcId="{417D6D19-8566-4416-8760-2B6DC6028DF8}" destId="{8E7F4913-BB3C-4038-A635-A503BF436B85}" srcOrd="0" destOrd="0" presId="urn:microsoft.com/office/officeart/2005/8/layout/radial4"/>
    <dgm:cxn modelId="{96D342DB-61B3-413D-AAA9-42D9114AEC91}" type="presParOf" srcId="{417D6D19-8566-4416-8760-2B6DC6028DF8}" destId="{5C5B3B06-8330-460A-8DEB-3B79519C4D90}" srcOrd="1" destOrd="0" presId="urn:microsoft.com/office/officeart/2005/8/layout/radial4"/>
    <dgm:cxn modelId="{E68F4945-64EA-4019-B8E7-58A228711038}" type="presParOf" srcId="{417D6D19-8566-4416-8760-2B6DC6028DF8}" destId="{D359CA38-72F2-4C1C-B591-3106D8C48FE3}" srcOrd="2" destOrd="0" presId="urn:microsoft.com/office/officeart/2005/8/layout/radial4"/>
    <dgm:cxn modelId="{42205CF9-A8D0-4172-867C-494DEDA282C1}" type="presParOf" srcId="{417D6D19-8566-4416-8760-2B6DC6028DF8}" destId="{A63ACA99-C5B4-4492-A79E-988D2F6A73F7}" srcOrd="3" destOrd="0" presId="urn:microsoft.com/office/officeart/2005/8/layout/radial4"/>
    <dgm:cxn modelId="{978617C7-FE4A-4B7E-B743-CCE6FB76EA5D}" type="presParOf" srcId="{417D6D19-8566-4416-8760-2B6DC6028DF8}" destId="{0D283AD5-3E1B-4CC0-BAA1-626CBD0CF87D}" srcOrd="4" destOrd="0" presId="urn:microsoft.com/office/officeart/2005/8/layout/radial4"/>
    <dgm:cxn modelId="{9243440B-2845-46D1-B65C-96A5E7E95FE0}" type="presParOf" srcId="{417D6D19-8566-4416-8760-2B6DC6028DF8}" destId="{CE8F2A02-579A-44A9-812C-A2DB507DFA63}" srcOrd="5" destOrd="0" presId="urn:microsoft.com/office/officeart/2005/8/layout/radial4"/>
    <dgm:cxn modelId="{86DB89DD-D3BF-498F-B09D-33B8CBB257DF}" type="presParOf" srcId="{417D6D19-8566-4416-8760-2B6DC6028DF8}" destId="{1D7875EC-BB11-4A49-BBB9-2BF2A6CE5F03}" srcOrd="6" destOrd="0" presId="urn:microsoft.com/office/officeart/2005/8/layout/radial4"/>
    <dgm:cxn modelId="{3BA11F98-A4FA-499B-A999-2EF0E34D467D}" type="presParOf" srcId="{417D6D19-8566-4416-8760-2B6DC6028DF8}" destId="{BAC59AE4-1C20-44B2-83A1-93159FC35579}" srcOrd="7" destOrd="0" presId="urn:microsoft.com/office/officeart/2005/8/layout/radial4"/>
    <dgm:cxn modelId="{C71C979B-3A15-4FC9-BD33-5E6C7F79DDA6}" type="presParOf" srcId="{417D6D19-8566-4416-8760-2B6DC6028DF8}" destId="{253C9032-446B-41E5-8264-145437A28B2C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D1F10-80D0-48BF-86D8-381625443F6C}">
      <dsp:nvSpPr>
        <dsp:cNvPr id="0" name=""/>
        <dsp:cNvSpPr/>
      </dsp:nvSpPr>
      <dsp:spPr>
        <a:xfrm rot="5400000">
          <a:off x="2105649" y="-714242"/>
          <a:ext cx="705194" cy="23136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smtClean="0">
              <a:solidFill>
                <a:schemeClr val="tx1"/>
              </a:solidFill>
            </a:rPr>
            <a:t>Интерфейс</a:t>
          </a:r>
          <a:endParaRPr lang="ru-RU" sz="1300" kern="1200">
            <a:solidFill>
              <a:schemeClr val="tx1"/>
            </a:solidFill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>
              <a:solidFill>
                <a:schemeClr val="tx1"/>
              </a:solidFill>
            </a:rPr>
            <a:t>Объекты данных</a:t>
          </a:r>
          <a:endParaRPr lang="ru-RU" sz="1300" kern="1200" dirty="0">
            <a:solidFill>
              <a:schemeClr val="tx1"/>
            </a:solidFill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smtClean="0">
              <a:solidFill>
                <a:schemeClr val="tx1"/>
              </a:solidFill>
            </a:rPr>
            <a:t>Классы реализации</a:t>
          </a:r>
          <a:endParaRPr lang="ru-RU" sz="1300" kern="1200">
            <a:solidFill>
              <a:schemeClr val="tx1"/>
            </a:solidFill>
          </a:endParaRPr>
        </a:p>
      </dsp:txBody>
      <dsp:txXfrm rot="-5400000">
        <a:off x="1301425" y="124407"/>
        <a:ext cx="2279219" cy="636344"/>
      </dsp:txXfrm>
    </dsp:sp>
    <dsp:sp modelId="{35A49FA6-17F5-484B-8F0B-26BC773C53A7}">
      <dsp:nvSpPr>
        <dsp:cNvPr id="0" name=""/>
        <dsp:cNvSpPr/>
      </dsp:nvSpPr>
      <dsp:spPr>
        <a:xfrm>
          <a:off x="0" y="1832"/>
          <a:ext cx="1301424" cy="8814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solidFill>
                <a:schemeClr val="tx1"/>
              </a:solidFill>
            </a:rPr>
            <a:t>Слой сервисов</a:t>
          </a:r>
          <a:endParaRPr lang="ru-RU" sz="1900" kern="1200" dirty="0">
            <a:solidFill>
              <a:schemeClr val="tx1"/>
            </a:solidFill>
          </a:endParaRPr>
        </a:p>
      </dsp:txBody>
      <dsp:txXfrm>
        <a:off x="43031" y="44863"/>
        <a:ext cx="1215362" cy="795431"/>
      </dsp:txXfrm>
    </dsp:sp>
    <dsp:sp modelId="{2968AFCE-6603-44E7-BAA9-634AD485FE06}">
      <dsp:nvSpPr>
        <dsp:cNvPr id="0" name=""/>
        <dsp:cNvSpPr/>
      </dsp:nvSpPr>
      <dsp:spPr>
        <a:xfrm rot="5400000">
          <a:off x="2105649" y="211325"/>
          <a:ext cx="705194" cy="23136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>
              <a:solidFill>
                <a:schemeClr val="tx1"/>
              </a:solidFill>
            </a:rPr>
            <a:t>Интерфейсы и объекты </a:t>
          </a:r>
          <a:r>
            <a:rPr lang="en-US" sz="1300" kern="1200" dirty="0" smtClean="0">
              <a:solidFill>
                <a:schemeClr val="tx1"/>
              </a:solidFill>
            </a:rPr>
            <a:t>BL</a:t>
          </a:r>
          <a:endParaRPr lang="ru-RU" sz="1300" kern="1200" dirty="0">
            <a:solidFill>
              <a:schemeClr val="tx1"/>
            </a:solidFill>
          </a:endParaRPr>
        </a:p>
      </dsp:txBody>
      <dsp:txXfrm rot="-5400000">
        <a:off x="1301425" y="1049975"/>
        <a:ext cx="2279219" cy="636344"/>
      </dsp:txXfrm>
    </dsp:sp>
    <dsp:sp modelId="{60546E3E-92C1-4B39-BD4D-8AD3A4D4503E}">
      <dsp:nvSpPr>
        <dsp:cNvPr id="0" name=""/>
        <dsp:cNvSpPr/>
      </dsp:nvSpPr>
      <dsp:spPr>
        <a:xfrm>
          <a:off x="0" y="927401"/>
          <a:ext cx="1301424" cy="8814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solidFill>
                <a:schemeClr val="tx1"/>
              </a:solidFill>
            </a:rPr>
            <a:t>Слой </a:t>
          </a:r>
          <a:r>
            <a:rPr lang="en-US" sz="1900" kern="1200" dirty="0" smtClean="0">
              <a:solidFill>
                <a:schemeClr val="tx1"/>
              </a:solidFill>
            </a:rPr>
            <a:t>BL</a:t>
          </a:r>
          <a:endParaRPr lang="ru-RU" sz="1900" kern="1200" dirty="0">
            <a:solidFill>
              <a:schemeClr val="tx1"/>
            </a:solidFill>
          </a:endParaRPr>
        </a:p>
      </dsp:txBody>
      <dsp:txXfrm>
        <a:off x="43031" y="970432"/>
        <a:ext cx="1215362" cy="795431"/>
      </dsp:txXfrm>
    </dsp:sp>
    <dsp:sp modelId="{9A88D260-25A0-40C9-B34C-8740F77F2B13}">
      <dsp:nvSpPr>
        <dsp:cNvPr id="0" name=""/>
        <dsp:cNvSpPr/>
      </dsp:nvSpPr>
      <dsp:spPr>
        <a:xfrm rot="5400000">
          <a:off x="2105649" y="1136894"/>
          <a:ext cx="705194" cy="23136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err="1" smtClean="0">
              <a:solidFill>
                <a:schemeClr val="tx1"/>
              </a:solidFill>
            </a:rPr>
            <a:t>Репозиторий</a:t>
          </a:r>
          <a:endParaRPr lang="ru-RU" sz="1300" kern="1200" dirty="0">
            <a:solidFill>
              <a:schemeClr val="tx1"/>
            </a:solidFill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err="1" smtClean="0">
              <a:solidFill>
                <a:schemeClr val="tx1"/>
              </a:solidFill>
            </a:rPr>
            <a:t>Мапперы</a:t>
          </a:r>
          <a:endParaRPr lang="ru-RU" sz="1300" kern="1200" dirty="0">
            <a:solidFill>
              <a:schemeClr val="tx1"/>
            </a:solidFill>
          </a:endParaRPr>
        </a:p>
      </dsp:txBody>
      <dsp:txXfrm rot="-5400000">
        <a:off x="1301425" y="1975544"/>
        <a:ext cx="2279219" cy="636344"/>
      </dsp:txXfrm>
    </dsp:sp>
    <dsp:sp modelId="{D62BE30C-0797-4952-A848-A53403B79F2D}">
      <dsp:nvSpPr>
        <dsp:cNvPr id="0" name=""/>
        <dsp:cNvSpPr/>
      </dsp:nvSpPr>
      <dsp:spPr>
        <a:xfrm>
          <a:off x="0" y="1852969"/>
          <a:ext cx="1301424" cy="8814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solidFill>
                <a:schemeClr val="tx1"/>
              </a:solidFill>
            </a:rPr>
            <a:t>Слой </a:t>
          </a:r>
          <a:r>
            <a:rPr lang="en-US" sz="1900" kern="1200" dirty="0" smtClean="0">
              <a:solidFill>
                <a:schemeClr val="tx1"/>
              </a:solidFill>
            </a:rPr>
            <a:t>DAL</a:t>
          </a:r>
          <a:endParaRPr lang="ru-RU" sz="1900" kern="1200" dirty="0">
            <a:solidFill>
              <a:schemeClr val="tx1"/>
            </a:solidFill>
          </a:endParaRPr>
        </a:p>
      </dsp:txBody>
      <dsp:txXfrm>
        <a:off x="43031" y="1896000"/>
        <a:ext cx="1215362" cy="795431"/>
      </dsp:txXfrm>
    </dsp:sp>
    <dsp:sp modelId="{9F4650F5-DEA9-40FC-86FD-C31B44E45EE8}">
      <dsp:nvSpPr>
        <dsp:cNvPr id="0" name=""/>
        <dsp:cNvSpPr/>
      </dsp:nvSpPr>
      <dsp:spPr>
        <a:xfrm rot="5400000">
          <a:off x="2105649" y="2062462"/>
          <a:ext cx="705194" cy="23136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>
              <a:solidFill>
                <a:schemeClr val="tx1"/>
              </a:solidFill>
            </a:rPr>
            <a:t>Таблицы (основная и вспомогательные)</a:t>
          </a:r>
          <a:endParaRPr lang="ru-RU" sz="1300" kern="1200" dirty="0">
            <a:solidFill>
              <a:schemeClr val="tx1"/>
            </a:solidFill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>
              <a:solidFill>
                <a:schemeClr val="tx1"/>
              </a:solidFill>
            </a:rPr>
            <a:t>Хранимые процедуры</a:t>
          </a:r>
          <a:endParaRPr lang="ru-RU" sz="1300" kern="1200" dirty="0">
            <a:solidFill>
              <a:schemeClr val="tx1"/>
            </a:solidFill>
          </a:endParaRPr>
        </a:p>
      </dsp:txBody>
      <dsp:txXfrm rot="-5400000">
        <a:off x="1301425" y="2901112"/>
        <a:ext cx="2279219" cy="636344"/>
      </dsp:txXfrm>
    </dsp:sp>
    <dsp:sp modelId="{1CE4DD25-D8F8-4CC6-9650-FEE221C75C5D}">
      <dsp:nvSpPr>
        <dsp:cNvPr id="0" name=""/>
        <dsp:cNvSpPr/>
      </dsp:nvSpPr>
      <dsp:spPr>
        <a:xfrm>
          <a:off x="0" y="2778537"/>
          <a:ext cx="1301424" cy="8814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solidFill>
                <a:schemeClr val="tx1"/>
              </a:solidFill>
            </a:rPr>
            <a:t>База</a:t>
          </a:r>
          <a:endParaRPr lang="ru-RU" sz="1900" kern="1200" dirty="0">
            <a:solidFill>
              <a:schemeClr val="tx1"/>
            </a:solidFill>
          </a:endParaRPr>
        </a:p>
      </dsp:txBody>
      <dsp:txXfrm>
        <a:off x="43031" y="2821568"/>
        <a:ext cx="1215362" cy="795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E9C23-336A-4530-8F22-A013CD4388FC}">
      <dsp:nvSpPr>
        <dsp:cNvPr id="0" name=""/>
        <dsp:cNvSpPr/>
      </dsp:nvSpPr>
      <dsp:spPr>
        <a:xfrm>
          <a:off x="0" y="0"/>
          <a:ext cx="39053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98F70-5762-4544-8AB3-EC7E8BC4082B}">
      <dsp:nvSpPr>
        <dsp:cNvPr id="0" name=""/>
        <dsp:cNvSpPr/>
      </dsp:nvSpPr>
      <dsp:spPr>
        <a:xfrm>
          <a:off x="0" y="0"/>
          <a:ext cx="781078" cy="200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solidFill>
                <a:schemeClr val="tx1"/>
              </a:solidFill>
            </a:rPr>
            <a:t>Объекты</a:t>
          </a:r>
          <a:endParaRPr lang="ru-RU" sz="1300" kern="1200" dirty="0">
            <a:solidFill>
              <a:schemeClr val="tx1"/>
            </a:solidFill>
          </a:endParaRPr>
        </a:p>
      </dsp:txBody>
      <dsp:txXfrm>
        <a:off x="0" y="0"/>
        <a:ext cx="781078" cy="2006178"/>
      </dsp:txXfrm>
    </dsp:sp>
    <dsp:sp modelId="{B77E730A-7DD0-4FC4-9BDE-AE5E39953BCE}">
      <dsp:nvSpPr>
        <dsp:cNvPr id="0" name=""/>
        <dsp:cNvSpPr/>
      </dsp:nvSpPr>
      <dsp:spPr>
        <a:xfrm>
          <a:off x="839659" y="46627"/>
          <a:ext cx="1503575" cy="932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>
              <a:solidFill>
                <a:schemeClr val="tx1"/>
              </a:solidFill>
            </a:rPr>
            <a:t>Имеют свойства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839659" y="46627"/>
        <a:ext cx="1503575" cy="932559"/>
      </dsp:txXfrm>
    </dsp:sp>
    <dsp:sp modelId="{9ED6BA77-5C31-4085-887C-D8ADCABBEDD8}">
      <dsp:nvSpPr>
        <dsp:cNvPr id="0" name=""/>
        <dsp:cNvSpPr/>
      </dsp:nvSpPr>
      <dsp:spPr>
        <a:xfrm>
          <a:off x="781078" y="979187"/>
          <a:ext cx="3124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52034-2F65-40C3-B495-F37340455B5E}">
      <dsp:nvSpPr>
        <dsp:cNvPr id="0" name=""/>
        <dsp:cNvSpPr/>
      </dsp:nvSpPr>
      <dsp:spPr>
        <a:xfrm>
          <a:off x="839659" y="1025815"/>
          <a:ext cx="1503575" cy="932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>
              <a:solidFill>
                <a:schemeClr val="tx1"/>
              </a:solidFill>
            </a:rPr>
            <a:t>Могут наследоваться</a:t>
          </a:r>
          <a:endParaRPr lang="ru-RU" sz="1500" kern="1200" dirty="0">
            <a:solidFill>
              <a:schemeClr val="tx1"/>
            </a:solidFill>
          </a:endParaRPr>
        </a:p>
      </dsp:txBody>
      <dsp:txXfrm>
        <a:off x="839659" y="1025815"/>
        <a:ext cx="1503575" cy="932559"/>
      </dsp:txXfrm>
    </dsp:sp>
    <dsp:sp modelId="{204963B0-F6ED-411F-BE12-6F299FFDEB21}">
      <dsp:nvSpPr>
        <dsp:cNvPr id="0" name=""/>
        <dsp:cNvSpPr/>
      </dsp:nvSpPr>
      <dsp:spPr>
        <a:xfrm>
          <a:off x="781078" y="1958374"/>
          <a:ext cx="3124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2178F-1DC1-4BC2-94C8-5BD20DDBE643}">
      <dsp:nvSpPr>
        <dsp:cNvPr id="0" name=""/>
        <dsp:cNvSpPr/>
      </dsp:nvSpPr>
      <dsp:spPr>
        <a:xfrm>
          <a:off x="0" y="2006178"/>
          <a:ext cx="39053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DA234-D088-4B1F-9D99-61307D0268EF}">
      <dsp:nvSpPr>
        <dsp:cNvPr id="0" name=""/>
        <dsp:cNvSpPr/>
      </dsp:nvSpPr>
      <dsp:spPr>
        <a:xfrm>
          <a:off x="0" y="2006178"/>
          <a:ext cx="781078" cy="200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solidFill>
                <a:schemeClr val="tx1"/>
              </a:solidFill>
            </a:rPr>
            <a:t>Связи</a:t>
          </a:r>
          <a:endParaRPr lang="ru-RU" sz="1300" kern="1200" dirty="0">
            <a:solidFill>
              <a:schemeClr val="tx1"/>
            </a:solidFill>
          </a:endParaRPr>
        </a:p>
      </dsp:txBody>
      <dsp:txXfrm>
        <a:off x="0" y="2006178"/>
        <a:ext cx="781078" cy="2006178"/>
      </dsp:txXfrm>
    </dsp:sp>
    <dsp:sp modelId="{E9879541-6C10-4691-81F6-6986AEFFE0CA}">
      <dsp:nvSpPr>
        <dsp:cNvPr id="0" name=""/>
        <dsp:cNvSpPr/>
      </dsp:nvSpPr>
      <dsp:spPr>
        <a:xfrm>
          <a:off x="839659" y="2037524"/>
          <a:ext cx="1503575" cy="62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>
              <a:solidFill>
                <a:schemeClr val="tx1"/>
              </a:solidFill>
            </a:rPr>
            <a:t>Два вида:</a:t>
          </a:r>
          <a:endParaRPr lang="ru-RU" sz="1500" kern="1200" dirty="0">
            <a:solidFill>
              <a:schemeClr val="tx1"/>
            </a:solidFill>
          </a:endParaRPr>
        </a:p>
      </dsp:txBody>
      <dsp:txXfrm>
        <a:off x="839659" y="2037524"/>
        <a:ext cx="1503575" cy="626930"/>
      </dsp:txXfrm>
    </dsp:sp>
    <dsp:sp modelId="{350C4131-4C9B-444C-8EFA-86349A476C27}">
      <dsp:nvSpPr>
        <dsp:cNvPr id="0" name=""/>
        <dsp:cNvSpPr/>
      </dsp:nvSpPr>
      <dsp:spPr>
        <a:xfrm>
          <a:off x="2401815" y="2037524"/>
          <a:ext cx="1503575" cy="313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smtClean="0">
              <a:solidFill>
                <a:schemeClr val="tx1"/>
              </a:solidFill>
            </a:rPr>
            <a:t>Включение</a:t>
          </a:r>
          <a:endParaRPr lang="ru-RU" sz="1500" kern="1200" dirty="0">
            <a:solidFill>
              <a:schemeClr val="tx1"/>
            </a:solidFill>
          </a:endParaRPr>
        </a:p>
      </dsp:txBody>
      <dsp:txXfrm>
        <a:off x="2401815" y="2037524"/>
        <a:ext cx="1503575" cy="313465"/>
      </dsp:txXfrm>
    </dsp:sp>
    <dsp:sp modelId="{B64D670F-DE6C-4DF0-9021-0DAE76BFB3BD}">
      <dsp:nvSpPr>
        <dsp:cNvPr id="0" name=""/>
        <dsp:cNvSpPr/>
      </dsp:nvSpPr>
      <dsp:spPr>
        <a:xfrm>
          <a:off x="2343234" y="2350989"/>
          <a:ext cx="15035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72BEB-01DD-42F0-8C49-7D509D41C5E2}">
      <dsp:nvSpPr>
        <dsp:cNvPr id="0" name=""/>
        <dsp:cNvSpPr/>
      </dsp:nvSpPr>
      <dsp:spPr>
        <a:xfrm>
          <a:off x="2401815" y="2350989"/>
          <a:ext cx="1503575" cy="313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smtClean="0">
              <a:solidFill>
                <a:schemeClr val="tx1"/>
              </a:solidFill>
            </a:rPr>
            <a:t>Ассоциация</a:t>
          </a:r>
          <a:endParaRPr lang="ru-RU" sz="1500" kern="1200" dirty="0">
            <a:solidFill>
              <a:schemeClr val="tx1"/>
            </a:solidFill>
          </a:endParaRPr>
        </a:p>
      </dsp:txBody>
      <dsp:txXfrm>
        <a:off x="2401815" y="2350989"/>
        <a:ext cx="1503575" cy="313465"/>
      </dsp:txXfrm>
    </dsp:sp>
    <dsp:sp modelId="{A0675735-AF11-4FBA-917F-E799D598CE44}">
      <dsp:nvSpPr>
        <dsp:cNvPr id="0" name=""/>
        <dsp:cNvSpPr/>
      </dsp:nvSpPr>
      <dsp:spPr>
        <a:xfrm>
          <a:off x="781078" y="2664455"/>
          <a:ext cx="3124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C1A4F-46AF-472A-BEC9-E10372D2FA13}">
      <dsp:nvSpPr>
        <dsp:cNvPr id="0" name=""/>
        <dsp:cNvSpPr/>
      </dsp:nvSpPr>
      <dsp:spPr>
        <a:xfrm>
          <a:off x="839659" y="2695801"/>
          <a:ext cx="1503575" cy="62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>
              <a:solidFill>
                <a:schemeClr val="tx1"/>
              </a:solidFill>
            </a:rPr>
            <a:t>Могут иметь свойства</a:t>
          </a:r>
          <a:endParaRPr lang="ru-RU" sz="1500" kern="1200" dirty="0">
            <a:solidFill>
              <a:schemeClr val="tx1"/>
            </a:solidFill>
          </a:endParaRPr>
        </a:p>
      </dsp:txBody>
      <dsp:txXfrm>
        <a:off x="839659" y="2695801"/>
        <a:ext cx="1503575" cy="626930"/>
      </dsp:txXfrm>
    </dsp:sp>
    <dsp:sp modelId="{A3387D56-6D90-4C7F-B8BA-06BDF383652E}">
      <dsp:nvSpPr>
        <dsp:cNvPr id="0" name=""/>
        <dsp:cNvSpPr/>
      </dsp:nvSpPr>
      <dsp:spPr>
        <a:xfrm>
          <a:off x="781078" y="3322732"/>
          <a:ext cx="3124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9F5EC-A10E-428A-A870-0A9B541DA01B}">
      <dsp:nvSpPr>
        <dsp:cNvPr id="0" name=""/>
        <dsp:cNvSpPr/>
      </dsp:nvSpPr>
      <dsp:spPr>
        <a:xfrm>
          <a:off x="839659" y="3354078"/>
          <a:ext cx="1503575" cy="62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>
              <a:solidFill>
                <a:schemeClr val="tx1"/>
              </a:solidFill>
            </a:rPr>
            <a:t>Могут наследоваться</a:t>
          </a:r>
          <a:endParaRPr lang="ru-RU" sz="1500" kern="1200" dirty="0">
            <a:solidFill>
              <a:schemeClr val="tx1"/>
            </a:solidFill>
          </a:endParaRPr>
        </a:p>
      </dsp:txBody>
      <dsp:txXfrm>
        <a:off x="839659" y="3354078"/>
        <a:ext cx="1503575" cy="626930"/>
      </dsp:txXfrm>
    </dsp:sp>
    <dsp:sp modelId="{7B5F1298-9FA0-45CB-B846-2259EC4E19CC}">
      <dsp:nvSpPr>
        <dsp:cNvPr id="0" name=""/>
        <dsp:cNvSpPr/>
      </dsp:nvSpPr>
      <dsp:spPr>
        <a:xfrm>
          <a:off x="781078" y="3981009"/>
          <a:ext cx="3124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20208-8F76-4A7A-8A87-5F742BFE189F}">
      <dsp:nvSpPr>
        <dsp:cNvPr id="0" name=""/>
        <dsp:cNvSpPr/>
      </dsp:nvSpPr>
      <dsp:spPr>
        <a:xfrm>
          <a:off x="619770" y="407"/>
          <a:ext cx="1732547" cy="1193725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EC8C78-985B-4E90-81E4-8CC54F756306}">
      <dsp:nvSpPr>
        <dsp:cNvPr id="0" name=""/>
        <dsp:cNvSpPr/>
      </dsp:nvSpPr>
      <dsp:spPr>
        <a:xfrm>
          <a:off x="619770" y="1194132"/>
          <a:ext cx="1732547" cy="642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Calibri" pitchFamily="34" charset="0"/>
              <a:ea typeface="+mn-ea"/>
              <a:cs typeface="+mn-cs"/>
            </a:rPr>
            <a:t>Geometry Shapes</a:t>
          </a:r>
          <a:endParaRPr lang="ru-RU" sz="1800" kern="1200" dirty="0">
            <a:latin typeface="Calibri" pitchFamily="34" charset="0"/>
            <a:ea typeface="+mn-ea"/>
            <a:cs typeface="+mn-cs"/>
          </a:endParaRPr>
        </a:p>
      </dsp:txBody>
      <dsp:txXfrm>
        <a:off x="619770" y="1194132"/>
        <a:ext cx="1732547" cy="642775"/>
      </dsp:txXfrm>
    </dsp:sp>
    <dsp:sp modelId="{94CFBEE2-97DE-4FC0-B422-6AEBDDEDA2D6}">
      <dsp:nvSpPr>
        <dsp:cNvPr id="0" name=""/>
        <dsp:cNvSpPr/>
      </dsp:nvSpPr>
      <dsp:spPr>
        <a:xfrm>
          <a:off x="2547615" y="0"/>
          <a:ext cx="1732547" cy="1193725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948BB6-3868-4164-87D5-741FA4599991}">
      <dsp:nvSpPr>
        <dsp:cNvPr id="0" name=""/>
        <dsp:cNvSpPr/>
      </dsp:nvSpPr>
      <dsp:spPr>
        <a:xfrm>
          <a:off x="2525646" y="1194132"/>
          <a:ext cx="1732547" cy="642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Calibri" pitchFamily="34" charset="0"/>
              <a:ea typeface="+mn-ea"/>
              <a:cs typeface="+mn-cs"/>
            </a:rPr>
            <a:t>Compartment Shapes</a:t>
          </a:r>
          <a:endParaRPr lang="ru-RU" sz="1800" kern="1200" dirty="0">
            <a:latin typeface="Calibri" pitchFamily="34" charset="0"/>
            <a:ea typeface="+mn-ea"/>
            <a:cs typeface="+mn-cs"/>
          </a:endParaRPr>
        </a:p>
      </dsp:txBody>
      <dsp:txXfrm>
        <a:off x="2525646" y="1194132"/>
        <a:ext cx="1732547" cy="642775"/>
      </dsp:txXfrm>
    </dsp:sp>
    <dsp:sp modelId="{71FD305C-9800-41B3-91FA-9A383E235120}">
      <dsp:nvSpPr>
        <dsp:cNvPr id="0" name=""/>
        <dsp:cNvSpPr/>
      </dsp:nvSpPr>
      <dsp:spPr>
        <a:xfrm>
          <a:off x="4431521" y="407"/>
          <a:ext cx="1732547" cy="1193725"/>
        </a:xfrm>
        <a:prstGeom prst="round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75E932-D38E-4CB5-8C55-E8CA73A72610}">
      <dsp:nvSpPr>
        <dsp:cNvPr id="0" name=""/>
        <dsp:cNvSpPr/>
      </dsp:nvSpPr>
      <dsp:spPr>
        <a:xfrm>
          <a:off x="4431521" y="1194132"/>
          <a:ext cx="1732547" cy="642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Calibri" pitchFamily="34" charset="0"/>
              <a:ea typeface="+mn-ea"/>
              <a:cs typeface="+mn-cs"/>
            </a:rPr>
            <a:t>Image Shapes</a:t>
          </a:r>
          <a:endParaRPr lang="ru-RU" sz="1800" kern="1200" dirty="0">
            <a:latin typeface="Calibri" pitchFamily="34" charset="0"/>
            <a:ea typeface="+mn-ea"/>
            <a:cs typeface="+mn-cs"/>
          </a:endParaRPr>
        </a:p>
      </dsp:txBody>
      <dsp:txXfrm>
        <a:off x="4431521" y="1194132"/>
        <a:ext cx="1732547" cy="642775"/>
      </dsp:txXfrm>
    </dsp:sp>
    <dsp:sp modelId="{1A73A424-5BC7-4EA3-A0AA-1912C4BFFE8D}">
      <dsp:nvSpPr>
        <dsp:cNvPr id="0" name=""/>
        <dsp:cNvSpPr/>
      </dsp:nvSpPr>
      <dsp:spPr>
        <a:xfrm>
          <a:off x="6337397" y="407"/>
          <a:ext cx="1732547" cy="1193725"/>
        </a:xfrm>
        <a:prstGeom prst="round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506D74-E032-42F0-9BF2-848BA3050442}">
      <dsp:nvSpPr>
        <dsp:cNvPr id="0" name=""/>
        <dsp:cNvSpPr/>
      </dsp:nvSpPr>
      <dsp:spPr>
        <a:xfrm>
          <a:off x="6337397" y="1194132"/>
          <a:ext cx="1732547" cy="642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Calibri" pitchFamily="34" charset="0"/>
              <a:ea typeface="+mn-ea"/>
              <a:cs typeface="+mn-cs"/>
            </a:rPr>
            <a:t>Port Shapes</a:t>
          </a:r>
          <a:endParaRPr lang="ru-RU" sz="1800" kern="1200" dirty="0">
            <a:latin typeface="Calibri" pitchFamily="34" charset="0"/>
            <a:ea typeface="+mn-ea"/>
            <a:cs typeface="+mn-cs"/>
          </a:endParaRPr>
        </a:p>
      </dsp:txBody>
      <dsp:txXfrm>
        <a:off x="6337397" y="1194132"/>
        <a:ext cx="1732547" cy="642775"/>
      </dsp:txXfrm>
    </dsp:sp>
    <dsp:sp modelId="{638A11C2-8528-4125-8416-23A10C5ABAFB}">
      <dsp:nvSpPr>
        <dsp:cNvPr id="0" name=""/>
        <dsp:cNvSpPr/>
      </dsp:nvSpPr>
      <dsp:spPr>
        <a:xfrm>
          <a:off x="2525646" y="2010162"/>
          <a:ext cx="1732547" cy="1193725"/>
        </a:xfrm>
        <a:prstGeom prst="roundRect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71A86F9-68F9-4F0A-A21F-31BEED143661}">
      <dsp:nvSpPr>
        <dsp:cNvPr id="0" name=""/>
        <dsp:cNvSpPr/>
      </dsp:nvSpPr>
      <dsp:spPr>
        <a:xfrm>
          <a:off x="2525646" y="3203888"/>
          <a:ext cx="1732547" cy="642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Calibri" pitchFamily="34" charset="0"/>
              <a:ea typeface="+mn-ea"/>
              <a:cs typeface="+mn-cs"/>
            </a:rPr>
            <a:t>Connectors</a:t>
          </a:r>
          <a:endParaRPr lang="ru-RU" sz="1800" kern="1200" dirty="0">
            <a:latin typeface="Calibri" pitchFamily="34" charset="0"/>
            <a:ea typeface="+mn-ea"/>
            <a:cs typeface="+mn-cs"/>
          </a:endParaRPr>
        </a:p>
      </dsp:txBody>
      <dsp:txXfrm>
        <a:off x="2525646" y="3203888"/>
        <a:ext cx="1732547" cy="642775"/>
      </dsp:txXfrm>
    </dsp:sp>
    <dsp:sp modelId="{4DF89C91-61C8-4276-AC13-D58C683B0D5B}">
      <dsp:nvSpPr>
        <dsp:cNvPr id="0" name=""/>
        <dsp:cNvSpPr/>
      </dsp:nvSpPr>
      <dsp:spPr>
        <a:xfrm>
          <a:off x="4431521" y="2010162"/>
          <a:ext cx="1732547" cy="1193725"/>
        </a:xfrm>
        <a:prstGeom prst="roundRect">
          <a:avLst/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19D9F23-B07A-4618-91CF-2A080CE89AFA}">
      <dsp:nvSpPr>
        <dsp:cNvPr id="0" name=""/>
        <dsp:cNvSpPr/>
      </dsp:nvSpPr>
      <dsp:spPr>
        <a:xfrm>
          <a:off x="4431521" y="3203888"/>
          <a:ext cx="1732547" cy="642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Calibri" pitchFamily="34" charset="0"/>
              <a:ea typeface="+mn-ea"/>
              <a:cs typeface="+mn-cs"/>
            </a:rPr>
            <a:t>Swimlanes</a:t>
          </a:r>
          <a:endParaRPr lang="ru-RU" sz="1800" kern="1200" dirty="0">
            <a:latin typeface="Calibri" pitchFamily="34" charset="0"/>
            <a:ea typeface="+mn-ea"/>
            <a:cs typeface="+mn-cs"/>
          </a:endParaRPr>
        </a:p>
      </dsp:txBody>
      <dsp:txXfrm>
        <a:off x="4431521" y="3203888"/>
        <a:ext cx="1732547" cy="6427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8F9EEB-3642-4C75-9BEA-EF3F0B42E75B}">
      <dsp:nvSpPr>
        <dsp:cNvPr id="0" name=""/>
        <dsp:cNvSpPr/>
      </dsp:nvSpPr>
      <dsp:spPr>
        <a:xfrm>
          <a:off x="0" y="44500"/>
          <a:ext cx="4567367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</a:rPr>
            <a:t>Хранимые</a:t>
          </a:r>
          <a:endParaRPr lang="ru-RU" sz="1600" kern="1200" dirty="0">
            <a:solidFill>
              <a:schemeClr val="tx1"/>
            </a:solidFill>
          </a:endParaRPr>
        </a:p>
      </dsp:txBody>
      <dsp:txXfrm>
        <a:off x="18277" y="62777"/>
        <a:ext cx="4530813" cy="337846"/>
      </dsp:txXfrm>
    </dsp:sp>
    <dsp:sp modelId="{46C511FD-CB68-4E05-A890-741C4658E933}">
      <dsp:nvSpPr>
        <dsp:cNvPr id="0" name=""/>
        <dsp:cNvSpPr/>
      </dsp:nvSpPr>
      <dsp:spPr>
        <a:xfrm>
          <a:off x="0" y="418900"/>
          <a:ext cx="4567367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014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200" kern="1200" dirty="0" smtClean="0">
              <a:solidFill>
                <a:schemeClr val="tx1"/>
              </a:solidFill>
            </a:rPr>
            <a:t>Встроенные:</a:t>
          </a:r>
          <a:endParaRPr lang="ru-RU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err="1" smtClean="0">
              <a:solidFill>
                <a:schemeClr val="tx1"/>
              </a:solidFill>
            </a:rPr>
            <a:t>Int</a:t>
          </a:r>
          <a:r>
            <a:rPr lang="en-US" sz="1200" kern="1200" dirty="0" smtClean="0">
              <a:solidFill>
                <a:schemeClr val="tx1"/>
              </a:solidFill>
            </a:rPr>
            <a:t>, String, Double, </a:t>
          </a:r>
          <a:r>
            <a:rPr lang="ru-RU" sz="1200" kern="1200" dirty="0" smtClean="0">
              <a:solidFill>
                <a:schemeClr val="tx1"/>
              </a:solidFill>
            </a:rPr>
            <a:t>…</a:t>
          </a:r>
          <a:endParaRPr lang="ru-RU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200" kern="1200" dirty="0" smtClean="0">
              <a:solidFill>
                <a:schemeClr val="tx1"/>
              </a:solidFill>
            </a:rPr>
            <a:t>Перечислимого типа</a:t>
          </a:r>
          <a:endParaRPr lang="ru-RU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200" kern="1200" dirty="0" smtClean="0">
              <a:solidFill>
                <a:schemeClr val="tx1"/>
              </a:solidFill>
            </a:rPr>
            <a:t>Внешнего типа</a:t>
          </a:r>
          <a:endParaRPr lang="ru-RU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ru-RU" sz="1200" kern="1200" dirty="0">
            <a:solidFill>
              <a:schemeClr val="tx1"/>
            </a:solidFill>
          </a:endParaRPr>
        </a:p>
      </dsp:txBody>
      <dsp:txXfrm>
        <a:off x="0" y="418900"/>
        <a:ext cx="4567367" cy="993600"/>
      </dsp:txXfrm>
    </dsp:sp>
    <dsp:sp modelId="{47BEC6F3-63F9-44B7-B33E-9A3C575EB133}">
      <dsp:nvSpPr>
        <dsp:cNvPr id="0" name=""/>
        <dsp:cNvSpPr/>
      </dsp:nvSpPr>
      <dsp:spPr>
        <a:xfrm>
          <a:off x="0" y="1412500"/>
          <a:ext cx="4567367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>
              <a:solidFill>
                <a:schemeClr val="tx1"/>
              </a:solidFill>
            </a:rPr>
            <a:t>Вычислимые</a:t>
          </a:r>
          <a:endParaRPr lang="ru-RU" sz="1600" kern="1200" dirty="0">
            <a:solidFill>
              <a:schemeClr val="tx1"/>
            </a:solidFill>
          </a:endParaRPr>
        </a:p>
      </dsp:txBody>
      <dsp:txXfrm>
        <a:off x="18277" y="1430777"/>
        <a:ext cx="4530813" cy="337846"/>
      </dsp:txXfrm>
    </dsp:sp>
    <dsp:sp modelId="{EB106281-0778-4252-B2A3-82F73B97195F}">
      <dsp:nvSpPr>
        <dsp:cNvPr id="0" name=""/>
        <dsp:cNvSpPr/>
      </dsp:nvSpPr>
      <dsp:spPr>
        <a:xfrm>
          <a:off x="0" y="1832980"/>
          <a:ext cx="4567367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>
              <a:solidFill>
                <a:schemeClr val="tx1"/>
              </a:solidFill>
            </a:rPr>
            <a:t>Внешнего хранения</a:t>
          </a:r>
          <a:endParaRPr lang="ru-RU" sz="1600" kern="1200" dirty="0">
            <a:solidFill>
              <a:schemeClr val="tx1"/>
            </a:solidFill>
          </a:endParaRPr>
        </a:p>
      </dsp:txBody>
      <dsp:txXfrm>
        <a:off x="18277" y="1851257"/>
        <a:ext cx="4530813" cy="3378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90237-3752-464E-AB89-D80246BAABC1}">
      <dsp:nvSpPr>
        <dsp:cNvPr id="0" name=""/>
        <dsp:cNvSpPr/>
      </dsp:nvSpPr>
      <dsp:spPr>
        <a:xfrm>
          <a:off x="0" y="49763"/>
          <a:ext cx="4445374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solidFill>
                <a:schemeClr val="tx1"/>
              </a:solidFill>
            </a:rPr>
            <a:t>Параметры внешнего вида фигур</a:t>
          </a:r>
          <a:endParaRPr lang="ru-RU" sz="1900" kern="1200" dirty="0">
            <a:solidFill>
              <a:schemeClr val="tx1"/>
            </a:solidFill>
          </a:endParaRPr>
        </a:p>
      </dsp:txBody>
      <dsp:txXfrm>
        <a:off x="21704" y="71467"/>
        <a:ext cx="4401966" cy="401192"/>
      </dsp:txXfrm>
    </dsp:sp>
    <dsp:sp modelId="{DA9D13EB-3B92-40E4-8622-5EDA43F02291}">
      <dsp:nvSpPr>
        <dsp:cNvPr id="0" name=""/>
        <dsp:cNvSpPr/>
      </dsp:nvSpPr>
      <dsp:spPr>
        <a:xfrm>
          <a:off x="0" y="494363"/>
          <a:ext cx="4445374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41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500" kern="1200" dirty="0" smtClean="0">
              <a:solidFill>
                <a:schemeClr val="tx1"/>
              </a:solidFill>
            </a:rPr>
            <a:t>Высота, ширина, цвет, градиент, …</a:t>
          </a:r>
          <a:endParaRPr lang="ru-RU" sz="1500" kern="1200" dirty="0">
            <a:solidFill>
              <a:schemeClr val="tx1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500" kern="1200" dirty="0" smtClean="0">
              <a:solidFill>
                <a:schemeClr val="tx1"/>
              </a:solidFill>
            </a:rPr>
            <a:t>Тип линии, толщина, концы линий, …</a:t>
          </a:r>
          <a:endParaRPr lang="ru-RU" sz="1500" kern="1200" dirty="0">
            <a:solidFill>
              <a:schemeClr val="tx1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500" kern="1200" dirty="0" smtClean="0">
              <a:solidFill>
                <a:schemeClr val="tx1"/>
              </a:solidFill>
            </a:rPr>
            <a:t>Шрифт, цвет, и начертание текста</a:t>
          </a:r>
          <a:endParaRPr lang="ru-RU" sz="1500" kern="1200" dirty="0">
            <a:solidFill>
              <a:schemeClr val="tx1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ru-RU" sz="1500" kern="1200" dirty="0">
            <a:solidFill>
              <a:schemeClr val="tx1"/>
            </a:solidFill>
          </a:endParaRPr>
        </a:p>
      </dsp:txBody>
      <dsp:txXfrm>
        <a:off x="0" y="494363"/>
        <a:ext cx="4445374" cy="983250"/>
      </dsp:txXfrm>
    </dsp:sp>
    <dsp:sp modelId="{3ED5684D-0A0B-4C68-B83C-C3812D34114E}">
      <dsp:nvSpPr>
        <dsp:cNvPr id="0" name=""/>
        <dsp:cNvSpPr/>
      </dsp:nvSpPr>
      <dsp:spPr>
        <a:xfrm>
          <a:off x="0" y="1477613"/>
          <a:ext cx="4445374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solidFill>
                <a:schemeClr val="tx1"/>
              </a:solidFill>
            </a:rPr>
            <a:t>Декораторы</a:t>
          </a:r>
        </a:p>
      </dsp:txBody>
      <dsp:txXfrm>
        <a:off x="21704" y="1499317"/>
        <a:ext cx="4401966" cy="401192"/>
      </dsp:txXfrm>
    </dsp:sp>
    <dsp:sp modelId="{F2729B17-1EEE-4DEB-8127-4464B28A4F0D}">
      <dsp:nvSpPr>
        <dsp:cNvPr id="0" name=""/>
        <dsp:cNvSpPr/>
      </dsp:nvSpPr>
      <dsp:spPr>
        <a:xfrm>
          <a:off x="0" y="1922213"/>
          <a:ext cx="4445374" cy="74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41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500" kern="1200" dirty="0" smtClean="0">
              <a:solidFill>
                <a:schemeClr val="tx1"/>
              </a:solidFill>
            </a:rPr>
            <a:t>Текстовые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500" kern="1200" dirty="0" smtClean="0">
              <a:solidFill>
                <a:schemeClr val="tx1"/>
              </a:solidFill>
            </a:rPr>
            <a:t>Изображение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500" kern="1200" dirty="0" smtClean="0">
              <a:solidFill>
                <a:schemeClr val="tx1"/>
              </a:solidFill>
            </a:rPr>
            <a:t>Сворачивания</a:t>
          </a:r>
          <a:r>
            <a:rPr lang="en-US" sz="1500" kern="1200" dirty="0" smtClean="0">
              <a:solidFill>
                <a:schemeClr val="tx1"/>
              </a:solidFill>
            </a:rPr>
            <a:t>/</a:t>
          </a:r>
          <a:r>
            <a:rPr lang="ru-RU" sz="1500" kern="1200" dirty="0" smtClean="0">
              <a:solidFill>
                <a:schemeClr val="tx1"/>
              </a:solidFill>
            </a:rPr>
            <a:t>Разворачивания</a:t>
          </a:r>
        </a:p>
      </dsp:txBody>
      <dsp:txXfrm>
        <a:off x="0" y="1922213"/>
        <a:ext cx="4445374" cy="747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33322-EA5F-4826-8E70-9843C79BBBA0}">
      <dsp:nvSpPr>
        <dsp:cNvPr id="0" name=""/>
        <dsp:cNvSpPr/>
      </dsp:nvSpPr>
      <dsp:spPr>
        <a:xfrm>
          <a:off x="0" y="67560"/>
          <a:ext cx="3748216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solidFill>
                <a:schemeClr val="tx1"/>
              </a:solidFill>
            </a:rPr>
            <a:t>Жесткие </a:t>
          </a:r>
          <a:r>
            <a:rPr lang="en-US" sz="1900" kern="1200" dirty="0" smtClean="0">
              <a:solidFill>
                <a:schemeClr val="tx1"/>
              </a:solidFill>
            </a:rPr>
            <a:t>(hard)</a:t>
          </a:r>
          <a:endParaRPr lang="ru-RU" sz="1900" kern="1200" dirty="0">
            <a:solidFill>
              <a:schemeClr val="tx1"/>
            </a:solidFill>
          </a:endParaRPr>
        </a:p>
      </dsp:txBody>
      <dsp:txXfrm>
        <a:off x="21704" y="89264"/>
        <a:ext cx="3704808" cy="401192"/>
      </dsp:txXfrm>
    </dsp:sp>
    <dsp:sp modelId="{073D91B7-CA14-4295-8C55-9CB6C2095739}">
      <dsp:nvSpPr>
        <dsp:cNvPr id="0" name=""/>
        <dsp:cNvSpPr/>
      </dsp:nvSpPr>
      <dsp:spPr>
        <a:xfrm>
          <a:off x="0" y="512160"/>
          <a:ext cx="3748216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0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500" kern="1200" dirty="0" smtClean="0">
              <a:solidFill>
                <a:schemeClr val="tx1"/>
              </a:solidFill>
            </a:rPr>
            <a:t>Не позволяют выполнить недопустимое действие</a:t>
          </a:r>
          <a:endParaRPr lang="ru-RU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500" kern="1200" dirty="0" smtClean="0">
              <a:solidFill>
                <a:schemeClr val="tx1"/>
              </a:solidFill>
            </a:rPr>
            <a:t>Предопределены</a:t>
          </a:r>
          <a:endParaRPr lang="ru-RU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ru-RU" sz="1500" kern="1200" dirty="0">
            <a:solidFill>
              <a:schemeClr val="tx1"/>
            </a:solidFill>
          </a:endParaRPr>
        </a:p>
      </dsp:txBody>
      <dsp:txXfrm>
        <a:off x="0" y="512160"/>
        <a:ext cx="3748216" cy="943920"/>
      </dsp:txXfrm>
    </dsp:sp>
    <dsp:sp modelId="{28ECBDE3-4A93-431B-9919-54B047C0C42A}">
      <dsp:nvSpPr>
        <dsp:cNvPr id="0" name=""/>
        <dsp:cNvSpPr/>
      </dsp:nvSpPr>
      <dsp:spPr>
        <a:xfrm>
          <a:off x="0" y="1456080"/>
          <a:ext cx="3748216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solidFill>
                <a:schemeClr val="tx1"/>
              </a:solidFill>
            </a:rPr>
            <a:t>Мягкие</a:t>
          </a:r>
          <a:r>
            <a:rPr lang="en-US" sz="1900" kern="1200" dirty="0" smtClean="0">
              <a:solidFill>
                <a:schemeClr val="tx1"/>
              </a:solidFill>
            </a:rPr>
            <a:t> (soft)</a:t>
          </a:r>
          <a:endParaRPr lang="ru-RU" sz="1900" kern="1200" dirty="0">
            <a:solidFill>
              <a:schemeClr val="tx1"/>
            </a:solidFill>
          </a:endParaRPr>
        </a:p>
      </dsp:txBody>
      <dsp:txXfrm>
        <a:off x="21704" y="1477784"/>
        <a:ext cx="3704808" cy="401192"/>
      </dsp:txXfrm>
    </dsp:sp>
    <dsp:sp modelId="{6186056B-B157-491D-8D17-70AAED28B688}">
      <dsp:nvSpPr>
        <dsp:cNvPr id="0" name=""/>
        <dsp:cNvSpPr/>
      </dsp:nvSpPr>
      <dsp:spPr>
        <a:xfrm>
          <a:off x="0" y="1900680"/>
          <a:ext cx="3748216" cy="904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0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500" kern="1200" dirty="0" smtClean="0">
              <a:solidFill>
                <a:schemeClr val="tx1"/>
              </a:solidFill>
            </a:rPr>
            <a:t>Выполняют проверку уже готовой модели и сообщают об ошибках</a:t>
          </a:r>
          <a:endParaRPr lang="ru-RU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500" kern="1200" dirty="0" smtClean="0">
              <a:solidFill>
                <a:schemeClr val="tx1"/>
              </a:solidFill>
            </a:rPr>
            <a:t>Задаются кодом (разработчиком языка)</a:t>
          </a:r>
          <a:endParaRPr lang="ru-RU" sz="1500" kern="1200" dirty="0">
            <a:solidFill>
              <a:schemeClr val="tx1"/>
            </a:solidFill>
          </a:endParaRPr>
        </a:p>
      </dsp:txBody>
      <dsp:txXfrm>
        <a:off x="0" y="1900680"/>
        <a:ext cx="3748216" cy="9045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F4913-BB3C-4038-A635-A503BF436B85}">
      <dsp:nvSpPr>
        <dsp:cNvPr id="0" name=""/>
        <dsp:cNvSpPr/>
      </dsp:nvSpPr>
      <dsp:spPr>
        <a:xfrm>
          <a:off x="3343997" y="1731343"/>
          <a:ext cx="1651333" cy="16513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baseline="0" smtClean="0"/>
            <a:t>Модель</a:t>
          </a:r>
          <a:endParaRPr lang="ru-RU" sz="2500" kern="1200"/>
        </a:p>
      </dsp:txBody>
      <dsp:txXfrm>
        <a:off x="3585829" y="1973175"/>
        <a:ext cx="1167669" cy="1167669"/>
      </dsp:txXfrm>
    </dsp:sp>
    <dsp:sp modelId="{5C5B3B06-8330-460A-8DEB-3B79519C4D90}">
      <dsp:nvSpPr>
        <dsp:cNvPr id="0" name=""/>
        <dsp:cNvSpPr/>
      </dsp:nvSpPr>
      <dsp:spPr>
        <a:xfrm rot="11700000">
          <a:off x="2092905" y="1930151"/>
          <a:ext cx="1230993" cy="47063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9CA38-72F2-4C1C-B591-3106D8C48FE3}">
      <dsp:nvSpPr>
        <dsp:cNvPr id="0" name=""/>
        <dsp:cNvSpPr/>
      </dsp:nvSpPr>
      <dsp:spPr>
        <a:xfrm>
          <a:off x="1329494" y="1378657"/>
          <a:ext cx="1568766" cy="12550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dirty="0" err="1" smtClean="0"/>
            <a:t>WriteLine</a:t>
          </a:r>
          <a:r>
            <a:rPr lang="en-US" sz="2200" kern="1200" baseline="0" dirty="0" smtClean="0"/>
            <a:t>()</a:t>
          </a:r>
          <a:endParaRPr lang="ru-RU" sz="2200" kern="1200" dirty="0"/>
        </a:p>
      </dsp:txBody>
      <dsp:txXfrm>
        <a:off x="1366252" y="1415415"/>
        <a:ext cx="1495250" cy="1181497"/>
      </dsp:txXfrm>
    </dsp:sp>
    <dsp:sp modelId="{A63ACA99-C5B4-4492-A79E-988D2F6A73F7}">
      <dsp:nvSpPr>
        <dsp:cNvPr id="0" name=""/>
        <dsp:cNvSpPr/>
      </dsp:nvSpPr>
      <dsp:spPr>
        <a:xfrm rot="14700000">
          <a:off x="2914826" y="950624"/>
          <a:ext cx="1230993" cy="47063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-2266389"/>
            <a:satOff val="-5948"/>
            <a:lumOff val="51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83AD5-3E1B-4CC0-BAA1-626CBD0CF87D}">
      <dsp:nvSpPr>
        <dsp:cNvPr id="0" name=""/>
        <dsp:cNvSpPr/>
      </dsp:nvSpPr>
      <dsp:spPr>
        <a:xfrm>
          <a:off x="2485819" y="603"/>
          <a:ext cx="1568766" cy="1255013"/>
        </a:xfrm>
        <a:prstGeom prst="roundRect">
          <a:avLst>
            <a:gd name="adj" fmla="val 10000"/>
          </a:avLst>
        </a:prstGeom>
        <a:solidFill>
          <a:schemeClr val="accent3">
            <a:hueOff val="-2266389"/>
            <a:satOff val="-5948"/>
            <a:lumOff val="51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dirty="0" err="1" smtClean="0"/>
            <a:t>CodeDOM</a:t>
          </a:r>
          <a:endParaRPr lang="ru-RU" sz="2200" kern="1200" dirty="0"/>
        </a:p>
      </dsp:txBody>
      <dsp:txXfrm>
        <a:off x="2522577" y="37361"/>
        <a:ext cx="1495250" cy="1181497"/>
      </dsp:txXfrm>
    </dsp:sp>
    <dsp:sp modelId="{CE8F2A02-579A-44A9-812C-A2DB507DFA63}">
      <dsp:nvSpPr>
        <dsp:cNvPr id="0" name=""/>
        <dsp:cNvSpPr/>
      </dsp:nvSpPr>
      <dsp:spPr>
        <a:xfrm rot="17700000">
          <a:off x="4193507" y="950624"/>
          <a:ext cx="1230993" cy="47063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-4532778"/>
            <a:satOff val="-11897"/>
            <a:lumOff val="103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875EC-BB11-4A49-BBB9-2BF2A6CE5F03}">
      <dsp:nvSpPr>
        <dsp:cNvPr id="0" name=""/>
        <dsp:cNvSpPr/>
      </dsp:nvSpPr>
      <dsp:spPr>
        <a:xfrm>
          <a:off x="4284741" y="603"/>
          <a:ext cx="1568766" cy="1255013"/>
        </a:xfrm>
        <a:prstGeom prst="roundRect">
          <a:avLst>
            <a:gd name="adj" fmla="val 10000"/>
          </a:avLst>
        </a:prstGeom>
        <a:solidFill>
          <a:schemeClr val="accent3">
            <a:hueOff val="-4532778"/>
            <a:satOff val="-11897"/>
            <a:lumOff val="103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dirty="0" smtClean="0"/>
            <a:t>XSLT</a:t>
          </a:r>
          <a:endParaRPr lang="ru-RU" sz="2200" kern="1200" dirty="0"/>
        </a:p>
      </dsp:txBody>
      <dsp:txXfrm>
        <a:off x="4321499" y="37361"/>
        <a:ext cx="1495250" cy="1181497"/>
      </dsp:txXfrm>
    </dsp:sp>
    <dsp:sp modelId="{BAC59AE4-1C20-44B2-83A1-93159FC35579}">
      <dsp:nvSpPr>
        <dsp:cNvPr id="0" name=""/>
        <dsp:cNvSpPr/>
      </dsp:nvSpPr>
      <dsp:spPr>
        <a:xfrm rot="20700000">
          <a:off x="5015428" y="1930151"/>
          <a:ext cx="1230993" cy="47063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-6799166"/>
            <a:satOff val="-17845"/>
            <a:lumOff val="154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C9032-446B-41E5-8264-145437A28B2C}">
      <dsp:nvSpPr>
        <dsp:cNvPr id="0" name=""/>
        <dsp:cNvSpPr/>
      </dsp:nvSpPr>
      <dsp:spPr>
        <a:xfrm>
          <a:off x="5441066" y="1378657"/>
          <a:ext cx="1568766" cy="1255013"/>
        </a:xfrm>
        <a:prstGeom prst="roundRect">
          <a:avLst>
            <a:gd name="adj" fmla="val 10000"/>
          </a:avLst>
        </a:prstGeom>
        <a:solidFill>
          <a:schemeClr val="accent3">
            <a:hueOff val="-6799166"/>
            <a:satOff val="-17845"/>
            <a:lumOff val="154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dirty="0" smtClean="0"/>
            <a:t>Templates (T4)</a:t>
          </a:r>
          <a:endParaRPr lang="ru-RU" sz="2200" kern="1200" dirty="0"/>
        </a:p>
      </dsp:txBody>
      <dsp:txXfrm>
        <a:off x="5477824" y="1415415"/>
        <a:ext cx="1495250" cy="1181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#1">
  <dgm:title val=""/>
  <dgm:desc val=""/>
  <dgm:catLst>
    <dgm:cat type="list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3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4464171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91440" tIns="27432" rIns="91440" bIns="34290" anchor="t">
            <a:spAutoFit/>
          </a:bodyPr>
          <a:lstStyle>
            <a:lvl1pPr algn="l">
              <a:defRPr sz="3800" b="0" cap="none" baseline="0">
                <a:solidFill>
                  <a:srgbClr val="FFFFF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4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2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93002" y="1893183"/>
            <a:ext cx="5950021" cy="204069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11541" y="239435"/>
            <a:ext cx="3619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Демонстрация:</a:t>
            </a:r>
            <a:endParaRPr lang="ru-RU" sz="3600" b="1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72253" y="239435"/>
            <a:ext cx="4859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ru-RU" sz="3600" b="0" dirty="0">
                <a:latin typeface="+mn-lt"/>
                <a:ea typeface="+mn-ea"/>
                <a:cs typeface="+mn-cs"/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749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3" r:id="rId4"/>
    <p:sldLayoutId id="2147483756" r:id="rId5"/>
    <p:sldLayoutId id="2147483711" r:id="rId6"/>
    <p:sldLayoutId id="2147483749" r:id="rId7"/>
    <p:sldLayoutId id="2147483757" r:id="rId8"/>
  </p:sldLayoutIdLst>
  <p:timing>
    <p:tnLst>
      <p:par>
        <p:cTn id="1" dur="indefinite" restart="never" nodeType="tmRoot"/>
      </p:par>
    </p:tnLst>
  </p:timing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3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b126278" TargetMode="External"/><Relationship Id="rId2" Type="http://schemas.openxmlformats.org/officeDocument/2006/relationships/hyperlink" Target="http://www.domainspecificdevelopment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olegsych.com/" TargetMode="External"/><Relationship Id="rId5" Type="http://schemas.openxmlformats.org/officeDocument/2006/relationships/hyperlink" Target="http://blogs.msdn.com/garethj" TargetMode="External"/><Relationship Id="rId4" Type="http://schemas.openxmlformats.org/officeDocument/2006/relationships/hyperlink" Target="http://msdn.microsoft.com/en-us/library/bb126445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32881" y="1417371"/>
            <a:ext cx="8323229" cy="744805"/>
          </a:xfrm>
        </p:spPr>
        <p:txBody>
          <a:bodyPr>
            <a:noAutofit/>
          </a:bodyPr>
          <a:lstStyle/>
          <a:p>
            <a:r>
              <a:rPr lang="en-US" cap="none" dirty="0"/>
              <a:t>T4 </a:t>
            </a:r>
            <a:r>
              <a:rPr lang="ru-RU" cap="none" dirty="0"/>
              <a:t>и </a:t>
            </a:r>
            <a:r>
              <a:rPr lang="en-US" cap="none" dirty="0"/>
              <a:t>DSL </a:t>
            </a:r>
            <a:r>
              <a:rPr lang="en-US" cap="none" dirty="0" smtClean="0"/>
              <a:t>Tools</a:t>
            </a:r>
            <a:endParaRPr lang="en-US" cap="non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60399" y="3292883"/>
            <a:ext cx="3797643" cy="277768"/>
          </a:xfrm>
        </p:spPr>
        <p:txBody>
          <a:bodyPr/>
          <a:lstStyle/>
          <a:p>
            <a:r>
              <a:rPr lang="ru-RU" dirty="0"/>
              <a:t>Михаил Романов</a:t>
            </a:r>
            <a:r>
              <a:rPr lang="en-US" dirty="0"/>
              <a:t>, EPAM Systems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cs typeface="Trebuchet MS"/>
              </a:rPr>
              <a:t>29 </a:t>
            </a:r>
            <a:r>
              <a:rPr lang="en-US" dirty="0">
                <a:cs typeface="Trebuchet MS"/>
              </a:rPr>
              <a:t>October 2016</a:t>
            </a:r>
          </a:p>
        </p:txBody>
      </p:sp>
      <p:pic>
        <p:nvPicPr>
          <p:cNvPr id="17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  <p:sp>
        <p:nvSpPr>
          <p:cNvPr id="2" name="Picture Placeholder 1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" name="Rectangle 2"/>
          <p:cNvSpPr/>
          <p:nvPr/>
        </p:nvSpPr>
        <p:spPr>
          <a:xfrm>
            <a:off x="2104373" y="2094413"/>
            <a:ext cx="66575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 Black" panose="020B0A04020102020204" pitchFamily="34" charset="0"/>
              </a:rPr>
              <a:t>или наш опыт использования </a:t>
            </a:r>
            <a:r>
              <a:rPr lang="ru-RU" sz="2400" dirty="0" err="1">
                <a:latin typeface="Arial Black" panose="020B0A04020102020204" pitchFamily="34" charset="0"/>
              </a:rPr>
              <a:t>Model</a:t>
            </a:r>
            <a:r>
              <a:rPr lang="ru-RU" sz="2400" dirty="0">
                <a:latin typeface="Arial Black" panose="020B0A04020102020204" pitchFamily="34" charset="0"/>
              </a:rPr>
              <a:t> </a:t>
            </a:r>
            <a:r>
              <a:rPr lang="ru-RU" sz="2400" dirty="0" err="1">
                <a:latin typeface="Arial Black" panose="020B0A04020102020204" pitchFamily="34" charset="0"/>
              </a:rPr>
              <a:t>Driven</a:t>
            </a:r>
            <a:r>
              <a:rPr lang="ru-RU" sz="2400" dirty="0">
                <a:latin typeface="Arial Black" panose="020B0A04020102020204" pitchFamily="34" charset="0"/>
              </a:rPr>
              <a:t> </a:t>
            </a:r>
            <a:r>
              <a:rPr lang="ru-RU" sz="2400" dirty="0" err="1">
                <a:latin typeface="Arial Black" panose="020B0A04020102020204" pitchFamily="34" charset="0"/>
              </a:rPr>
              <a:t>Architecture</a:t>
            </a:r>
            <a:r>
              <a:rPr lang="ru-RU" sz="2400" dirty="0">
                <a:latin typeface="Arial Black" panose="020B0A04020102020204" pitchFamily="34" charset="0"/>
              </a:rPr>
              <a:t> (MDA)</a:t>
            </a:r>
          </a:p>
        </p:txBody>
      </p:sp>
    </p:spTree>
    <p:extLst>
      <p:ext uri="{BB962C8B-B14F-4D97-AF65-F5344CB8AC3E}">
        <p14:creationId xmlns:p14="http://schemas.microsoft.com/office/powerpoint/2010/main" val="42748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Расширение сгенерированного кода (</a:t>
            </a:r>
            <a:r>
              <a:rPr lang="en-US" dirty="0"/>
              <a:t>partial-</a:t>
            </a:r>
            <a:r>
              <a:rPr lang="ru-RU" dirty="0"/>
              <a:t>классы)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07" y="1105680"/>
            <a:ext cx="4072228" cy="2751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996" y="1745895"/>
            <a:ext cx="4543425" cy="1471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96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Модель в </a:t>
            </a:r>
            <a:r>
              <a:rPr lang="ru-RU" dirty="0" smtClean="0"/>
              <a:t>коде (стандарт для </a:t>
            </a:r>
            <a:r>
              <a:rPr lang="en-US" dirty="0" smtClean="0"/>
              <a:t>T4)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161451" y="1330381"/>
            <a:ext cx="6821098" cy="2516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Model</a:t>
            </a:r>
          </a:p>
          <a:p>
            <a: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EntityDescription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 Entities =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EntityDescription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EntityDescription</a:t>
            </a:r>
            <a:endParaRPr lang="en-US" sz="105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Name =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"Company"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Properties =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PropertyDescription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PropertyDescription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{ Name =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Type = 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PropertyDescription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{ Name =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"Shares"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Type = 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Int64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PropertyDescription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{ Name =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MarketCap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Type = 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)},</a:t>
            </a:r>
          </a:p>
          <a:p>
            <a: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27839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Шаблон</a:t>
            </a:r>
          </a:p>
          <a:p>
            <a:r>
              <a:rPr lang="ru-RU" dirty="0" smtClean="0"/>
              <a:t>Модель</a:t>
            </a:r>
          </a:p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 для </a:t>
            </a:r>
            <a:r>
              <a:rPr lang="en-US" smtClean="0"/>
              <a:t>T4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83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А если это будет реальная модель?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87908"/>
            <a:ext cx="7300912" cy="3929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308980" y="948520"/>
            <a:ext cx="3703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rgbClr val="FF0000"/>
                </a:solidFill>
              </a:rPr>
              <a:t>И это только маленький фрагмент!!!</a:t>
            </a:r>
            <a:endParaRPr lang="ru-RU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 </a:t>
            </a:r>
            <a:r>
              <a:rPr lang="ru-RU" dirty="0" smtClean="0"/>
              <a:t>наглядно</a:t>
            </a:r>
            <a:endParaRPr lang="ru-RU" dirty="0"/>
          </a:p>
          <a:p>
            <a:pPr lvl="1"/>
            <a:r>
              <a:rPr lang="ru-RU" dirty="0"/>
              <a:t>какие сущности связаны с данной?</a:t>
            </a:r>
          </a:p>
          <a:p>
            <a:pPr lvl="1"/>
            <a:r>
              <a:rPr lang="ru-RU" dirty="0"/>
              <a:t>если мы добавляем еще один параметр генерации, то где править в модели?</a:t>
            </a:r>
          </a:p>
          <a:p>
            <a:pPr lvl="1"/>
            <a:r>
              <a:rPr lang="ru-RU" dirty="0"/>
              <a:t>…</a:t>
            </a:r>
          </a:p>
          <a:p>
            <a:pPr lvl="1"/>
            <a:endParaRPr lang="ru-RU" dirty="0"/>
          </a:p>
          <a:p>
            <a:pPr marL="0" indent="0">
              <a:buNone/>
            </a:pPr>
            <a:r>
              <a:rPr lang="ru-RU" dirty="0"/>
              <a:t>Нет проверок в «</a:t>
            </a:r>
            <a:r>
              <a:rPr lang="en-US" dirty="0"/>
              <a:t>modeling time</a:t>
            </a:r>
            <a:r>
              <a:rPr lang="ru-RU" dirty="0"/>
              <a:t>»</a:t>
            </a:r>
            <a:endParaRPr lang="en-US" dirty="0"/>
          </a:p>
          <a:p>
            <a:pPr lvl="1"/>
            <a:r>
              <a:rPr lang="ru-RU" dirty="0"/>
              <a:t>а нет ли у нас «кольца» в связях?</a:t>
            </a:r>
          </a:p>
          <a:p>
            <a:pPr lvl="1"/>
            <a:r>
              <a:rPr lang="ru-RU" dirty="0"/>
              <a:t>а нет ли у нас дублей в полях при наследовании?</a:t>
            </a:r>
          </a:p>
          <a:p>
            <a:pPr lvl="1"/>
            <a:r>
              <a:rPr lang="ru-RU" dirty="0"/>
              <a:t>…</a:t>
            </a:r>
          </a:p>
          <a:p>
            <a:endParaRPr lang="ru-RU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Что не так с подходом «модель в коде»?</a:t>
            </a:r>
          </a:p>
        </p:txBody>
      </p:sp>
    </p:spTree>
    <p:extLst>
      <p:ext uri="{BB962C8B-B14F-4D97-AF65-F5344CB8AC3E}">
        <p14:creationId xmlns:p14="http://schemas.microsoft.com/office/powerpoint/2010/main" val="422031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72404" y="2869953"/>
            <a:ext cx="5458546" cy="647100"/>
          </a:xfrm>
        </p:spPr>
        <p:txBody>
          <a:bodyPr/>
          <a:lstStyle/>
          <a:p>
            <a:r>
              <a:rPr lang="ru-RU" dirty="0" smtClean="0"/>
              <a:t>Что с этим</a:t>
            </a:r>
            <a:r>
              <a:rPr lang="en-US" dirty="0" smtClean="0"/>
              <a:t> </a:t>
            </a:r>
            <a:r>
              <a:rPr lang="ru-RU" dirty="0" smtClean="0"/>
              <a:t>делать?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8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Общая идея </a:t>
            </a:r>
            <a:r>
              <a:rPr lang="en-US" dirty="0"/>
              <a:t>MDA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247" y="1353895"/>
            <a:ext cx="2164076" cy="219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0" y="1353896"/>
            <a:ext cx="1462799" cy="2196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34" y="1168431"/>
            <a:ext cx="3131792" cy="23822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698" y="799099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Требования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95691" y="799099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Модель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04242" y="799099"/>
            <a:ext cx="55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Код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964155" y="2185160"/>
            <a:ext cx="474562" cy="333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992145" y="2185160"/>
            <a:ext cx="474562" cy="333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64018" y="4104186"/>
            <a:ext cx="7443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rgbClr val="C00000"/>
                </a:solidFill>
              </a:rPr>
              <a:t>Код генерируется по модели!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94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3" y="1079898"/>
            <a:ext cx="4423177" cy="338328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Язык модели + средство моделирования</a:t>
            </a:r>
          </a:p>
          <a:p>
            <a:pPr lvl="1"/>
            <a:r>
              <a:rPr lang="ru-RU" dirty="0"/>
              <a:t>универсальный (</a:t>
            </a:r>
            <a:r>
              <a:rPr lang="en-US" dirty="0"/>
              <a:t>UML</a:t>
            </a:r>
            <a:r>
              <a:rPr lang="ru-RU" dirty="0"/>
              <a:t>, …)</a:t>
            </a:r>
            <a:endParaRPr lang="en-US" dirty="0"/>
          </a:p>
          <a:p>
            <a:pPr lvl="1"/>
            <a:r>
              <a:rPr lang="ru-RU" dirty="0"/>
              <a:t>специализированный (</a:t>
            </a:r>
            <a:r>
              <a:rPr lang="en-US" dirty="0"/>
              <a:t>DSL)</a:t>
            </a:r>
            <a:endParaRPr lang="ru-RU" dirty="0"/>
          </a:p>
          <a:p>
            <a:pPr lvl="2"/>
            <a:r>
              <a:rPr lang="ru-RU" dirty="0"/>
              <a:t>текстовый</a:t>
            </a:r>
          </a:p>
          <a:p>
            <a:pPr lvl="2"/>
            <a:r>
              <a:rPr lang="ru-RU" dirty="0"/>
              <a:t>графический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Генератор(ы) кода </a:t>
            </a:r>
            <a:endParaRPr lang="en-US" dirty="0"/>
          </a:p>
          <a:p>
            <a:endParaRPr lang="ru-RU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Компоненты (инструменты) </a:t>
            </a:r>
            <a:r>
              <a:rPr lang="en-US" dirty="0"/>
              <a:t>MDA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21095"/>
            <a:ext cx="4206605" cy="35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404" y="2869953"/>
            <a:ext cx="2833404" cy="647100"/>
          </a:xfrm>
        </p:spPr>
        <p:txBody>
          <a:bodyPr/>
          <a:lstStyle/>
          <a:p>
            <a:r>
              <a:rPr lang="en-US" dirty="0" smtClean="0"/>
              <a:t>DSL Tools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20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DSL </a:t>
            </a:r>
            <a:r>
              <a:rPr lang="en-US" dirty="0" smtClean="0"/>
              <a:t>Tools</a:t>
            </a:r>
            <a:r>
              <a:rPr lang="ru-RU" dirty="0" smtClean="0"/>
              <a:t> </a:t>
            </a:r>
            <a:r>
              <a:rPr lang="ru-RU" dirty="0"/>
              <a:t>– инструмент для </a:t>
            </a:r>
            <a:r>
              <a:rPr lang="ru-RU" dirty="0" smtClean="0"/>
              <a:t>визуальных </a:t>
            </a:r>
            <a:r>
              <a:rPr lang="ru-RU" dirty="0"/>
              <a:t>DSL языков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45" y="763335"/>
            <a:ext cx="2293463" cy="2422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176" y="1838410"/>
            <a:ext cx="2728397" cy="2968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571" y="823083"/>
            <a:ext cx="2678310" cy="1990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123" y="1838410"/>
            <a:ext cx="3690269" cy="2777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98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60363" y="1079898"/>
            <a:ext cx="5842544" cy="3383280"/>
          </a:xfrm>
        </p:spPr>
        <p:txBody>
          <a:bodyPr/>
          <a:lstStyle/>
          <a:p>
            <a:r>
              <a:rPr lang="ru-RU" dirty="0" smtClean="0"/>
              <a:t>Как мы </a:t>
            </a:r>
            <a:r>
              <a:rPr lang="ru-RU" strike="sngStrike" dirty="0" smtClean="0"/>
              <a:t>докатились до </a:t>
            </a:r>
            <a:r>
              <a:rPr lang="ru-RU" dirty="0" smtClean="0"/>
              <a:t>пришли к использованию </a:t>
            </a:r>
            <a:r>
              <a:rPr lang="ru-RU" dirty="0" err="1" smtClean="0"/>
              <a:t>кодогенерации</a:t>
            </a:r>
            <a:endParaRPr lang="ru-RU" dirty="0" smtClean="0"/>
          </a:p>
          <a:p>
            <a:r>
              <a:rPr lang="ru-RU" dirty="0" smtClean="0"/>
              <a:t>Что такое T4 и DSL </a:t>
            </a:r>
            <a:r>
              <a:rPr lang="ru-RU" dirty="0" err="1" smtClean="0"/>
              <a:t>Tools</a:t>
            </a:r>
            <a:endParaRPr lang="ru-RU" dirty="0" smtClean="0"/>
          </a:p>
          <a:p>
            <a:r>
              <a:rPr lang="ru-RU" dirty="0" smtClean="0"/>
              <a:t>Какой опыт и впечатления мы вынесли</a:t>
            </a:r>
          </a:p>
          <a:p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mtClean="0"/>
              <a:t>О чем поговорим</a:t>
            </a:r>
            <a:r>
              <a:rPr lang="en-US" smtClean="0"/>
              <a:t>…</a:t>
            </a:r>
            <a:endParaRPr lang="ru-RU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309" l="0" r="989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10" y="875442"/>
            <a:ext cx="1918851" cy="3686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3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Как</a:t>
            </a:r>
            <a:r>
              <a:rPr lang="en-US" dirty="0"/>
              <a:t> </a:t>
            </a:r>
            <a:r>
              <a:rPr lang="ru-RU" dirty="0"/>
              <a:t>это работает?</a:t>
            </a:r>
          </a:p>
        </p:txBody>
      </p:sp>
      <p:sp>
        <p:nvSpPr>
          <p:cNvPr id="3" name="Полилиния 3"/>
          <p:cNvSpPr/>
          <p:nvPr/>
        </p:nvSpPr>
        <p:spPr>
          <a:xfrm>
            <a:off x="559689" y="813548"/>
            <a:ext cx="6376570" cy="669210"/>
          </a:xfrm>
          <a:custGeom>
            <a:avLst/>
            <a:gdLst>
              <a:gd name="connsiteX0" fmla="*/ 0 w 5850142"/>
              <a:gd name="connsiteY0" fmla="*/ 77939 h 779391"/>
              <a:gd name="connsiteX1" fmla="*/ 77939 w 5850142"/>
              <a:gd name="connsiteY1" fmla="*/ 0 h 779391"/>
              <a:gd name="connsiteX2" fmla="*/ 5772203 w 5850142"/>
              <a:gd name="connsiteY2" fmla="*/ 0 h 779391"/>
              <a:gd name="connsiteX3" fmla="*/ 5850142 w 5850142"/>
              <a:gd name="connsiteY3" fmla="*/ 77939 h 779391"/>
              <a:gd name="connsiteX4" fmla="*/ 5850142 w 5850142"/>
              <a:gd name="connsiteY4" fmla="*/ 701452 h 779391"/>
              <a:gd name="connsiteX5" fmla="*/ 5772203 w 5850142"/>
              <a:gd name="connsiteY5" fmla="*/ 779391 h 779391"/>
              <a:gd name="connsiteX6" fmla="*/ 77939 w 5850142"/>
              <a:gd name="connsiteY6" fmla="*/ 779391 h 779391"/>
              <a:gd name="connsiteX7" fmla="*/ 0 w 5850142"/>
              <a:gd name="connsiteY7" fmla="*/ 701452 h 779391"/>
              <a:gd name="connsiteX8" fmla="*/ 0 w 5850142"/>
              <a:gd name="connsiteY8" fmla="*/ 77939 h 77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0142" h="779391">
                <a:moveTo>
                  <a:pt x="0" y="77939"/>
                </a:moveTo>
                <a:cubicBezTo>
                  <a:pt x="0" y="34894"/>
                  <a:pt x="34894" y="0"/>
                  <a:pt x="77939" y="0"/>
                </a:cubicBezTo>
                <a:lnTo>
                  <a:pt x="5772203" y="0"/>
                </a:lnTo>
                <a:cubicBezTo>
                  <a:pt x="5815248" y="0"/>
                  <a:pt x="5850142" y="34894"/>
                  <a:pt x="5850142" y="77939"/>
                </a:cubicBezTo>
                <a:lnTo>
                  <a:pt x="5850142" y="701452"/>
                </a:lnTo>
                <a:cubicBezTo>
                  <a:pt x="5850142" y="744497"/>
                  <a:pt x="5815248" y="779391"/>
                  <a:pt x="5772203" y="779391"/>
                </a:cubicBezTo>
                <a:lnTo>
                  <a:pt x="77939" y="779391"/>
                </a:lnTo>
                <a:cubicBezTo>
                  <a:pt x="34894" y="779391"/>
                  <a:pt x="0" y="744497"/>
                  <a:pt x="0" y="701452"/>
                </a:cubicBezTo>
                <a:lnTo>
                  <a:pt x="0" y="77939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99028" tIns="99028" rIns="985586" bIns="99028" numCol="1" spcCol="1270" anchor="ctr" anchorCtr="0">
            <a:noAutofit/>
          </a:bodyPr>
          <a:lstStyle/>
          <a:p>
            <a:pPr lvl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000" kern="1200" dirty="0" smtClean="0">
                <a:latin typeface="Calibri" pitchFamily="34" charset="0"/>
                <a:ea typeface="+mn-ea"/>
                <a:cs typeface="+mn-cs"/>
              </a:rPr>
              <a:t>Описание понятий языка: элементов и связей</a:t>
            </a:r>
            <a:endParaRPr lang="ru-RU" sz="2000" kern="12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Полилиния 4"/>
          <p:cNvSpPr/>
          <p:nvPr/>
        </p:nvSpPr>
        <p:spPr>
          <a:xfrm>
            <a:off x="996550" y="1620543"/>
            <a:ext cx="6376570" cy="669210"/>
          </a:xfrm>
          <a:custGeom>
            <a:avLst/>
            <a:gdLst>
              <a:gd name="connsiteX0" fmla="*/ 0 w 5850142"/>
              <a:gd name="connsiteY0" fmla="*/ 77939 h 779391"/>
              <a:gd name="connsiteX1" fmla="*/ 77939 w 5850142"/>
              <a:gd name="connsiteY1" fmla="*/ 0 h 779391"/>
              <a:gd name="connsiteX2" fmla="*/ 5772203 w 5850142"/>
              <a:gd name="connsiteY2" fmla="*/ 0 h 779391"/>
              <a:gd name="connsiteX3" fmla="*/ 5850142 w 5850142"/>
              <a:gd name="connsiteY3" fmla="*/ 77939 h 779391"/>
              <a:gd name="connsiteX4" fmla="*/ 5850142 w 5850142"/>
              <a:gd name="connsiteY4" fmla="*/ 701452 h 779391"/>
              <a:gd name="connsiteX5" fmla="*/ 5772203 w 5850142"/>
              <a:gd name="connsiteY5" fmla="*/ 779391 h 779391"/>
              <a:gd name="connsiteX6" fmla="*/ 77939 w 5850142"/>
              <a:gd name="connsiteY6" fmla="*/ 779391 h 779391"/>
              <a:gd name="connsiteX7" fmla="*/ 0 w 5850142"/>
              <a:gd name="connsiteY7" fmla="*/ 701452 h 779391"/>
              <a:gd name="connsiteX8" fmla="*/ 0 w 5850142"/>
              <a:gd name="connsiteY8" fmla="*/ 77939 h 77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0142" h="779391">
                <a:moveTo>
                  <a:pt x="0" y="77939"/>
                </a:moveTo>
                <a:cubicBezTo>
                  <a:pt x="0" y="34894"/>
                  <a:pt x="34894" y="0"/>
                  <a:pt x="77939" y="0"/>
                </a:cubicBezTo>
                <a:lnTo>
                  <a:pt x="5772203" y="0"/>
                </a:lnTo>
                <a:cubicBezTo>
                  <a:pt x="5815248" y="0"/>
                  <a:pt x="5850142" y="34894"/>
                  <a:pt x="5850142" y="77939"/>
                </a:cubicBezTo>
                <a:lnTo>
                  <a:pt x="5850142" y="701452"/>
                </a:lnTo>
                <a:cubicBezTo>
                  <a:pt x="5850142" y="744497"/>
                  <a:pt x="5815248" y="779391"/>
                  <a:pt x="5772203" y="779391"/>
                </a:cubicBezTo>
                <a:lnTo>
                  <a:pt x="77939" y="779391"/>
                </a:lnTo>
                <a:cubicBezTo>
                  <a:pt x="34894" y="779391"/>
                  <a:pt x="0" y="744497"/>
                  <a:pt x="0" y="701452"/>
                </a:cubicBezTo>
                <a:lnTo>
                  <a:pt x="0" y="77939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99028" tIns="99028" rIns="1042494" bIns="99028" numCol="1" spcCol="1270" anchor="ctr" anchorCtr="0">
            <a:noAutofit/>
          </a:bodyPr>
          <a:lstStyle/>
          <a:p>
            <a:pPr lvl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000" kern="1200" dirty="0" smtClean="0">
                <a:latin typeface="Calibri" pitchFamily="34" charset="0"/>
                <a:ea typeface="+mn-ea"/>
                <a:cs typeface="+mn-cs"/>
              </a:rPr>
              <a:t>Задание ограничений и правил</a:t>
            </a:r>
            <a:endParaRPr lang="ru-RU" sz="2000" kern="12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Полилиния 7"/>
          <p:cNvSpPr/>
          <p:nvPr/>
        </p:nvSpPr>
        <p:spPr>
          <a:xfrm>
            <a:off x="1433411" y="2427538"/>
            <a:ext cx="6376570" cy="669210"/>
          </a:xfrm>
          <a:custGeom>
            <a:avLst/>
            <a:gdLst>
              <a:gd name="connsiteX0" fmla="*/ 0 w 5850142"/>
              <a:gd name="connsiteY0" fmla="*/ 77939 h 779391"/>
              <a:gd name="connsiteX1" fmla="*/ 77939 w 5850142"/>
              <a:gd name="connsiteY1" fmla="*/ 0 h 779391"/>
              <a:gd name="connsiteX2" fmla="*/ 5772203 w 5850142"/>
              <a:gd name="connsiteY2" fmla="*/ 0 h 779391"/>
              <a:gd name="connsiteX3" fmla="*/ 5850142 w 5850142"/>
              <a:gd name="connsiteY3" fmla="*/ 77939 h 779391"/>
              <a:gd name="connsiteX4" fmla="*/ 5850142 w 5850142"/>
              <a:gd name="connsiteY4" fmla="*/ 701452 h 779391"/>
              <a:gd name="connsiteX5" fmla="*/ 5772203 w 5850142"/>
              <a:gd name="connsiteY5" fmla="*/ 779391 h 779391"/>
              <a:gd name="connsiteX6" fmla="*/ 77939 w 5850142"/>
              <a:gd name="connsiteY6" fmla="*/ 779391 h 779391"/>
              <a:gd name="connsiteX7" fmla="*/ 0 w 5850142"/>
              <a:gd name="connsiteY7" fmla="*/ 701452 h 779391"/>
              <a:gd name="connsiteX8" fmla="*/ 0 w 5850142"/>
              <a:gd name="connsiteY8" fmla="*/ 77939 h 77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0142" h="779391">
                <a:moveTo>
                  <a:pt x="0" y="77939"/>
                </a:moveTo>
                <a:cubicBezTo>
                  <a:pt x="0" y="34894"/>
                  <a:pt x="34894" y="0"/>
                  <a:pt x="77939" y="0"/>
                </a:cubicBezTo>
                <a:lnTo>
                  <a:pt x="5772203" y="0"/>
                </a:lnTo>
                <a:cubicBezTo>
                  <a:pt x="5815248" y="0"/>
                  <a:pt x="5850142" y="34894"/>
                  <a:pt x="5850142" y="77939"/>
                </a:cubicBezTo>
                <a:lnTo>
                  <a:pt x="5850142" y="701452"/>
                </a:lnTo>
                <a:cubicBezTo>
                  <a:pt x="5850142" y="744497"/>
                  <a:pt x="5815248" y="779391"/>
                  <a:pt x="5772203" y="779391"/>
                </a:cubicBezTo>
                <a:lnTo>
                  <a:pt x="77939" y="779391"/>
                </a:lnTo>
                <a:cubicBezTo>
                  <a:pt x="34894" y="779391"/>
                  <a:pt x="0" y="744497"/>
                  <a:pt x="0" y="701452"/>
                </a:cubicBezTo>
                <a:lnTo>
                  <a:pt x="0" y="77939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99028" tIns="99028" rIns="1042494" bIns="99028" numCol="1" spcCol="1270" anchor="ctr" anchorCtr="0">
            <a:noAutofit/>
          </a:bodyPr>
          <a:lstStyle/>
          <a:p>
            <a:pPr lvl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000" kern="1200" dirty="0" smtClean="0">
                <a:latin typeface="Calibri" pitchFamily="34" charset="0"/>
                <a:ea typeface="+mn-ea"/>
                <a:cs typeface="+mn-cs"/>
              </a:rPr>
              <a:t>Создание редактора диаграмм</a:t>
            </a:r>
            <a:endParaRPr lang="ru-RU" sz="2000" kern="12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Полилиния 8"/>
          <p:cNvSpPr/>
          <p:nvPr/>
        </p:nvSpPr>
        <p:spPr>
          <a:xfrm>
            <a:off x="1870272" y="3234533"/>
            <a:ext cx="6376570" cy="669210"/>
          </a:xfrm>
          <a:custGeom>
            <a:avLst/>
            <a:gdLst>
              <a:gd name="connsiteX0" fmla="*/ 0 w 5850142"/>
              <a:gd name="connsiteY0" fmla="*/ 77939 h 779391"/>
              <a:gd name="connsiteX1" fmla="*/ 77939 w 5850142"/>
              <a:gd name="connsiteY1" fmla="*/ 0 h 779391"/>
              <a:gd name="connsiteX2" fmla="*/ 5772203 w 5850142"/>
              <a:gd name="connsiteY2" fmla="*/ 0 h 779391"/>
              <a:gd name="connsiteX3" fmla="*/ 5850142 w 5850142"/>
              <a:gd name="connsiteY3" fmla="*/ 77939 h 779391"/>
              <a:gd name="connsiteX4" fmla="*/ 5850142 w 5850142"/>
              <a:gd name="connsiteY4" fmla="*/ 701452 h 779391"/>
              <a:gd name="connsiteX5" fmla="*/ 5772203 w 5850142"/>
              <a:gd name="connsiteY5" fmla="*/ 779391 h 779391"/>
              <a:gd name="connsiteX6" fmla="*/ 77939 w 5850142"/>
              <a:gd name="connsiteY6" fmla="*/ 779391 h 779391"/>
              <a:gd name="connsiteX7" fmla="*/ 0 w 5850142"/>
              <a:gd name="connsiteY7" fmla="*/ 701452 h 779391"/>
              <a:gd name="connsiteX8" fmla="*/ 0 w 5850142"/>
              <a:gd name="connsiteY8" fmla="*/ 77939 h 77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0142" h="779391">
                <a:moveTo>
                  <a:pt x="0" y="77939"/>
                </a:moveTo>
                <a:cubicBezTo>
                  <a:pt x="0" y="34894"/>
                  <a:pt x="34894" y="0"/>
                  <a:pt x="77939" y="0"/>
                </a:cubicBezTo>
                <a:lnTo>
                  <a:pt x="5772203" y="0"/>
                </a:lnTo>
                <a:cubicBezTo>
                  <a:pt x="5815248" y="0"/>
                  <a:pt x="5850142" y="34894"/>
                  <a:pt x="5850142" y="77939"/>
                </a:cubicBezTo>
                <a:lnTo>
                  <a:pt x="5850142" y="701452"/>
                </a:lnTo>
                <a:cubicBezTo>
                  <a:pt x="5850142" y="744497"/>
                  <a:pt x="5815248" y="779391"/>
                  <a:pt x="5772203" y="779391"/>
                </a:cubicBezTo>
                <a:lnTo>
                  <a:pt x="77939" y="779391"/>
                </a:lnTo>
                <a:cubicBezTo>
                  <a:pt x="34894" y="779391"/>
                  <a:pt x="0" y="744497"/>
                  <a:pt x="0" y="701452"/>
                </a:cubicBezTo>
                <a:lnTo>
                  <a:pt x="0" y="77939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99028" tIns="99028" rIns="1042494" bIns="99028" numCol="1" spcCol="1270" anchor="ctr" anchorCtr="0">
            <a:noAutofit/>
          </a:bodyPr>
          <a:lstStyle/>
          <a:p>
            <a:pPr lvl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000" kern="1200" dirty="0" smtClean="0">
                <a:latin typeface="Calibri" pitchFamily="34" charset="0"/>
                <a:ea typeface="+mn-ea"/>
                <a:cs typeface="+mn-cs"/>
              </a:rPr>
              <a:t>Разработка генераторов артефактов (кода, документации, …)</a:t>
            </a:r>
            <a:endParaRPr lang="ru-RU" sz="2000" kern="12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Полилиния 9"/>
          <p:cNvSpPr/>
          <p:nvPr/>
        </p:nvSpPr>
        <p:spPr>
          <a:xfrm>
            <a:off x="2249470" y="4041527"/>
            <a:ext cx="6376570" cy="669210"/>
          </a:xfrm>
          <a:custGeom>
            <a:avLst/>
            <a:gdLst>
              <a:gd name="connsiteX0" fmla="*/ 0 w 5850142"/>
              <a:gd name="connsiteY0" fmla="*/ 77939 h 779391"/>
              <a:gd name="connsiteX1" fmla="*/ 77939 w 5850142"/>
              <a:gd name="connsiteY1" fmla="*/ 0 h 779391"/>
              <a:gd name="connsiteX2" fmla="*/ 5772203 w 5850142"/>
              <a:gd name="connsiteY2" fmla="*/ 0 h 779391"/>
              <a:gd name="connsiteX3" fmla="*/ 5850142 w 5850142"/>
              <a:gd name="connsiteY3" fmla="*/ 77939 h 779391"/>
              <a:gd name="connsiteX4" fmla="*/ 5850142 w 5850142"/>
              <a:gd name="connsiteY4" fmla="*/ 701452 h 779391"/>
              <a:gd name="connsiteX5" fmla="*/ 5772203 w 5850142"/>
              <a:gd name="connsiteY5" fmla="*/ 779391 h 779391"/>
              <a:gd name="connsiteX6" fmla="*/ 77939 w 5850142"/>
              <a:gd name="connsiteY6" fmla="*/ 779391 h 779391"/>
              <a:gd name="connsiteX7" fmla="*/ 0 w 5850142"/>
              <a:gd name="connsiteY7" fmla="*/ 701452 h 779391"/>
              <a:gd name="connsiteX8" fmla="*/ 0 w 5850142"/>
              <a:gd name="connsiteY8" fmla="*/ 77939 h 77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0142" h="779391">
                <a:moveTo>
                  <a:pt x="0" y="77939"/>
                </a:moveTo>
                <a:cubicBezTo>
                  <a:pt x="0" y="34894"/>
                  <a:pt x="34894" y="0"/>
                  <a:pt x="77939" y="0"/>
                </a:cubicBezTo>
                <a:lnTo>
                  <a:pt x="5772203" y="0"/>
                </a:lnTo>
                <a:cubicBezTo>
                  <a:pt x="5815248" y="0"/>
                  <a:pt x="5850142" y="34894"/>
                  <a:pt x="5850142" y="77939"/>
                </a:cubicBezTo>
                <a:lnTo>
                  <a:pt x="5850142" y="701452"/>
                </a:lnTo>
                <a:cubicBezTo>
                  <a:pt x="5850142" y="744497"/>
                  <a:pt x="5815248" y="779391"/>
                  <a:pt x="5772203" y="779391"/>
                </a:cubicBezTo>
                <a:lnTo>
                  <a:pt x="77939" y="779391"/>
                </a:lnTo>
                <a:cubicBezTo>
                  <a:pt x="34894" y="779391"/>
                  <a:pt x="0" y="744497"/>
                  <a:pt x="0" y="701452"/>
                </a:cubicBezTo>
                <a:lnTo>
                  <a:pt x="0" y="77939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99028" tIns="99028" rIns="1042494" bIns="99028" numCol="1" spcCol="1270" anchor="ctr" anchorCtr="0">
            <a:noAutofit/>
          </a:bodyPr>
          <a:lstStyle/>
          <a:p>
            <a:pPr lvl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000" kern="1200" smtClean="0">
                <a:latin typeface="Calibri" pitchFamily="34" charset="0"/>
                <a:ea typeface="+mn-ea"/>
                <a:cs typeface="+mn-cs"/>
              </a:rPr>
              <a:t>Создание дистрибутива пакета</a:t>
            </a:r>
            <a:endParaRPr lang="ru-RU" sz="2000" kern="12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Полилиния 10"/>
          <p:cNvSpPr/>
          <p:nvPr/>
        </p:nvSpPr>
        <p:spPr>
          <a:xfrm>
            <a:off x="5952654" y="1304957"/>
            <a:ext cx="552191" cy="434986"/>
          </a:xfrm>
          <a:custGeom>
            <a:avLst/>
            <a:gdLst>
              <a:gd name="connsiteX0" fmla="*/ 0 w 506604"/>
              <a:gd name="connsiteY0" fmla="*/ 278632 h 506604"/>
              <a:gd name="connsiteX1" fmla="*/ 113986 w 506604"/>
              <a:gd name="connsiteY1" fmla="*/ 278632 h 506604"/>
              <a:gd name="connsiteX2" fmla="*/ 113986 w 506604"/>
              <a:gd name="connsiteY2" fmla="*/ 0 h 506604"/>
              <a:gd name="connsiteX3" fmla="*/ 392618 w 506604"/>
              <a:gd name="connsiteY3" fmla="*/ 0 h 506604"/>
              <a:gd name="connsiteX4" fmla="*/ 392618 w 506604"/>
              <a:gd name="connsiteY4" fmla="*/ 278632 h 506604"/>
              <a:gd name="connsiteX5" fmla="*/ 506604 w 506604"/>
              <a:gd name="connsiteY5" fmla="*/ 278632 h 506604"/>
              <a:gd name="connsiteX6" fmla="*/ 253302 w 506604"/>
              <a:gd name="connsiteY6" fmla="*/ 506604 h 506604"/>
              <a:gd name="connsiteX7" fmla="*/ 0 w 506604"/>
              <a:gd name="connsiteY7" fmla="*/ 278632 h 50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6604" h="506604">
                <a:moveTo>
                  <a:pt x="0" y="278632"/>
                </a:moveTo>
                <a:lnTo>
                  <a:pt x="113986" y="278632"/>
                </a:lnTo>
                <a:lnTo>
                  <a:pt x="113986" y="0"/>
                </a:lnTo>
                <a:lnTo>
                  <a:pt x="392618" y="0"/>
                </a:lnTo>
                <a:lnTo>
                  <a:pt x="392618" y="278632"/>
                </a:lnTo>
                <a:lnTo>
                  <a:pt x="506604" y="278632"/>
                </a:lnTo>
                <a:lnTo>
                  <a:pt x="253302" y="506604"/>
                </a:lnTo>
                <a:lnTo>
                  <a:pt x="0" y="27863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143196" tIns="29210" rIns="143196" bIns="154594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23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Полилиния 11"/>
          <p:cNvSpPr/>
          <p:nvPr/>
        </p:nvSpPr>
        <p:spPr>
          <a:xfrm>
            <a:off x="6384068" y="2119762"/>
            <a:ext cx="552191" cy="434986"/>
          </a:xfrm>
          <a:custGeom>
            <a:avLst/>
            <a:gdLst>
              <a:gd name="connsiteX0" fmla="*/ 0 w 506604"/>
              <a:gd name="connsiteY0" fmla="*/ 278632 h 506604"/>
              <a:gd name="connsiteX1" fmla="*/ 113986 w 506604"/>
              <a:gd name="connsiteY1" fmla="*/ 278632 h 506604"/>
              <a:gd name="connsiteX2" fmla="*/ 113986 w 506604"/>
              <a:gd name="connsiteY2" fmla="*/ 0 h 506604"/>
              <a:gd name="connsiteX3" fmla="*/ 392618 w 506604"/>
              <a:gd name="connsiteY3" fmla="*/ 0 h 506604"/>
              <a:gd name="connsiteX4" fmla="*/ 392618 w 506604"/>
              <a:gd name="connsiteY4" fmla="*/ 278632 h 506604"/>
              <a:gd name="connsiteX5" fmla="*/ 506604 w 506604"/>
              <a:gd name="connsiteY5" fmla="*/ 278632 h 506604"/>
              <a:gd name="connsiteX6" fmla="*/ 253302 w 506604"/>
              <a:gd name="connsiteY6" fmla="*/ 506604 h 506604"/>
              <a:gd name="connsiteX7" fmla="*/ 0 w 506604"/>
              <a:gd name="connsiteY7" fmla="*/ 278632 h 50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6604" h="506604">
                <a:moveTo>
                  <a:pt x="0" y="278632"/>
                </a:moveTo>
                <a:lnTo>
                  <a:pt x="113986" y="278632"/>
                </a:lnTo>
                <a:lnTo>
                  <a:pt x="113986" y="0"/>
                </a:lnTo>
                <a:lnTo>
                  <a:pt x="392618" y="0"/>
                </a:lnTo>
                <a:lnTo>
                  <a:pt x="392618" y="278632"/>
                </a:lnTo>
                <a:lnTo>
                  <a:pt x="506604" y="278632"/>
                </a:lnTo>
                <a:lnTo>
                  <a:pt x="253302" y="506604"/>
                </a:lnTo>
                <a:lnTo>
                  <a:pt x="0" y="27863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143196" tIns="29210" rIns="143196" bIns="154594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23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" name="Полилиния 12"/>
          <p:cNvSpPr/>
          <p:nvPr/>
        </p:nvSpPr>
        <p:spPr>
          <a:xfrm>
            <a:off x="6820929" y="2903006"/>
            <a:ext cx="552191" cy="434986"/>
          </a:xfrm>
          <a:custGeom>
            <a:avLst/>
            <a:gdLst>
              <a:gd name="connsiteX0" fmla="*/ 0 w 506604"/>
              <a:gd name="connsiteY0" fmla="*/ 278632 h 506604"/>
              <a:gd name="connsiteX1" fmla="*/ 113986 w 506604"/>
              <a:gd name="connsiteY1" fmla="*/ 278632 h 506604"/>
              <a:gd name="connsiteX2" fmla="*/ 113986 w 506604"/>
              <a:gd name="connsiteY2" fmla="*/ 0 h 506604"/>
              <a:gd name="connsiteX3" fmla="*/ 392618 w 506604"/>
              <a:gd name="connsiteY3" fmla="*/ 0 h 506604"/>
              <a:gd name="connsiteX4" fmla="*/ 392618 w 506604"/>
              <a:gd name="connsiteY4" fmla="*/ 278632 h 506604"/>
              <a:gd name="connsiteX5" fmla="*/ 506604 w 506604"/>
              <a:gd name="connsiteY5" fmla="*/ 278632 h 506604"/>
              <a:gd name="connsiteX6" fmla="*/ 253302 w 506604"/>
              <a:gd name="connsiteY6" fmla="*/ 506604 h 506604"/>
              <a:gd name="connsiteX7" fmla="*/ 0 w 506604"/>
              <a:gd name="connsiteY7" fmla="*/ 278632 h 50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6604" h="506604">
                <a:moveTo>
                  <a:pt x="0" y="278632"/>
                </a:moveTo>
                <a:lnTo>
                  <a:pt x="113986" y="278632"/>
                </a:lnTo>
                <a:lnTo>
                  <a:pt x="113986" y="0"/>
                </a:lnTo>
                <a:lnTo>
                  <a:pt x="392618" y="0"/>
                </a:lnTo>
                <a:lnTo>
                  <a:pt x="392618" y="278632"/>
                </a:lnTo>
                <a:lnTo>
                  <a:pt x="506604" y="278632"/>
                </a:lnTo>
                <a:lnTo>
                  <a:pt x="253302" y="506604"/>
                </a:lnTo>
                <a:lnTo>
                  <a:pt x="0" y="27863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143196" tIns="29210" rIns="143196" bIns="154594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23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1" name="Полилиния 13"/>
          <p:cNvSpPr/>
          <p:nvPr/>
        </p:nvSpPr>
        <p:spPr>
          <a:xfrm>
            <a:off x="7257790" y="3728926"/>
            <a:ext cx="552191" cy="434986"/>
          </a:xfrm>
          <a:custGeom>
            <a:avLst/>
            <a:gdLst>
              <a:gd name="connsiteX0" fmla="*/ 0 w 506604"/>
              <a:gd name="connsiteY0" fmla="*/ 278632 h 506604"/>
              <a:gd name="connsiteX1" fmla="*/ 113986 w 506604"/>
              <a:gd name="connsiteY1" fmla="*/ 278632 h 506604"/>
              <a:gd name="connsiteX2" fmla="*/ 113986 w 506604"/>
              <a:gd name="connsiteY2" fmla="*/ 0 h 506604"/>
              <a:gd name="connsiteX3" fmla="*/ 392618 w 506604"/>
              <a:gd name="connsiteY3" fmla="*/ 0 h 506604"/>
              <a:gd name="connsiteX4" fmla="*/ 392618 w 506604"/>
              <a:gd name="connsiteY4" fmla="*/ 278632 h 506604"/>
              <a:gd name="connsiteX5" fmla="*/ 506604 w 506604"/>
              <a:gd name="connsiteY5" fmla="*/ 278632 h 506604"/>
              <a:gd name="connsiteX6" fmla="*/ 253302 w 506604"/>
              <a:gd name="connsiteY6" fmla="*/ 506604 h 506604"/>
              <a:gd name="connsiteX7" fmla="*/ 0 w 506604"/>
              <a:gd name="connsiteY7" fmla="*/ 278632 h 50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6604" h="506604">
                <a:moveTo>
                  <a:pt x="0" y="278632"/>
                </a:moveTo>
                <a:lnTo>
                  <a:pt x="113986" y="278632"/>
                </a:lnTo>
                <a:lnTo>
                  <a:pt x="113986" y="0"/>
                </a:lnTo>
                <a:lnTo>
                  <a:pt x="392618" y="0"/>
                </a:lnTo>
                <a:lnTo>
                  <a:pt x="392618" y="278632"/>
                </a:lnTo>
                <a:lnTo>
                  <a:pt x="506604" y="278632"/>
                </a:lnTo>
                <a:lnTo>
                  <a:pt x="253302" y="506604"/>
                </a:lnTo>
                <a:lnTo>
                  <a:pt x="0" y="27863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143196" tIns="29210" rIns="143196" bIns="154594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23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51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mtClean="0"/>
              <a:t>Описание языка в DSL Tools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1" y="864934"/>
            <a:ext cx="2810224" cy="2968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826" y="864934"/>
            <a:ext cx="2728397" cy="2968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94150" y="1270000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Объекты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7580" y="293370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Связи</a:t>
            </a:r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2362200" y="1143000"/>
            <a:ext cx="1631950" cy="280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>
            <a:off x="2964624" y="1423889"/>
            <a:ext cx="1029526" cy="278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 flipV="1">
            <a:off x="4903373" y="1423888"/>
            <a:ext cx="141487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>
            <a:off x="4903373" y="1423889"/>
            <a:ext cx="1802227" cy="925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</p:cNvCxnSpPr>
          <p:nvPr/>
        </p:nvCxnSpPr>
        <p:spPr>
          <a:xfrm flipV="1">
            <a:off x="4903373" y="1270000"/>
            <a:ext cx="2615027" cy="153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 flipV="1">
            <a:off x="4779941" y="2647950"/>
            <a:ext cx="1989159" cy="439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</p:cNvCxnSpPr>
          <p:nvPr/>
        </p:nvCxnSpPr>
        <p:spPr>
          <a:xfrm>
            <a:off x="4779941" y="3087589"/>
            <a:ext cx="1989159" cy="493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1"/>
          </p:cNvCxnSpPr>
          <p:nvPr/>
        </p:nvCxnSpPr>
        <p:spPr>
          <a:xfrm flipH="1" flipV="1">
            <a:off x="863600" y="2475595"/>
            <a:ext cx="3253980" cy="611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1"/>
          </p:cNvCxnSpPr>
          <p:nvPr/>
        </p:nvCxnSpPr>
        <p:spPr>
          <a:xfrm flipH="1">
            <a:off x="1314450" y="3087589"/>
            <a:ext cx="2803130" cy="341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54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mtClean="0"/>
              <a:t>Описание языка в DSL Tools</a:t>
            </a:r>
            <a:endParaRPr lang="ru-RU" dirty="0"/>
          </a:p>
        </p:txBody>
      </p:sp>
      <p:graphicFrame>
        <p:nvGraphicFramePr>
          <p:cNvPr id="3" name="Содержимое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139470"/>
              </p:ext>
            </p:extLst>
          </p:nvPr>
        </p:nvGraphicFramePr>
        <p:xfrm>
          <a:off x="553875" y="781894"/>
          <a:ext cx="3905391" cy="4012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2214" y="1578737"/>
            <a:ext cx="3738531" cy="1790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643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Объекты</a:t>
            </a:r>
          </a:p>
          <a:p>
            <a:pPr lvl="1"/>
            <a:r>
              <a:rPr lang="ru-RU" dirty="0" smtClean="0"/>
              <a:t>сущности (</a:t>
            </a:r>
            <a:r>
              <a:rPr lang="en-US" dirty="0" smtClean="0"/>
              <a:t>Entity)</a:t>
            </a:r>
          </a:p>
          <a:p>
            <a:pPr lvl="2"/>
            <a:r>
              <a:rPr lang="ru-RU" dirty="0" smtClean="0"/>
              <a:t>Имя</a:t>
            </a:r>
          </a:p>
          <a:p>
            <a:pPr lvl="1"/>
            <a:r>
              <a:rPr lang="ru-RU" dirty="0" smtClean="0"/>
              <a:t>свойства (</a:t>
            </a:r>
            <a:r>
              <a:rPr lang="en-US" dirty="0" smtClean="0"/>
              <a:t>Property</a:t>
            </a:r>
            <a:r>
              <a:rPr lang="ru-RU" dirty="0" smtClean="0"/>
              <a:t>)</a:t>
            </a:r>
            <a:endParaRPr lang="en-US" dirty="0" smtClean="0"/>
          </a:p>
          <a:p>
            <a:pPr lvl="2"/>
            <a:r>
              <a:rPr lang="ru-RU" dirty="0" smtClean="0"/>
              <a:t>Имя</a:t>
            </a:r>
          </a:p>
          <a:p>
            <a:pPr lvl="2"/>
            <a:r>
              <a:rPr lang="ru-RU" dirty="0" smtClean="0"/>
              <a:t>Тип</a:t>
            </a:r>
          </a:p>
          <a:p>
            <a:pPr lvl="2"/>
            <a:endParaRPr lang="ru-RU" dirty="0" smtClean="0"/>
          </a:p>
          <a:p>
            <a:r>
              <a:rPr lang="ru-RU" dirty="0" smtClean="0"/>
              <a:t>Связи</a:t>
            </a:r>
          </a:p>
          <a:p>
            <a:pPr lvl="1"/>
            <a:r>
              <a:rPr lang="ru-RU" dirty="0" smtClean="0"/>
              <a:t>сущность содержит свойства</a:t>
            </a:r>
          </a:p>
          <a:p>
            <a:pPr lvl="1"/>
            <a:r>
              <a:rPr lang="ru-RU" dirty="0" smtClean="0"/>
              <a:t>сущность наследуется от другой</a:t>
            </a:r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простой язык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07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76" y="795354"/>
            <a:ext cx="6211448" cy="401856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Редакторы языков в </a:t>
            </a:r>
            <a:r>
              <a:rPr lang="en-US" dirty="0"/>
              <a:t>DSL Tools</a:t>
            </a:r>
            <a:endParaRPr lang="ru-RU" dirty="0"/>
          </a:p>
        </p:txBody>
      </p:sp>
      <p:sp>
        <p:nvSpPr>
          <p:cNvPr id="6" name="Выноска 1 (без границы) 5"/>
          <p:cNvSpPr/>
          <p:nvPr/>
        </p:nvSpPr>
        <p:spPr>
          <a:xfrm>
            <a:off x="15846" y="1482530"/>
            <a:ext cx="932343" cy="312153"/>
          </a:xfrm>
          <a:prstGeom prst="callout1">
            <a:avLst>
              <a:gd name="adj1" fmla="val 61709"/>
              <a:gd name="adj2" fmla="val 103367"/>
              <a:gd name="adj3" fmla="val 97945"/>
              <a:gd name="adj4" fmla="val 189745"/>
            </a:avLst>
          </a:prstGeom>
          <a:ln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Toolbox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Выноска 1 (без границы) 7"/>
          <p:cNvSpPr/>
          <p:nvPr/>
        </p:nvSpPr>
        <p:spPr>
          <a:xfrm>
            <a:off x="152400" y="4011073"/>
            <a:ext cx="1130843" cy="312153"/>
          </a:xfrm>
          <a:prstGeom prst="callout1">
            <a:avLst>
              <a:gd name="adj1" fmla="val -2789"/>
              <a:gd name="adj2" fmla="val 73572"/>
              <a:gd name="adj3" fmla="val -245293"/>
              <a:gd name="adj4" fmla="val 344507"/>
            </a:avLst>
          </a:prstGeom>
          <a:ln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Диаграмма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Выноска 1 (без границы) 8"/>
          <p:cNvSpPr/>
          <p:nvPr/>
        </p:nvSpPr>
        <p:spPr>
          <a:xfrm>
            <a:off x="7820618" y="1482529"/>
            <a:ext cx="1215091" cy="312153"/>
          </a:xfrm>
          <a:prstGeom prst="callout1">
            <a:avLst>
              <a:gd name="adj1" fmla="val 54170"/>
              <a:gd name="adj2" fmla="val 1855"/>
              <a:gd name="adj3" fmla="val 141819"/>
              <a:gd name="adj4" fmla="val -54338"/>
            </a:avLst>
          </a:prstGeom>
          <a:ln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Навигатор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Выноска 1 (без границы) 8"/>
          <p:cNvSpPr/>
          <p:nvPr/>
        </p:nvSpPr>
        <p:spPr>
          <a:xfrm>
            <a:off x="7979709" y="3939118"/>
            <a:ext cx="1215091" cy="312153"/>
          </a:xfrm>
          <a:prstGeom prst="callout1">
            <a:avLst>
              <a:gd name="adj1" fmla="val 19588"/>
              <a:gd name="adj2" fmla="val -7029"/>
              <a:gd name="adj3" fmla="val -67710"/>
              <a:gd name="adj4" fmla="val -60609"/>
            </a:avLst>
          </a:prstGeom>
          <a:ln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Свойства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модели</a:t>
            </a:r>
          </a:p>
        </p:txBody>
      </p:sp>
    </p:spTree>
    <p:extLst>
      <p:ext uri="{BB962C8B-B14F-4D97-AF65-F5344CB8AC3E}">
        <p14:creationId xmlns:p14="http://schemas.microsoft.com/office/powerpoint/2010/main" val="23974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Фигуры на диаграмме</a:t>
            </a:r>
          </a:p>
        </p:txBody>
      </p:sp>
      <p:graphicFrame>
        <p:nvGraphicFramePr>
          <p:cNvPr id="3" name="Содержимое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1412922"/>
              </p:ext>
            </p:extLst>
          </p:nvPr>
        </p:nvGraphicFramePr>
        <p:xfrm>
          <a:off x="141134" y="856734"/>
          <a:ext cx="8689716" cy="3847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56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C20208-8F76-4A7A-8A87-5F742BFE18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37C20208-8F76-4A7A-8A87-5F742BFE18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BEC8C78-985B-4E90-81E4-8CC54F756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9BEC8C78-985B-4E90-81E4-8CC54F7563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4CFBEE2-97DE-4FC0-B422-6AEBDDEDA2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94CFBEE2-97DE-4FC0-B422-6AEBDDEDA2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E948BB6-3868-4164-87D5-741FA45999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6E948BB6-3868-4164-87D5-741FA45999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1FD305C-9800-41B3-91FA-9A383E2351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71FD305C-9800-41B3-91FA-9A383E2351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675E932-D38E-4CB5-8C55-E8CA73A726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5675E932-D38E-4CB5-8C55-E8CA73A726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A73A424-5BC7-4EA3-A0AA-1912C4BFFE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1A73A424-5BC7-4EA3-A0AA-1912C4BFFE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6506D74-E032-42F0-9BF2-848BA30504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A6506D74-E032-42F0-9BF2-848BA30504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38A11C2-8528-4125-8416-23A10C5ABA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638A11C2-8528-4125-8416-23A10C5ABA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1A86F9-68F9-4F0A-A21F-31BEED1436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371A86F9-68F9-4F0A-A21F-31BEED1436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DF89C91-61C8-4276-AC13-D58C683B0D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graphicEl>
                                              <a:dgm id="{4DF89C91-61C8-4276-AC13-D58C683B0D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19D9F23-B07A-4618-91CF-2A080CE89A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graphicEl>
                                              <a:dgm id="{A19D9F23-B07A-4618-91CF-2A080CE89A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3" y="1079898"/>
            <a:ext cx="5546167" cy="3383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Каждый элемент </a:t>
            </a:r>
            <a:r>
              <a:rPr lang="en-US" dirty="0">
                <a:latin typeface="Calibri" pitchFamily="34" charset="0"/>
              </a:rPr>
              <a:t>toolbox’</a:t>
            </a:r>
            <a:r>
              <a:rPr lang="ru-RU" dirty="0">
                <a:latin typeface="Calibri" pitchFamily="34" charset="0"/>
              </a:rPr>
              <a:t>а :</a:t>
            </a:r>
            <a:endParaRPr lang="en-US" dirty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Связан с классом модели или</a:t>
            </a:r>
            <a:r>
              <a:rPr lang="en-US" dirty="0">
                <a:latin typeface="Calibri" pitchFamily="34" charset="0"/>
              </a:rPr>
              <a:t> Connection Builder</a:t>
            </a:r>
          </a:p>
          <a:p>
            <a:pPr lvl="1"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Должен иметь иконку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Не обязательно создавать инструмент на каждый класс!</a:t>
            </a:r>
          </a:p>
          <a:p>
            <a:endParaRPr lang="ru-RU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Toolbox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r="31274"/>
          <a:stretch>
            <a:fillRect/>
          </a:stretch>
        </p:blipFill>
        <p:spPr bwMode="auto">
          <a:xfrm>
            <a:off x="6004369" y="945666"/>
            <a:ext cx="2864851" cy="31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156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Диаграмма</a:t>
            </a:r>
          </a:p>
          <a:p>
            <a:pPr lvl="1"/>
            <a:r>
              <a:rPr lang="ru-RU" dirty="0" smtClean="0"/>
              <a:t>сущности</a:t>
            </a:r>
          </a:p>
          <a:p>
            <a:pPr lvl="1"/>
            <a:r>
              <a:rPr lang="ru-RU" dirty="0" smtClean="0"/>
              <a:t>связь «наследование»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Панель в </a:t>
            </a:r>
            <a:r>
              <a:rPr lang="en-US" dirty="0" smtClean="0"/>
              <a:t>Toolbox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72253" y="239435"/>
            <a:ext cx="5121226" cy="1200329"/>
          </a:xfrm>
        </p:spPr>
        <p:txBody>
          <a:bodyPr/>
          <a:lstStyle/>
          <a:p>
            <a:r>
              <a:rPr lang="ru-RU" dirty="0" smtClean="0"/>
              <a:t>добавление редактора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71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Свойства элементов модели</a:t>
            </a:r>
          </a:p>
        </p:txBody>
      </p:sp>
      <p:graphicFrame>
        <p:nvGraphicFramePr>
          <p:cNvPr id="5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8929614"/>
              </p:ext>
            </p:extLst>
          </p:nvPr>
        </p:nvGraphicFramePr>
        <p:xfrm>
          <a:off x="281285" y="982638"/>
          <a:ext cx="4567367" cy="2251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5721349" y="3383975"/>
            <a:ext cx="315595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GetDisplayNameValue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 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.Type.ToString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5356" y="1114425"/>
            <a:ext cx="1864638" cy="148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Внешний вид и декораторы</a:t>
            </a:r>
          </a:p>
        </p:txBody>
      </p:sp>
      <p:graphicFrame>
        <p:nvGraphicFramePr>
          <p:cNvPr id="3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062026"/>
              </p:ext>
            </p:extLst>
          </p:nvPr>
        </p:nvGraphicFramePr>
        <p:xfrm>
          <a:off x="257703" y="890586"/>
          <a:ext cx="4445374" cy="2719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2175" y="1550987"/>
            <a:ext cx="26860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7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404" y="2869953"/>
            <a:ext cx="2938625" cy="647100"/>
          </a:xfrm>
        </p:spPr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0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Свойства</a:t>
            </a:r>
          </a:p>
          <a:p>
            <a:pPr lvl="1"/>
            <a:r>
              <a:rPr lang="ru-RU" dirty="0" smtClean="0"/>
              <a:t>перечислимый тип (для задания типа атрибута сущности)</a:t>
            </a:r>
          </a:p>
          <a:p>
            <a:pPr lvl="1"/>
            <a:r>
              <a:rPr lang="ru-RU" dirty="0" smtClean="0"/>
              <a:t>генерируемое свойство (отображаемое имя)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Внешний вид</a:t>
            </a:r>
          </a:p>
          <a:p>
            <a:pPr lvl="1"/>
            <a:r>
              <a:rPr lang="ru-RU" dirty="0" smtClean="0"/>
              <a:t>декораторы имени и сворачивания</a:t>
            </a:r>
          </a:p>
          <a:p>
            <a:pPr lvl="1"/>
            <a:r>
              <a:rPr lang="ru-RU" dirty="0" smtClean="0"/>
              <a:t>внешний вид элемента «</a:t>
            </a:r>
            <a:r>
              <a:rPr lang="en-US" dirty="0"/>
              <a:t>E</a:t>
            </a:r>
            <a:r>
              <a:rPr lang="en-US" dirty="0" smtClean="0"/>
              <a:t>ntity</a:t>
            </a:r>
            <a:r>
              <a:rPr lang="ru-RU" dirty="0" smtClean="0"/>
              <a:t>» как в </a:t>
            </a:r>
            <a:r>
              <a:rPr lang="en-US" dirty="0" smtClean="0"/>
              <a:t>UML</a:t>
            </a:r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72252" y="239435"/>
            <a:ext cx="5171331" cy="1200329"/>
          </a:xfrm>
        </p:spPr>
        <p:txBody>
          <a:bodyPr/>
          <a:lstStyle/>
          <a:p>
            <a:r>
              <a:rPr lang="ru-RU" dirty="0" smtClean="0"/>
              <a:t>свойства и декораторы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408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Правила проверки моделей</a:t>
            </a:r>
          </a:p>
        </p:txBody>
      </p:sp>
      <p:graphicFrame>
        <p:nvGraphicFramePr>
          <p:cNvPr id="5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8664467"/>
              </p:ext>
            </p:extLst>
          </p:nvPr>
        </p:nvGraphicFramePr>
        <p:xfrm>
          <a:off x="312846" y="873457"/>
          <a:ext cx="3748216" cy="2872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4517409" y="1519319"/>
            <a:ext cx="44355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ValidationMethod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ValidationCategories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.Save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ValidationCategories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.Menu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ValidateFirstNameLetter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ValidationContext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.IsUpper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.Name.First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()))</a:t>
            </a:r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validationContext.LogWarning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First letter should be Upper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AttrFirstLetter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01453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mtClean="0"/>
              <a:t>Проверка, что все атрибуты в модели начинаются с заглавной буквы</a:t>
            </a:r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72253" y="239435"/>
            <a:ext cx="4388454" cy="1200329"/>
          </a:xfrm>
        </p:spPr>
        <p:txBody>
          <a:bodyPr/>
          <a:lstStyle/>
          <a:p>
            <a:r>
              <a:rPr lang="ru-RU" dirty="0" smtClean="0"/>
              <a:t>задание мягкого правила проверки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29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404" y="2869953"/>
            <a:ext cx="6688626" cy="1231876"/>
          </a:xfrm>
        </p:spPr>
        <p:txBody>
          <a:bodyPr/>
          <a:lstStyle/>
          <a:p>
            <a:r>
              <a:rPr lang="ru-RU" dirty="0"/>
              <a:t>Как связаны </a:t>
            </a:r>
            <a:r>
              <a:rPr lang="en-US" dirty="0"/>
              <a:t>DSL Tools</a:t>
            </a:r>
            <a:r>
              <a:rPr lang="ru-RU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и </a:t>
            </a:r>
            <a:r>
              <a:rPr lang="en-US" dirty="0"/>
              <a:t>T4</a:t>
            </a:r>
            <a:r>
              <a:rPr lang="ru-R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44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Диаграммы, </a:t>
            </a:r>
            <a:r>
              <a:rPr lang="en-US" dirty="0"/>
              <a:t>DOM </a:t>
            </a:r>
            <a:r>
              <a:rPr lang="ru-RU" dirty="0"/>
              <a:t>и </a:t>
            </a:r>
            <a:r>
              <a:rPr lang="ru-RU" dirty="0" err="1"/>
              <a:t>сериализация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18" y="805812"/>
            <a:ext cx="1760538" cy="1482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Скругленный прямоугольник 6"/>
          <p:cNvSpPr/>
          <p:nvPr/>
        </p:nvSpPr>
        <p:spPr>
          <a:xfrm>
            <a:off x="3570329" y="2498880"/>
            <a:ext cx="1928813" cy="928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DSL DOM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Блок-схема: магнитный диск 7"/>
          <p:cNvSpPr/>
          <p:nvPr/>
        </p:nvSpPr>
        <p:spPr>
          <a:xfrm>
            <a:off x="3570329" y="4011607"/>
            <a:ext cx="2000250" cy="8001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Хранилище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Двойная стрелка вверх/вниз 8"/>
          <p:cNvSpPr/>
          <p:nvPr/>
        </p:nvSpPr>
        <p:spPr>
          <a:xfrm rot="17890297">
            <a:off x="2864378" y="1077693"/>
            <a:ext cx="307278" cy="1557338"/>
          </a:xfrm>
          <a:prstGeom prst="upDownArrow">
            <a:avLst>
              <a:gd name="adj1" fmla="val 33685"/>
              <a:gd name="adj2" fmla="val 7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Двойная стрелка вверх/вниз 10"/>
          <p:cNvSpPr/>
          <p:nvPr/>
        </p:nvSpPr>
        <p:spPr>
          <a:xfrm rot="3709703" flipV="1">
            <a:off x="5864754" y="1077692"/>
            <a:ext cx="307278" cy="1557338"/>
          </a:xfrm>
          <a:prstGeom prst="upDownArrow">
            <a:avLst>
              <a:gd name="adj1" fmla="val 33687"/>
              <a:gd name="adj2" fmla="val 7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Picture 5" descr="http://www.opensource.apple.com/static/images/icons/x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789" y="3567025"/>
            <a:ext cx="807580" cy="80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8518" y="2498880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Диаграмма</a:t>
            </a:r>
            <a:endParaRPr lang="ru-RU" dirty="0"/>
          </a:p>
        </p:txBody>
      </p:sp>
      <p:sp>
        <p:nvSpPr>
          <p:cNvPr id="11" name="Двойная стрелка вверх/вниз 14"/>
          <p:cNvSpPr/>
          <p:nvPr/>
        </p:nvSpPr>
        <p:spPr>
          <a:xfrm rot="10800000" flipV="1">
            <a:off x="4440772" y="3488291"/>
            <a:ext cx="271269" cy="457633"/>
          </a:xfrm>
          <a:prstGeom prst="upDownArrow">
            <a:avLst>
              <a:gd name="adj1" fmla="val 32665"/>
              <a:gd name="adj2" fmla="val 487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410086" y="2498880"/>
            <a:ext cx="55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pic>
        <p:nvPicPr>
          <p:cNvPr id="13" name="Picture 7" descr="http://www.unimaze.com/Portals/0/Public/ebComposer/ubl_cscod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633" y="770951"/>
            <a:ext cx="1536992" cy="158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65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41608"/>
              </p:ext>
            </p:extLst>
          </p:nvPr>
        </p:nvGraphicFramePr>
        <p:xfrm>
          <a:off x="360363" y="1079898"/>
          <a:ext cx="8339328" cy="3383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Как можно генерировать артефакты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439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7F4913-BB3C-4038-A635-A503BF436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8E7F4913-BB3C-4038-A635-A503BF436B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5B3B06-8330-460A-8DEB-3B79519C4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5C5B3B06-8330-460A-8DEB-3B79519C4D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59CA38-72F2-4C1C-B591-3106D8C48F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D359CA38-72F2-4C1C-B591-3106D8C48F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3ACA99-C5B4-4492-A79E-988D2F6A73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A63ACA99-C5B4-4492-A79E-988D2F6A73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283AD5-3E1B-4CC0-BAA1-626CBD0CF8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0D283AD5-3E1B-4CC0-BAA1-626CBD0CF8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8F2A02-579A-44A9-812C-A2DB507DF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CE8F2A02-579A-44A9-812C-A2DB507DFA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7875EC-BB11-4A49-BBB9-2BF2A6CE5F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1D7875EC-BB11-4A49-BBB9-2BF2A6CE5F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C59AE4-1C20-44B2-83A1-93159FC355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BAC59AE4-1C20-44B2-83A1-93159FC355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3C9032-446B-41E5-8264-145437A28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253C9032-446B-41E5-8264-145437A28B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DSL Tools + T4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генерация кода по модели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27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404" y="2869953"/>
            <a:ext cx="4740400" cy="1231876"/>
          </a:xfrm>
        </p:spPr>
        <p:txBody>
          <a:bodyPr/>
          <a:lstStyle/>
          <a:p>
            <a:r>
              <a:rPr lang="ru-RU" dirty="0"/>
              <a:t>Что получилось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результате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06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0363" y="1079898"/>
            <a:ext cx="5158988" cy="3383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Add-in </a:t>
            </a:r>
            <a:r>
              <a:rPr lang="ru-RU" dirty="0"/>
              <a:t>для </a:t>
            </a:r>
            <a:r>
              <a:rPr lang="en-US" dirty="0"/>
              <a:t>VS </a:t>
            </a:r>
            <a:r>
              <a:rPr lang="ru-RU" dirty="0" smtClean="0"/>
              <a:t>с </a:t>
            </a:r>
            <a:r>
              <a:rPr lang="ru-RU" dirty="0"/>
              <a:t>поддержкой нашего языка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Набор </a:t>
            </a:r>
            <a:r>
              <a:rPr lang="en-US" dirty="0"/>
              <a:t>T4 </a:t>
            </a:r>
            <a:r>
              <a:rPr lang="ru-RU" dirty="0"/>
              <a:t>шаблонов для генерации по модели</a:t>
            </a:r>
          </a:p>
          <a:p>
            <a:pPr lvl="1"/>
            <a:r>
              <a:rPr lang="ru-RU" dirty="0"/>
              <a:t>структуры базы (таблицы, ключи, индексы, ХП)</a:t>
            </a:r>
          </a:p>
          <a:p>
            <a:pPr lvl="1"/>
            <a:r>
              <a:rPr lang="ru-RU" dirty="0"/>
              <a:t>сервисов </a:t>
            </a:r>
            <a:r>
              <a:rPr lang="en-US" dirty="0"/>
              <a:t>(</a:t>
            </a:r>
            <a:r>
              <a:rPr lang="ru-RU" dirty="0"/>
              <a:t>слои </a:t>
            </a:r>
            <a:r>
              <a:rPr lang="en-US" dirty="0"/>
              <a:t>DAL, BLL, </a:t>
            </a:r>
            <a:r>
              <a:rPr lang="ru-RU" dirty="0"/>
              <a:t>собственно сервисы)</a:t>
            </a:r>
          </a:p>
          <a:p>
            <a:pPr lvl="1"/>
            <a:r>
              <a:rPr lang="ru-RU" dirty="0"/>
              <a:t>тестов (!!!)</a:t>
            </a:r>
            <a:endParaRPr lang="en-US" dirty="0"/>
          </a:p>
          <a:p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Конечное решение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22" y="2314916"/>
            <a:ext cx="1619471" cy="2419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31954" b="47305"/>
          <a:stretch/>
        </p:blipFill>
        <p:spPr>
          <a:xfrm>
            <a:off x="5444157" y="741247"/>
            <a:ext cx="3306143" cy="1443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70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T4</a:t>
            </a:r>
            <a:endParaRPr lang="en-US" dirty="0"/>
          </a:p>
          <a:p>
            <a:pPr lvl="1"/>
            <a:r>
              <a:rPr lang="ru-RU" dirty="0"/>
              <a:t>входит в поставку </a:t>
            </a:r>
            <a:r>
              <a:rPr lang="en-US" dirty="0"/>
              <a:t>VS</a:t>
            </a:r>
          </a:p>
          <a:p>
            <a:pPr lvl="1"/>
            <a:r>
              <a:rPr lang="ru-RU" dirty="0"/>
              <a:t>используется во многих продуктах </a:t>
            </a:r>
            <a:r>
              <a:rPr lang="en-US" dirty="0"/>
              <a:t>MS </a:t>
            </a:r>
            <a:r>
              <a:rPr lang="ru-RU" dirty="0"/>
              <a:t>и партнеров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DSL </a:t>
            </a:r>
            <a:r>
              <a:rPr lang="en-US" dirty="0" smtClean="0"/>
              <a:t>Tools</a:t>
            </a:r>
            <a:endParaRPr lang="ru-RU" dirty="0"/>
          </a:p>
          <a:p>
            <a:pPr lvl="1"/>
            <a:r>
              <a:rPr lang="ru-RU" dirty="0"/>
              <a:t>Полноценный графический редактор для модели</a:t>
            </a:r>
          </a:p>
          <a:p>
            <a:pPr lvl="1"/>
            <a:r>
              <a:rPr lang="ru-RU" dirty="0"/>
              <a:t>Наличие логики на стадии</a:t>
            </a:r>
            <a:r>
              <a:rPr lang="en-US" dirty="0"/>
              <a:t> </a:t>
            </a:r>
            <a:r>
              <a:rPr lang="ru-RU" dirty="0"/>
              <a:t>моделирования</a:t>
            </a:r>
          </a:p>
          <a:p>
            <a:pPr lvl="1"/>
            <a:r>
              <a:rPr lang="ru-RU" dirty="0"/>
              <a:t>Был человек, который с ним работал </a:t>
            </a:r>
            <a:r>
              <a:rPr lang="ru-RU" dirty="0">
                <a:sym typeface="Wingdings" pitchFamily="2" charset="2"/>
              </a:rPr>
              <a:t></a:t>
            </a:r>
            <a:endParaRPr lang="en-US" dirty="0"/>
          </a:p>
          <a:p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Почему мы остановились на таком решении?</a:t>
            </a:r>
          </a:p>
        </p:txBody>
      </p:sp>
    </p:spTree>
    <p:extLst>
      <p:ext uri="{BB962C8B-B14F-4D97-AF65-F5344CB8AC3E}">
        <p14:creationId xmlns:p14="http://schemas.microsoft.com/office/powerpoint/2010/main" val="39080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Суть и общая архитектура проекта</a:t>
            </a:r>
          </a:p>
        </p:txBody>
      </p:sp>
      <p:sp>
        <p:nvSpPr>
          <p:cNvPr id="8" name="Oval 7"/>
          <p:cNvSpPr/>
          <p:nvPr/>
        </p:nvSpPr>
        <p:spPr>
          <a:xfrm>
            <a:off x="199128" y="870080"/>
            <a:ext cx="3615762" cy="358909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3875" y="1159917"/>
            <a:ext cx="2986269" cy="30094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851771" y="1524412"/>
            <a:ext cx="2310478" cy="2280433"/>
            <a:chOff x="851771" y="1524412"/>
            <a:chExt cx="2310478" cy="2280433"/>
          </a:xfrm>
        </p:grpSpPr>
        <p:sp>
          <p:nvSpPr>
            <p:cNvPr id="10" name="Oval 9"/>
            <p:cNvSpPr/>
            <p:nvPr/>
          </p:nvSpPr>
          <p:spPr>
            <a:xfrm>
              <a:off x="851771" y="1524412"/>
              <a:ext cx="2310478" cy="22804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44005" y="1837505"/>
              <a:ext cx="1726009" cy="165424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lowchart: Magnetic Disk 11"/>
          <p:cNvSpPr/>
          <p:nvPr/>
        </p:nvSpPr>
        <p:spPr>
          <a:xfrm>
            <a:off x="1523687" y="2320509"/>
            <a:ext cx="966644" cy="699985"/>
          </a:xfrm>
          <a:prstGeom prst="flowChartMagneticDisk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637" y="3770396"/>
            <a:ext cx="710056" cy="82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02" y="799791"/>
            <a:ext cx="1171199" cy="1618764"/>
          </a:xfrm>
          <a:prstGeom prst="rect">
            <a:avLst/>
          </a:prstGeom>
        </p:spPr>
      </p:pic>
      <p:cxnSp>
        <p:nvCxnSpPr>
          <p:cNvPr id="15" name="Straight Connector 14"/>
          <p:cNvCxnSpPr>
            <a:endCxn id="14" idx="1"/>
          </p:cNvCxnSpPr>
          <p:nvPr/>
        </p:nvCxnSpPr>
        <p:spPr>
          <a:xfrm flipV="1">
            <a:off x="2918564" y="1609173"/>
            <a:ext cx="1258138" cy="5850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484" y="2194201"/>
            <a:ext cx="3323082" cy="1235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>
            <a:endCxn id="16" idx="1"/>
          </p:cNvCxnSpPr>
          <p:nvPr/>
        </p:nvCxnSpPr>
        <p:spPr>
          <a:xfrm>
            <a:off x="3279691" y="2812151"/>
            <a:ext cx="23367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3" idx="1"/>
          </p:cNvCxnSpPr>
          <p:nvPr/>
        </p:nvCxnSpPr>
        <p:spPr>
          <a:xfrm>
            <a:off x="3350525" y="3612124"/>
            <a:ext cx="779112" cy="5707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44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589903"/>
            <a:ext cx="3865648" cy="2817339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Наглядно</a:t>
            </a:r>
          </a:p>
          <a:p>
            <a:r>
              <a:rPr lang="ru-RU" sz="1800" dirty="0" smtClean="0"/>
              <a:t>Хорошо работает для новых проектов</a:t>
            </a:r>
            <a:endParaRPr lang="en-US" sz="1800" dirty="0" smtClean="0"/>
          </a:p>
          <a:p>
            <a:pPr lvl="1"/>
            <a:r>
              <a:rPr lang="ru-RU" sz="1100" dirty="0" smtClean="0"/>
              <a:t>выдерживается стиль и архитектура</a:t>
            </a:r>
            <a:endParaRPr lang="en-US" sz="1100" dirty="0" smtClean="0"/>
          </a:p>
          <a:p>
            <a:pPr lvl="1"/>
            <a:endParaRPr lang="ru-RU" sz="1100" dirty="0" smtClean="0"/>
          </a:p>
          <a:p>
            <a:r>
              <a:rPr lang="ru-RU" sz="1800" dirty="0" smtClean="0"/>
              <a:t>Согласованные изменения</a:t>
            </a:r>
          </a:p>
          <a:p>
            <a:pPr lvl="1"/>
            <a:r>
              <a:rPr lang="ru-RU" sz="1100" dirty="0" smtClean="0"/>
              <a:t>актуально для многослойных систем</a:t>
            </a:r>
          </a:p>
          <a:p>
            <a:endParaRPr lang="ru-RU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Pros &amp; Cons</a:t>
            </a:r>
            <a:r>
              <a:rPr lang="ru-RU" smtClean="0"/>
              <a:t> подхода</a:t>
            </a:r>
            <a:endParaRPr lang="ru-RU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716049" y="1589903"/>
            <a:ext cx="4030432" cy="271024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Сложно поддерживать если м</a:t>
            </a:r>
            <a:r>
              <a:rPr lang="ru-RU" sz="1800" dirty="0" smtClean="0"/>
              <a:t>ного </a:t>
            </a:r>
            <a:r>
              <a:rPr lang="ru-RU" sz="1800" dirty="0" err="1" smtClean="0"/>
              <a:t>нестандартизуемой</a:t>
            </a:r>
            <a:r>
              <a:rPr lang="ru-RU" sz="1800" dirty="0" smtClean="0"/>
              <a:t> </a:t>
            </a:r>
            <a:r>
              <a:rPr lang="ru-RU" sz="1800" dirty="0"/>
              <a:t>логики</a:t>
            </a:r>
          </a:p>
          <a:p>
            <a:pPr lvl="1"/>
            <a:r>
              <a:rPr lang="ru-RU" sz="1100" dirty="0"/>
              <a:t>иногда проще переписать </a:t>
            </a:r>
            <a:r>
              <a:rPr lang="ru-RU" sz="1100" dirty="0" smtClean="0"/>
              <a:t>руками</a:t>
            </a:r>
            <a:endParaRPr lang="en-US" sz="1100" dirty="0" smtClean="0"/>
          </a:p>
          <a:p>
            <a:pPr lvl="1"/>
            <a:endParaRPr lang="ru-RU" sz="1100" dirty="0"/>
          </a:p>
          <a:p>
            <a:r>
              <a:rPr lang="ru-RU" sz="1800" dirty="0"/>
              <a:t>Сложно (или не </a:t>
            </a:r>
            <a:r>
              <a:rPr lang="ru-RU" sz="1800" dirty="0" smtClean="0"/>
              <a:t>возможно) </a:t>
            </a:r>
            <a:r>
              <a:rPr lang="ru-RU" sz="1800" dirty="0"/>
              <a:t>работать с </a:t>
            </a:r>
            <a:r>
              <a:rPr lang="en-US" sz="1800" dirty="0"/>
              <a:t>legacy-</a:t>
            </a:r>
            <a:r>
              <a:rPr lang="ru-RU" sz="1800" dirty="0" smtClean="0"/>
              <a:t>проектами</a:t>
            </a:r>
            <a:endParaRPr lang="en-US" sz="1800" dirty="0"/>
          </a:p>
          <a:p>
            <a:endParaRPr lang="ru-RU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27758" y="1091029"/>
            <a:ext cx="729815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cap="all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Pros</a:t>
            </a:r>
            <a:endParaRPr lang="ru-RU" cap="all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06230" y="1091029"/>
            <a:ext cx="752129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cap="all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Cons</a:t>
            </a:r>
            <a:endParaRPr lang="ru-RU" cap="all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78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 придерживались «общепринятых» подходов</a:t>
            </a:r>
          </a:p>
          <a:p>
            <a:pPr lvl="1"/>
            <a:r>
              <a:rPr lang="ru-RU" dirty="0"/>
              <a:t>имитировали «ручную разработку</a:t>
            </a:r>
            <a:r>
              <a:rPr lang="ru-RU" dirty="0" smtClean="0"/>
              <a:t>»</a:t>
            </a:r>
          </a:p>
          <a:p>
            <a:pPr lvl="1"/>
            <a:endParaRPr lang="ru-RU" dirty="0"/>
          </a:p>
          <a:p>
            <a:pPr marL="0" indent="0">
              <a:buNone/>
            </a:pPr>
            <a:r>
              <a:rPr lang="ru-RU" dirty="0"/>
              <a:t>Пришлось поддерживать </a:t>
            </a:r>
            <a:r>
              <a:rPr lang="ru-RU" dirty="0" err="1" smtClean="0"/>
              <a:t>legacy</a:t>
            </a:r>
            <a:r>
              <a:rPr lang="ru-RU" dirty="0" smtClean="0"/>
              <a:t>-код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Редакторы </a:t>
            </a:r>
            <a:r>
              <a:rPr lang="ru-RU" dirty="0"/>
              <a:t>для T4 есть, … но платные и не всегда качественные</a:t>
            </a:r>
          </a:p>
          <a:p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Наши ошибки и находки</a:t>
            </a:r>
          </a:p>
        </p:txBody>
      </p:sp>
    </p:spTree>
    <p:extLst>
      <p:ext uri="{BB962C8B-B14F-4D97-AF65-F5344CB8AC3E}">
        <p14:creationId xmlns:p14="http://schemas.microsoft.com/office/powerpoint/2010/main" val="148512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404" y="2869954"/>
            <a:ext cx="7401385" cy="1231876"/>
          </a:xfrm>
        </p:spPr>
        <p:txBody>
          <a:bodyPr/>
          <a:lstStyle/>
          <a:p>
            <a:r>
              <a:rPr lang="ru-RU" dirty="0"/>
              <a:t>Если несмотря ни на что,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вам </a:t>
            </a:r>
            <a:r>
              <a:rPr lang="ru-RU" dirty="0"/>
              <a:t>понравилось …</a:t>
            </a:r>
          </a:p>
        </p:txBody>
      </p:sp>
    </p:spTree>
    <p:extLst>
      <p:ext uri="{BB962C8B-B14F-4D97-AF65-F5344CB8AC3E}">
        <p14:creationId xmlns:p14="http://schemas.microsoft.com/office/powerpoint/2010/main" val="27448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589903"/>
            <a:ext cx="3865648" cy="28173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Препроцессор </a:t>
            </a:r>
            <a:r>
              <a:rPr lang="en-US" dirty="0"/>
              <a:t>T4</a:t>
            </a:r>
          </a:p>
          <a:p>
            <a:pPr lvl="1"/>
            <a:r>
              <a:rPr lang="ru-RU" dirty="0"/>
              <a:t>встроен в </a:t>
            </a:r>
            <a:r>
              <a:rPr lang="en-US" dirty="0"/>
              <a:t>Visual Studio</a:t>
            </a:r>
          </a:p>
          <a:p>
            <a:pPr lvl="1"/>
            <a:r>
              <a:rPr lang="ru-RU" dirty="0"/>
              <a:t>как отдельное консольное приложение</a:t>
            </a:r>
          </a:p>
          <a:p>
            <a:pPr lvl="1"/>
            <a:r>
              <a:rPr lang="ru-RU" dirty="0"/>
              <a:t>можно сгенерировать и собрать свою сборку</a:t>
            </a:r>
          </a:p>
          <a:p>
            <a:pPr lvl="1"/>
            <a:endParaRPr lang="ru-RU" dirty="0"/>
          </a:p>
          <a:p>
            <a:pPr marL="0" indent="0">
              <a:buNone/>
            </a:pPr>
            <a:r>
              <a:rPr lang="ru-RU" dirty="0"/>
              <a:t>Редактор </a:t>
            </a:r>
            <a:r>
              <a:rPr lang="en-US" dirty="0"/>
              <a:t>T4</a:t>
            </a:r>
            <a:r>
              <a:rPr lang="ru-RU" dirty="0"/>
              <a:t> … встроенного нет, но </a:t>
            </a:r>
          </a:p>
          <a:p>
            <a:pPr lvl="1"/>
            <a:r>
              <a:rPr lang="en-US" dirty="0"/>
              <a:t>Tangible T4 </a:t>
            </a:r>
            <a:r>
              <a:rPr lang="en-US" dirty="0" smtClean="0"/>
              <a:t>Editor</a:t>
            </a:r>
            <a:endParaRPr lang="en-US" dirty="0"/>
          </a:p>
          <a:p>
            <a:pPr lvl="1"/>
            <a:r>
              <a:rPr lang="nn-NO" dirty="0"/>
              <a:t>Devart T4 Editor for Visual Studio </a:t>
            </a:r>
            <a:endParaRPr lang="ru-RU" dirty="0" smtClean="0"/>
          </a:p>
          <a:p>
            <a:pPr lvl="1"/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Откуда взять?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716049" y="1589903"/>
            <a:ext cx="4030432" cy="271024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Набор </a:t>
            </a:r>
            <a:r>
              <a:rPr lang="en-US" sz="1800" dirty="0"/>
              <a:t>SDK </a:t>
            </a:r>
            <a:r>
              <a:rPr lang="ru-RU" sz="1800" dirty="0"/>
              <a:t>для </a:t>
            </a:r>
            <a:r>
              <a:rPr lang="en-US" sz="1800" dirty="0"/>
              <a:t>VS</a:t>
            </a:r>
            <a:endParaRPr lang="ru-RU" sz="1800" dirty="0"/>
          </a:p>
          <a:p>
            <a:pPr lvl="1"/>
            <a:r>
              <a:rPr lang="en-US" sz="1100" dirty="0"/>
              <a:t>Visual Studio SDK</a:t>
            </a:r>
          </a:p>
          <a:p>
            <a:pPr lvl="1"/>
            <a:r>
              <a:rPr lang="en-US" sz="1100" dirty="0"/>
              <a:t>Visualization &amp; Modeling SDK</a:t>
            </a:r>
          </a:p>
          <a:p>
            <a:endParaRPr lang="ru-RU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27758" y="1091029"/>
            <a:ext cx="434734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Arial Black" panose="020B0A04020102020204" pitchFamily="34" charset="0"/>
              </a:rPr>
              <a:t>T4</a:t>
            </a:r>
            <a:endParaRPr lang="ru-RU" cap="all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06230" y="1091029"/>
            <a:ext cx="1305422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Arial Black" panose="020B0A04020102020204" pitchFamily="34" charset="0"/>
              </a:rPr>
              <a:t>DSL Tools</a:t>
            </a:r>
            <a:endParaRPr lang="ru-RU" cap="all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5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926927"/>
            <a:ext cx="8339328" cy="3688914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Calibri" pitchFamily="34" charset="0"/>
              </a:rPr>
              <a:t>Domain-specific development with Visual studio DSL tools / Steve Cook</a:t>
            </a:r>
            <a:r>
              <a:rPr lang="ru-RU" dirty="0">
                <a:latin typeface="Calibri" pitchFamily="34" charset="0"/>
              </a:rPr>
              <a:t>,</a:t>
            </a:r>
            <a:r>
              <a:rPr lang="en-US" dirty="0">
                <a:latin typeface="Calibri" pitchFamily="34" charset="0"/>
              </a:rPr>
              <a:t> ...</a:t>
            </a:r>
            <a:endParaRPr lang="ru-RU" dirty="0">
              <a:latin typeface="Calibri" pitchFamily="34" charset="0"/>
            </a:endParaRPr>
          </a:p>
          <a:p>
            <a:pPr lvl="1"/>
            <a:r>
              <a:rPr lang="en-US" dirty="0">
                <a:latin typeface="Calibri" pitchFamily="34" charset="0"/>
                <a:hlinkClick r:id="rId2"/>
              </a:rPr>
              <a:t>http://www.domainspecificdevelopment.com/</a:t>
            </a:r>
            <a:r>
              <a:rPr lang="ru-RU" dirty="0">
                <a:latin typeface="Calibri" pitchFamily="34" charset="0"/>
              </a:rPr>
              <a:t> </a:t>
            </a:r>
            <a:endParaRPr lang="ru-RU" dirty="0" smtClean="0">
              <a:latin typeface="Calibri" pitchFamily="34" charset="0"/>
            </a:endParaRPr>
          </a:p>
          <a:p>
            <a:pPr lvl="1"/>
            <a:endParaRPr lang="ru-RU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About Domain-Specific Languages</a:t>
            </a:r>
          </a:p>
          <a:p>
            <a:pPr lvl="1"/>
            <a:r>
              <a:rPr lang="en-US" dirty="0">
                <a:latin typeface="Calibri" pitchFamily="34" charset="0"/>
                <a:hlinkClick r:id="rId3"/>
              </a:rPr>
              <a:t>http://msdn.microsoft.com/en-us/library/bb126278</a:t>
            </a:r>
            <a:r>
              <a:rPr lang="en-US" dirty="0">
                <a:latin typeface="Calibri" pitchFamily="34" charset="0"/>
              </a:rPr>
              <a:t> </a:t>
            </a:r>
            <a:endParaRPr lang="ru-RU" dirty="0" smtClean="0">
              <a:latin typeface="Calibri" pitchFamily="34" charset="0"/>
            </a:endParaRPr>
          </a:p>
          <a:p>
            <a:pPr lvl="1"/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Code Generation and T4 Text Templates</a:t>
            </a:r>
          </a:p>
          <a:p>
            <a:pPr lvl="1"/>
            <a:r>
              <a:rPr lang="en-US" dirty="0">
                <a:latin typeface="Calibri" pitchFamily="34" charset="0"/>
                <a:hlinkClick r:id="rId4"/>
              </a:rPr>
              <a:t>http://msdn.microsoft.com/en-us/library/bb126445</a:t>
            </a:r>
            <a:r>
              <a:rPr lang="en-US" dirty="0">
                <a:latin typeface="Calibri" pitchFamily="34" charset="0"/>
              </a:rPr>
              <a:t> </a:t>
            </a:r>
            <a:endParaRPr lang="ru-RU" dirty="0" smtClean="0">
              <a:latin typeface="Calibri" pitchFamily="34" charset="0"/>
            </a:endParaRPr>
          </a:p>
          <a:p>
            <a:pPr lvl="1"/>
            <a:endParaRPr lang="en-US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GarethJ</a:t>
            </a:r>
            <a:r>
              <a:rPr lang="en-US" dirty="0">
                <a:latin typeface="Calibri" pitchFamily="34" charset="0"/>
              </a:rPr>
              <a:t> blog</a:t>
            </a:r>
          </a:p>
          <a:p>
            <a:pPr lvl="1"/>
            <a:r>
              <a:rPr lang="en-US" dirty="0">
                <a:latin typeface="Calibri" pitchFamily="34" charset="0"/>
                <a:hlinkClick r:id="rId5"/>
              </a:rPr>
              <a:t>http://blogs.msdn.com/garethj</a:t>
            </a:r>
            <a:r>
              <a:rPr lang="en-US" dirty="0">
                <a:latin typeface="Calibri" pitchFamily="34" charset="0"/>
              </a:rPr>
              <a:t> </a:t>
            </a:r>
            <a:endParaRPr lang="ru-RU" dirty="0" smtClean="0">
              <a:latin typeface="Calibri" pitchFamily="34" charset="0"/>
            </a:endParaRPr>
          </a:p>
          <a:p>
            <a:pPr lvl="1"/>
            <a:endParaRPr lang="ru-RU" dirty="0">
              <a:latin typeface="Calibri" pitchFamily="34" charset="0"/>
            </a:endParaRPr>
          </a:p>
          <a:p>
            <a:r>
              <a:rPr lang="en-US" dirty="0"/>
              <a:t>Oleg </a:t>
            </a:r>
            <a:r>
              <a:rPr lang="en-US" dirty="0" err="1"/>
              <a:t>Sych</a:t>
            </a:r>
            <a:r>
              <a:rPr lang="en-US" dirty="0"/>
              <a:t> blog</a:t>
            </a:r>
          </a:p>
          <a:p>
            <a:pPr lvl="1"/>
            <a:r>
              <a:rPr lang="en-US" dirty="0">
                <a:hlinkClick r:id="rId6"/>
              </a:rPr>
              <a:t>http://www.olegsych.com/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Что почитать?</a:t>
            </a:r>
          </a:p>
        </p:txBody>
      </p:sp>
    </p:spTree>
    <p:extLst>
      <p:ext uri="{BB962C8B-B14F-4D97-AF65-F5344CB8AC3E}">
        <p14:creationId xmlns:p14="http://schemas.microsoft.com/office/powerpoint/2010/main" val="372353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Ваши вопросы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4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mtClean="0"/>
              <a:t>Примерный объем работ</a:t>
            </a:r>
            <a:endParaRPr lang="ru-RU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3612208"/>
              </p:ext>
            </p:extLst>
          </p:nvPr>
        </p:nvGraphicFramePr>
        <p:xfrm>
          <a:off x="297751" y="849870"/>
          <a:ext cx="3615069" cy="3661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87919" y="1772708"/>
            <a:ext cx="3424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Число</a:t>
            </a: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ru-RU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сущностей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3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Multiply 4"/>
          <p:cNvSpPr>
            <a:spLocks noChangeAspect="1"/>
          </p:cNvSpPr>
          <p:nvPr/>
        </p:nvSpPr>
        <p:spPr>
          <a:xfrm>
            <a:off x="3722309" y="1772708"/>
            <a:ext cx="1865610" cy="1816188"/>
          </a:xfrm>
          <a:prstGeom prst="mathMultiply">
            <a:avLst>
              <a:gd name="adj1" fmla="val 1292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2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E4DD25-D8F8-4CC6-9650-FEE221C75C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1CE4DD25-D8F8-4CC6-9650-FEE221C75C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4650F5-DEA9-40FC-86FD-C31B44E45E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9F4650F5-DEA9-40FC-86FD-C31B44E45E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62BE30C-0797-4952-A848-A53403B79F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D62BE30C-0797-4952-A848-A53403B79F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A88D260-25A0-40C9-B34C-8740F77F2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9A88D260-25A0-40C9-B34C-8740F77F2B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0546E3E-92C1-4B39-BD4D-8AD3A4D450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60546E3E-92C1-4B39-BD4D-8AD3A4D450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68AFCE-6603-44E7-BAA9-634AD485F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2968AFCE-6603-44E7-BAA9-634AD485FE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A49FA6-17F5-484B-8F0B-26BC773C53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35A49FA6-17F5-484B-8F0B-26BC773C53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C7D1F10-80D0-48BF-86D8-381625443F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dgm id="{4C7D1F10-80D0-48BF-86D8-381625443F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839" y="1732296"/>
            <a:ext cx="4231679" cy="21163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Все элементы однотипные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Их много!!!!!</a:t>
            </a:r>
          </a:p>
          <a:p>
            <a:endParaRPr lang="ru-RU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mtClean="0"/>
              <a:t>Мысли и идеи…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29416"/>
            <a:ext cx="4215356" cy="348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rot="1482150">
            <a:off x="42821" y="2468163"/>
            <a:ext cx="864628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lvl="1"/>
            <a:r>
              <a:rPr lang="ru-RU" sz="4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Попробовать </a:t>
            </a:r>
            <a:r>
              <a:rPr lang="ru-RU" sz="4800" b="1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кодогенрацию</a:t>
            </a:r>
            <a:endParaRPr lang="en-US" sz="48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120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404" y="2869953"/>
            <a:ext cx="7175362" cy="1231876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ru-RU" dirty="0" err="1" smtClean="0"/>
              <a:t>кодогенерация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и как работает </a:t>
            </a:r>
            <a:r>
              <a:rPr lang="en-US" dirty="0" smtClean="0"/>
              <a:t>T4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890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Что такое шаблон</a:t>
            </a:r>
            <a:endParaRPr lang="ru-RU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00" y="738921"/>
            <a:ext cx="3595212" cy="3949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427733" y="1383034"/>
            <a:ext cx="1240924" cy="2351809"/>
            <a:chOff x="4327451" y="2083981"/>
            <a:chExt cx="1499190" cy="2716620"/>
          </a:xfrm>
        </p:grpSpPr>
        <p:sp>
          <p:nvSpPr>
            <p:cNvPr id="11" name="Rectangle 10"/>
            <p:cNvSpPr/>
            <p:nvPr/>
          </p:nvSpPr>
          <p:spPr>
            <a:xfrm>
              <a:off x="4327452" y="2498651"/>
              <a:ext cx="538493" cy="223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22874" y="2498651"/>
              <a:ext cx="393405" cy="223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55041" y="2083981"/>
              <a:ext cx="664535" cy="223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27452" y="2849525"/>
              <a:ext cx="488763" cy="223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73144" y="2849525"/>
              <a:ext cx="528196" cy="223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34421" y="3221665"/>
              <a:ext cx="627614" cy="223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52180" y="3221665"/>
              <a:ext cx="774461" cy="223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27451" y="4183913"/>
              <a:ext cx="538493" cy="223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52317" y="4183913"/>
              <a:ext cx="812436" cy="223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97570" y="3827721"/>
              <a:ext cx="664535" cy="223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27451" y="4577317"/>
              <a:ext cx="538493" cy="223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932961" y="4577317"/>
              <a:ext cx="893680" cy="2232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328" y="1383034"/>
            <a:ext cx="4407522" cy="2713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Group 4"/>
          <p:cNvGrpSpPr/>
          <p:nvPr/>
        </p:nvGrpSpPr>
        <p:grpSpPr>
          <a:xfrm>
            <a:off x="5192038" y="2367940"/>
            <a:ext cx="2523995" cy="981152"/>
            <a:chOff x="5192038" y="2367940"/>
            <a:chExt cx="2523995" cy="981152"/>
          </a:xfrm>
        </p:grpSpPr>
        <p:sp>
          <p:nvSpPr>
            <p:cNvPr id="4" name="Rectangle 3"/>
            <p:cNvSpPr/>
            <p:nvPr/>
          </p:nvSpPr>
          <p:spPr>
            <a:xfrm>
              <a:off x="5818339" y="2367940"/>
              <a:ext cx="989557" cy="233890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192038" y="3115202"/>
              <a:ext cx="1409178" cy="233890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645057" y="3115202"/>
              <a:ext cx="1070976" cy="233890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3867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mtClean="0"/>
              <a:t>2 вопроса: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79500"/>
            <a:ext cx="8339138" cy="33829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053385" y="3252238"/>
            <a:ext cx="43456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Откуда брать информацию для генерации (где модель)?</a:t>
            </a:r>
          </a:p>
        </p:txBody>
      </p:sp>
      <p:sp>
        <p:nvSpPr>
          <p:cNvPr id="6" name="Rectangle 5"/>
          <p:cNvSpPr/>
          <p:nvPr/>
        </p:nvSpPr>
        <p:spPr>
          <a:xfrm>
            <a:off x="469497" y="1020000"/>
            <a:ext cx="54536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Как бороться с невозможностью модифицировать сгенерированный код?</a:t>
            </a:r>
          </a:p>
        </p:txBody>
      </p:sp>
    </p:spTree>
    <p:extLst>
      <p:ext uri="{BB962C8B-B14F-4D97-AF65-F5344CB8AC3E}">
        <p14:creationId xmlns:p14="http://schemas.microsoft.com/office/powerpoint/2010/main" val="168960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sharepoint/v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21313</TotalTime>
  <Words>933</Words>
  <Application>Microsoft Office PowerPoint</Application>
  <PresentationFormat>On-screen Show (16:9)</PresentationFormat>
  <Paragraphs>272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Arial Black</vt:lpstr>
      <vt:lpstr>Calibri</vt:lpstr>
      <vt:lpstr>Consolas</vt:lpstr>
      <vt:lpstr>Lucida Grande</vt:lpstr>
      <vt:lpstr>Trebuchet MS</vt:lpstr>
      <vt:lpstr>Wingdings</vt:lpstr>
      <vt:lpstr>Cover Slides</vt:lpstr>
      <vt:lpstr>PowerPoint Presentation</vt:lpstr>
      <vt:lpstr>PowerPoint Presentation</vt:lpstr>
      <vt:lpstr>О проекте</vt:lpstr>
      <vt:lpstr>PowerPoint Presentation</vt:lpstr>
      <vt:lpstr>PowerPoint Presentation</vt:lpstr>
      <vt:lpstr>PowerPoint Presentation</vt:lpstr>
      <vt:lpstr>Что такое кодогенерация и как работает T4</vt:lpstr>
      <vt:lpstr>PowerPoint Presentation</vt:lpstr>
      <vt:lpstr>PowerPoint Presentation</vt:lpstr>
      <vt:lpstr>PowerPoint Presentation</vt:lpstr>
      <vt:lpstr>PowerPoint Presentation</vt:lpstr>
      <vt:lpstr>шаблон для T4</vt:lpstr>
      <vt:lpstr>PowerPoint Presentation</vt:lpstr>
      <vt:lpstr>PowerPoint Presentation</vt:lpstr>
      <vt:lpstr>Что с этим делать?</vt:lpstr>
      <vt:lpstr>PowerPoint Presentation</vt:lpstr>
      <vt:lpstr>PowerPoint Presentation</vt:lpstr>
      <vt:lpstr>DSL Tools</vt:lpstr>
      <vt:lpstr>PowerPoint Presentation</vt:lpstr>
      <vt:lpstr>PowerPoint Presentation</vt:lpstr>
      <vt:lpstr>PowerPoint Presentation</vt:lpstr>
      <vt:lpstr>PowerPoint Presentation</vt:lpstr>
      <vt:lpstr>простой язык</vt:lpstr>
      <vt:lpstr>PowerPoint Presentation</vt:lpstr>
      <vt:lpstr>PowerPoint Presentation</vt:lpstr>
      <vt:lpstr>PowerPoint Presentation</vt:lpstr>
      <vt:lpstr>добавление редактора</vt:lpstr>
      <vt:lpstr>PowerPoint Presentation</vt:lpstr>
      <vt:lpstr>PowerPoint Presentation</vt:lpstr>
      <vt:lpstr>свойства и декораторы</vt:lpstr>
      <vt:lpstr>PowerPoint Presentation</vt:lpstr>
      <vt:lpstr>задание мягкого правила проверки</vt:lpstr>
      <vt:lpstr>Как связаны DSL Tools  и T4?</vt:lpstr>
      <vt:lpstr>PowerPoint Presentation</vt:lpstr>
      <vt:lpstr>PowerPoint Presentation</vt:lpstr>
      <vt:lpstr>генерация кода по модели</vt:lpstr>
      <vt:lpstr>Что получилось  в результате?</vt:lpstr>
      <vt:lpstr>PowerPoint Presentation</vt:lpstr>
      <vt:lpstr>PowerPoint Presentation</vt:lpstr>
      <vt:lpstr>PowerPoint Presentation</vt:lpstr>
      <vt:lpstr>PowerPoint Presentation</vt:lpstr>
      <vt:lpstr>Если несмотря ни на что,  вам понравилось …</vt:lpstr>
      <vt:lpstr>PowerPoint Presentation</vt:lpstr>
      <vt:lpstr>PowerPoint Presentation</vt:lpstr>
      <vt:lpstr>Ваши вопросы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Mihail Romanov</cp:lastModifiedBy>
  <cp:revision>1044</cp:revision>
  <cp:lastPrinted>2014-07-09T13:30:36Z</cp:lastPrinted>
  <dcterms:created xsi:type="dcterms:W3CDTF">2014-07-08T13:27:24Z</dcterms:created>
  <dcterms:modified xsi:type="dcterms:W3CDTF">2016-10-27T07:24:27Z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