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27"/>
  </p:notesMasterIdLst>
  <p:handoutMasterIdLst>
    <p:handoutMasterId r:id="rId28"/>
  </p:handoutMasterIdLst>
  <p:sldIdLst>
    <p:sldId id="270" r:id="rId4"/>
    <p:sldId id="25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2" r:id="rId18"/>
    <p:sldId id="283" r:id="rId19"/>
    <p:sldId id="285" r:id="rId20"/>
    <p:sldId id="286" r:id="rId21"/>
    <p:sldId id="287" r:id="rId22"/>
    <p:sldId id="288" r:id="rId23"/>
    <p:sldId id="268" r:id="rId24"/>
    <p:sldId id="290" r:id="rId25"/>
    <p:sldId id="28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59288" autoAdjust="0"/>
  </p:normalViewPr>
  <p:slideViewPr>
    <p:cSldViewPr snapToGrid="0">
      <p:cViewPr varScale="1">
        <p:scale>
          <a:sx n="94" d="100"/>
          <a:sy n="94" d="100"/>
        </p:scale>
        <p:origin x="20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Wrapper (binding) to cross platform lib (GTK+, </a:t>
            </a:r>
            <a:r>
              <a:rPr lang="en-US" baseline="0" dirty="0" err="1" smtClean="0"/>
              <a:t>Qt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dirty="0" smtClean="0"/>
              <a:t>Native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lib (Avalonia, </a:t>
            </a:r>
            <a:r>
              <a:rPr lang="en-US" baseline="0" dirty="0" err="1" smtClean="0"/>
              <a:t>Eto.Forms</a:t>
            </a:r>
            <a:r>
              <a:rPr lang="en-US" baseline="0" dirty="0" smtClean="0"/>
              <a:t>, …)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HTML/CSS-based render (CEF, Electron, </a:t>
            </a:r>
            <a:r>
              <a:rPr lang="en-US" baseline="0" dirty="0" err="1" smtClean="0"/>
              <a:t>Sciter</a:t>
            </a:r>
            <a:r>
              <a:rPr lang="en-US" baseline="0" dirty="0" smtClean="0"/>
              <a:t>, …)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GTK+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Qt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wxWidgets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Swing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SWT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Sharp?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 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</a:p>
          <a:p>
            <a:pPr lvl="0"/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lacinia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Duis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lacus</a:t>
            </a:r>
            <a:r>
              <a:rPr lang="en-US" dirty="0"/>
              <a:t>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endParaRPr lang="en-US" dirty="0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endParaRPr lang="en-US" dirty="0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err="1"/>
              <a:t>Ldzorem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endParaRPr lang="en-US" sz="1100" dirty="0">
              <a:latin typeface="+mj-lt"/>
            </a:endParaRPr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/>
          </a:p>
          <a:p>
            <a:pPr lvl="0"/>
            <a:r>
              <a:rPr lang="en-US" sz="1100" dirty="0" err="1"/>
              <a:t>Ldzorem</a:t>
            </a:r>
            <a:r>
              <a:rPr lang="en-US" sz="1100" dirty="0"/>
              <a:t> ipsum dolor sit </a:t>
            </a:r>
            <a:r>
              <a:rPr lang="en-US" sz="1100" dirty="0" err="1"/>
              <a:t>amet</a:t>
            </a:r>
            <a:r>
              <a:rPr lang="en-US" sz="1100" dirty="0"/>
              <a:t>, </a:t>
            </a:r>
            <a:r>
              <a:rPr lang="en-US" sz="1100" dirty="0" err="1"/>
              <a:t>consectetur</a:t>
            </a:r>
            <a:r>
              <a:rPr lang="en-US" sz="1100" dirty="0"/>
              <a:t> </a:t>
            </a:r>
            <a:r>
              <a:rPr lang="en-US" sz="1100" dirty="0" err="1"/>
              <a:t>adipiscing</a:t>
            </a:r>
            <a:r>
              <a:rPr lang="en-US" sz="1100" dirty="0"/>
              <a:t> </a:t>
            </a:r>
            <a:r>
              <a:rPr lang="en-US" sz="1100" dirty="0" err="1"/>
              <a:t>elit</a:t>
            </a:r>
            <a:r>
              <a:rPr lang="en-US" sz="1100" dirty="0"/>
              <a:t>. </a:t>
            </a:r>
            <a:r>
              <a:rPr lang="en-US" sz="1100" dirty="0" err="1"/>
              <a:t>Etiam</a:t>
            </a:r>
            <a:r>
              <a:rPr lang="en-US" sz="1100" dirty="0"/>
              <a:t> lacinia, diam </a:t>
            </a:r>
            <a:r>
              <a:rPr lang="en-US" sz="1100" dirty="0" err="1"/>
              <a:t>eget</a:t>
            </a:r>
            <a:r>
              <a:rPr lang="en-US" sz="1100" dirty="0"/>
              <a:t> </a:t>
            </a:r>
            <a:r>
              <a:rPr lang="en-US" sz="1100" dirty="0" err="1"/>
              <a:t>lobortis</a:t>
            </a:r>
            <a:r>
              <a:rPr lang="en-US" sz="1100" dirty="0"/>
              <a:t> </a:t>
            </a:r>
            <a:r>
              <a:rPr lang="en-US" sz="1100" dirty="0" err="1"/>
              <a:t>aliquet</a:t>
            </a:r>
            <a:r>
              <a:rPr lang="en-US" sz="1100" dirty="0"/>
              <a:t>, </a:t>
            </a:r>
            <a:r>
              <a:rPr lang="en-US" sz="1100" dirty="0" err="1"/>
              <a:t>lacus</a:t>
            </a:r>
            <a:r>
              <a:rPr lang="en-US" sz="1100" dirty="0"/>
              <a:t> lorem </a:t>
            </a:r>
            <a:r>
              <a:rPr lang="en-US" sz="1100" dirty="0" err="1"/>
              <a:t>placerat</a:t>
            </a:r>
            <a:r>
              <a:rPr lang="en-US" sz="1100" dirty="0"/>
              <a:t> libero, </a:t>
            </a:r>
            <a:r>
              <a:rPr lang="en-US" sz="1100" dirty="0" err="1"/>
              <a:t>nec</a:t>
            </a:r>
            <a:r>
              <a:rPr lang="en-US" sz="1100" dirty="0"/>
              <a:t> </a:t>
            </a:r>
            <a:r>
              <a:rPr lang="en-US" sz="1100" dirty="0" err="1"/>
              <a:t>vulputate</a:t>
            </a:r>
            <a:endParaRPr lang="en-US" sz="1100" dirty="0">
              <a:latin typeface="+mj-lt"/>
            </a:endParaRPr>
          </a:p>
          <a:p>
            <a:pPr lvl="0"/>
            <a:endParaRPr lang="en-US" sz="1100" dirty="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endParaRPr lang="en-US" dirty="0"/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fermentum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diam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</a:t>
            </a:r>
            <a:r>
              <a:rPr lang="en-US" dirty="0" err="1"/>
              <a:t>herse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Mihail Romanov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in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Qml.Net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92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8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59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Avalonia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937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Eto.Forms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0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HTML/CSS-based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6736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6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802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Electron.net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2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6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9513B-6C25-439D-9879-328DDC3E2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F35A1-5F94-4211-BBCD-08834B2C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845E0-CE8A-45F5-A2F5-2AC44C54C5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2" b="16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66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SciterSharp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25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0D6084-A18D-4C97-B4B5-7554ADD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80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21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Questions…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77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1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GUI 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83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</a:t>
            </a:r>
            <a:r>
              <a:rPr lang="en-US" dirty="0"/>
              <a:t>to cross platform </a:t>
            </a:r>
            <a:r>
              <a:rPr lang="en-US" dirty="0" smtClean="0"/>
              <a:t>libs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</a:t>
            </a:r>
            <a:r>
              <a:rPr lang="en-US" dirty="0" smtClean="0"/>
              <a:t>Cross-platform </a:t>
            </a:r>
            <a:r>
              <a:rPr lang="en-US" dirty="0"/>
              <a:t>GUI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040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96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GTK#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7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/</a:t>
            </a:r>
            <a:r>
              <a:rPr lang="en-US" dirty="0" err="1" smtClean="0"/>
              <a:t>Qml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09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1274</TotalTime>
  <Words>97</Words>
  <Application>Microsoft Office PowerPoint</Application>
  <PresentationFormat>Экран (16:9)</PresentationFormat>
  <Paragraphs>35</Paragraphs>
  <Slides>23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GUI in .Net</vt:lpstr>
      <vt:lpstr>Презентация PowerPoint</vt:lpstr>
      <vt:lpstr>Agenda</vt:lpstr>
      <vt:lpstr>Types of GUI libs</vt:lpstr>
      <vt:lpstr>bindings to cross platform libs</vt:lpstr>
      <vt:lpstr>Popular Cross-platform GUI libraries</vt:lpstr>
      <vt:lpstr>GTK+</vt:lpstr>
      <vt:lpstr>GTK#</vt:lpstr>
      <vt:lpstr>Qt/Qml</vt:lpstr>
      <vt:lpstr>Qml.Net</vt:lpstr>
      <vt:lpstr>Native .Net libs</vt:lpstr>
      <vt:lpstr>What is it?</vt:lpstr>
      <vt:lpstr>Avalonia</vt:lpstr>
      <vt:lpstr>Eto.Forms</vt:lpstr>
      <vt:lpstr>HTML/CSS-based frameworks</vt:lpstr>
      <vt:lpstr>What is it?</vt:lpstr>
      <vt:lpstr>Electron</vt:lpstr>
      <vt:lpstr>Electron.net</vt:lpstr>
      <vt:lpstr>Sciter</vt:lpstr>
      <vt:lpstr>SciterSharp</vt:lpstr>
      <vt:lpstr>Conclusions</vt:lpstr>
      <vt:lpstr>Презентация PowerPoint</vt:lpstr>
      <vt:lpstr>Your 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Mihail Romanov</cp:lastModifiedBy>
  <cp:revision>64</cp:revision>
  <dcterms:created xsi:type="dcterms:W3CDTF">2018-01-26T19:23:30Z</dcterms:created>
  <dcterms:modified xsi:type="dcterms:W3CDTF">2019-10-12T12:15:25Z</dcterms:modified>
</cp:coreProperties>
</file>