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70" r:id="rId4"/>
    <p:sldId id="257" r:id="rId5"/>
    <p:sldId id="271" r:id="rId6"/>
    <p:sldId id="293" r:id="rId7"/>
    <p:sldId id="292" r:id="rId8"/>
    <p:sldId id="272" r:id="rId9"/>
    <p:sldId id="273" r:id="rId10"/>
    <p:sldId id="274" r:id="rId11"/>
    <p:sldId id="291" r:id="rId12"/>
    <p:sldId id="275" r:id="rId13"/>
    <p:sldId id="276" r:id="rId14"/>
    <p:sldId id="294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68" r:id="rId28"/>
    <p:sldId id="290" r:id="rId29"/>
    <p:sldId id="289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/>
      <dgm:spPr/>
      <dgm:t>
        <a:bodyPr/>
        <a:lstStyle/>
        <a:p>
          <a:pPr rtl="0"/>
          <a:r>
            <a:rPr lang="en-US" dirty="0" smtClean="0"/>
            <a:t>Wrapper (binding) </a:t>
          </a:r>
          <a:r>
            <a:rPr lang="en-US" dirty="0" smtClean="0"/>
            <a:t>for </a:t>
          </a:r>
          <a:r>
            <a:rPr lang="en-US" dirty="0" smtClean="0"/>
            <a:t>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/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Native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/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</a:t>
          </a:r>
          <a:r>
            <a:rPr lang="en-US" sz="2300" kern="1200" dirty="0" smtClean="0"/>
            <a:t>for </a:t>
          </a:r>
          <a:r>
            <a:rPr lang="en-US" sz="2300" kern="1200" dirty="0" smtClean="0"/>
            <a:t>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Native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Native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728" y="1034698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Gtk</a:t>
            </a:r>
            <a:r>
              <a:rPr lang="en-US" sz="2000" dirty="0"/>
              <a:t>#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88527" y="1034698"/>
            <a:ext cx="1384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GtkSharp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0897" y="1539044"/>
            <a:ext cx="299992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github.com/GtkSharp/GtkSharp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613" y="1539044"/>
            <a:ext cx="27667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github.com/mono/gtk-sharp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29865"/>
              </p:ext>
            </p:extLst>
          </p:nvPr>
        </p:nvGraphicFramePr>
        <p:xfrm>
          <a:off x="907230" y="2626269"/>
          <a:ext cx="7332716" cy="956074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282081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205024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3845611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framework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Gtk Version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GtkSharp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7038799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Gtk</a:t>
                      </a:r>
                      <a:r>
                        <a:rPr lang="en-US" sz="1200" dirty="0" smtClean="0">
                          <a:effectLst/>
                        </a:rPr>
                        <a:t>#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.NET Framework </a:t>
                      </a:r>
                      <a:r>
                        <a:rPr lang="en-US" sz="1200" dirty="0" smtClean="0">
                          <a:effectLst/>
                        </a:rPr>
                        <a:t>4.5, Mono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2 (also </a:t>
                      </a:r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4" y="826770"/>
            <a:ext cx="1905000" cy="1905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3" t="29001" r="34500" b="18714"/>
          <a:stretch/>
        </p:blipFill>
        <p:spPr>
          <a:xfrm>
            <a:off x="669685" y="2731770"/>
            <a:ext cx="172386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830580"/>
            <a:ext cx="1211580" cy="12115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887730"/>
            <a:ext cx="1325880" cy="13258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5721" t="19255" r="8863" b="17255"/>
          <a:stretch/>
        </p:blipFill>
        <p:spPr>
          <a:xfrm>
            <a:off x="472440" y="2895600"/>
            <a:ext cx="2712720" cy="5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1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8448311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1443</TotalTime>
  <Words>219</Words>
  <Application>Microsoft Office PowerPoint</Application>
  <PresentationFormat>Экран (16:9)</PresentationFormat>
  <Paragraphs>99</Paragraphs>
  <Slides>27</Slides>
  <Notes>8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GUI in .Net</vt:lpstr>
      <vt:lpstr>Презентация PowerPoint</vt:lpstr>
      <vt:lpstr>Agenda</vt:lpstr>
      <vt:lpstr>Why?</vt:lpstr>
      <vt:lpstr>.Net Core 3 AND Desktop</vt:lpstr>
      <vt:lpstr>Types of GUI libs</vt:lpstr>
      <vt:lpstr>bindings to cross platform libs</vt:lpstr>
      <vt:lpstr>Popular Cross-platform GUI libraries</vt:lpstr>
      <vt:lpstr>GTK</vt:lpstr>
      <vt:lpstr>GTK</vt:lpstr>
      <vt:lpstr>GTK for .Net</vt:lpstr>
      <vt:lpstr>Development</vt:lpstr>
      <vt:lpstr>Qt/Qml</vt:lpstr>
      <vt:lpstr>Qml.Net</vt:lpstr>
      <vt:lpstr>Native .Net libs</vt:lpstr>
      <vt:lpstr>.Net GUI Cross platform Libs</vt:lpstr>
      <vt:lpstr>Eto.Forms</vt:lpstr>
      <vt:lpstr>Avalonia</vt:lpstr>
      <vt:lpstr>HTML/CSS-based frameworks</vt:lpstr>
      <vt:lpstr>HTML/CSS-based frameworks</vt:lpstr>
      <vt:lpstr>Electron</vt:lpstr>
      <vt:lpstr>Electron.net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83</cp:revision>
  <dcterms:created xsi:type="dcterms:W3CDTF">2018-01-26T19:23:30Z</dcterms:created>
  <dcterms:modified xsi:type="dcterms:W3CDTF">2019-10-19T14:39:00Z</dcterms:modified>
</cp:coreProperties>
</file>