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70" r:id="rId4"/>
    <p:sldId id="257" r:id="rId5"/>
    <p:sldId id="271" r:id="rId6"/>
    <p:sldId id="293" r:id="rId7"/>
    <p:sldId id="292" r:id="rId8"/>
    <p:sldId id="272" r:id="rId9"/>
    <p:sldId id="273" r:id="rId10"/>
    <p:sldId id="274" r:id="rId11"/>
    <p:sldId id="291" r:id="rId12"/>
    <p:sldId id="275" r:id="rId13"/>
    <p:sldId id="276" r:id="rId14"/>
    <p:sldId id="294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68" r:id="rId28"/>
    <p:sldId id="290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9865"/>
              </p:ext>
            </p:extLst>
          </p:nvPr>
        </p:nvGraphicFramePr>
        <p:xfrm>
          <a:off x="907230" y="2626269"/>
          <a:ext cx="7332716" cy="95607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28208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205024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3845611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framework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Gtk Version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GtkSharp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038799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Gtk</a:t>
                      </a: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.NET Framework </a:t>
                      </a:r>
                      <a:r>
                        <a:rPr lang="en-US" sz="1200" dirty="0" smtClean="0">
                          <a:effectLst/>
                        </a:rPr>
                        <a:t>4.5, Mono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2 (also </a:t>
                      </a:r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4" y="826770"/>
            <a:ext cx="190500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3" t="29001" r="34500" b="18714"/>
          <a:stretch/>
        </p:blipFill>
        <p:spPr>
          <a:xfrm>
            <a:off x="669685" y="2731770"/>
            <a:ext cx="172386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2060649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830580"/>
            <a:ext cx="1211580" cy="1211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87730"/>
            <a:ext cx="1325880" cy="13258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5721" t="19255" r="8863" b="17255"/>
          <a:stretch/>
        </p:blipFill>
        <p:spPr>
          <a:xfrm>
            <a:off x="472440" y="2895600"/>
            <a:ext cx="2712720" cy="5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1467</TotalTime>
  <Words>230</Words>
  <Application>Microsoft Office PowerPoint</Application>
  <PresentationFormat>Экран (16:9)</PresentationFormat>
  <Paragraphs>103</Paragraphs>
  <Slides>27</Slides>
  <Notes>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Agenda</vt:lpstr>
      <vt:lpstr>Why?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for .Net</vt:lpstr>
      <vt:lpstr>Development</vt:lpstr>
      <vt:lpstr>Qt/Qml</vt:lpstr>
      <vt:lpstr>Qml.Net</vt:lpstr>
      <vt:lpstr>Native .Net libs</vt:lpstr>
      <vt:lpstr>.Net GUI Cross platform Libs</vt:lpstr>
      <vt:lpstr>Eto</vt:lpstr>
      <vt:lpstr>Avalonia</vt:lpstr>
      <vt:lpstr>HTML/CSS-based frameworks</vt:lpstr>
      <vt:lpstr>HTML/CSS-based frameworks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88</cp:revision>
  <dcterms:created xsi:type="dcterms:W3CDTF">2018-01-26T19:23:30Z</dcterms:created>
  <dcterms:modified xsi:type="dcterms:W3CDTF">2019-10-19T15:46:00Z</dcterms:modified>
</cp:coreProperties>
</file>