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7"/>
  </p:notesMasterIdLst>
  <p:handoutMasterIdLst>
    <p:handoutMasterId r:id="rId18"/>
  </p:handoutMasterIdLst>
  <p:sldIdLst>
    <p:sldId id="270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45"/>
    <a:srgbClr val="D35D47"/>
    <a:srgbClr val="222222"/>
    <a:srgbClr val="FEFEFE"/>
    <a:srgbClr val="CEDB53"/>
    <a:srgbClr val="464547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966" y="379931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67966" y="3348974"/>
            <a:ext cx="3659534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 add subtitle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E08F09-CAAC-44CF-99C8-59ECFACA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228600"/>
            <a:ext cx="8426449" cy="301752"/>
          </a:xfrm>
        </p:spPr>
        <p:txBody>
          <a:bodyPr/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2222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</a:p>
          <a:p>
            <a:pPr lvl="0"/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lacinia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Duis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14488"/>
            <a:ext cx="3986211" cy="28622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07742" y="1614486"/>
            <a:ext cx="3986214" cy="28622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</a:t>
            </a:r>
            <a:r>
              <a:rPr lang="en-US" dirty="0" err="1"/>
              <a:t>lacus</a:t>
            </a:r>
            <a:r>
              <a:rPr lang="en-US" dirty="0"/>
              <a:t>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620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F15D4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00" baseline="0">
                <a:solidFill>
                  <a:schemeClr val="tx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49" y="762000"/>
            <a:ext cx="7172325" cy="3476625"/>
          </a:xfrm>
          <a:solidFill>
            <a:srgbClr val="FEFEFE">
              <a:alpha val="66000"/>
            </a:srgbClr>
          </a:solidFill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2400" b="1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3" y="1817515"/>
            <a:ext cx="5582093" cy="122018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Ldzorem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endParaRPr lang="en-US" sz="1100" dirty="0">
              <a:latin typeface="+mj-lt"/>
            </a:endParaRPr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/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>
              <a:latin typeface="+mj-lt"/>
            </a:endParaRPr>
          </a:p>
          <a:p>
            <a:pPr lvl="0"/>
            <a:endParaRPr lang="en-US" sz="1100" dirty="0"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Sed 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09106"/>
            <a:ext cx="3986211" cy="2867643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  <a:solidFill>
            <a:srgbClr val="F15D45"/>
          </a:solidFill>
          <a:ln>
            <a:noFill/>
          </a:ln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609106"/>
            <a:ext cx="3993357" cy="2867644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  <a:solidFill>
            <a:srgbClr val="F15D45"/>
          </a:solidFill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4910" y="1453901"/>
            <a:ext cx="3798930" cy="270866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4908" y="666751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4908" y="1060326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Vestibulum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02942" y="495301"/>
            <a:ext cx="3986213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59582" y="1382788"/>
            <a:ext cx="3767918" cy="18297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</a:t>
            </a:r>
            <a:r>
              <a:rPr lang="en-US" dirty="0" err="1"/>
              <a:t>herse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359582" y="3722733"/>
            <a:ext cx="1945326" cy="399456"/>
          </a:xfrm>
          <a:prstGeom prst="rect">
            <a:avLst/>
          </a:prstGeom>
          <a:ln>
            <a:noFill/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F961A72-D4A5-48AA-9250-9B7B2639C5DE}"/>
              </a:ext>
            </a:extLst>
          </p:cNvPr>
          <p:cNvSpPr txBox="1">
            <a:spLocks/>
          </p:cNvSpPr>
          <p:nvPr userDrawn="1"/>
        </p:nvSpPr>
        <p:spPr>
          <a:xfrm>
            <a:off x="359582" y="3010311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7" r:id="rId6"/>
    <p:sldLayoutId id="2147483692" r:id="rId7"/>
    <p:sldLayoutId id="2147483688" r:id="rId8"/>
    <p:sldLayoutId id="2147483689" r:id="rId9"/>
    <p:sldLayoutId id="2147483684" r:id="rId10"/>
    <p:sldLayoutId id="2147483695" r:id="rId11"/>
    <p:sldLayoutId id="2147483698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all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CC16A-F0FA-451D-9223-77A083DC1B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Mihail Romanov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A337C-4C48-4659-8CA1-2B870A7C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1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62E7D-0D9F-4238-B604-2CFC87AC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4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DCF6-B142-4509-8B6C-16DF1907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3581F-CBA0-4EC4-AF18-5198BC5F5D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DC188-A8EA-4925-BA04-692BBA913B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6EF6AC-7E4A-4B49-A397-73ABDA127F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2B7575-B558-4253-846F-86C9F104EB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0D6084-A18D-4C97-B4B5-7554ADD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8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23A1-1526-43AD-9775-68342472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5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B9513B-6C25-439D-9879-328DDC3E26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F35A1-5F94-4211-BBCD-08834B2CF2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845E0-CE8A-45F5-A2F5-2AC44C54C5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566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11B7-6A70-4CA7-81FD-96B2D818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DE10E-D022-4B20-A227-FDCB24BF166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15AD2-50F4-4271-88B4-6ABEEAC141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36987-9267-49CB-8D9B-16CF5A8E61A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860774-9867-4884-94D9-F9743456B8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6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1973-22F3-42B3-B9B6-CD433CDA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6504C-A091-4B25-8C23-6DB4BF3AE1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DB39C-689F-44B6-938B-37B93E8978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1057DD-A047-41EB-B616-E4F256E3575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1EBDD0-DFA4-43AC-BBBD-36D930C4EB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2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1744B7-F3DA-4C7D-AF8C-8D2498B41B0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48A2D4-2F77-44B6-9A3A-0B3A3148EB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0E144EC-E61D-45A1-BB5D-E3BFEC15FB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E760-E78F-474B-A3C7-9BF28A537A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1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9A05CA-F35A-4415-8BD4-701C9CFF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06F1CA-F7C7-4285-BC43-6C49520478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9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494517-F42B-4F0E-807B-62CA0BB9CB1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B50FC-91DE-46B2-ACA5-7FDC429C73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A3691-DAD2-45AC-887B-2C858A4140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64EE40-AEA3-4F7C-9425-5E722765A6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C9AECC-ADC5-49E8-A16E-E43A56BEC3F3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CD89D7-6514-4C0A-AF98-D064C901113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2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B24864-1C86-4192-AAED-42A2F180A8B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3992F-6894-4053-B066-53BB02863B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02739-D122-4F88-A78B-070899634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D7DCF-E630-4CC4-B47C-D1AD17C62E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D19FB-5C47-4595-9199-A398F4D87696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E3D1A6-84B8-4DDF-993C-A645A3B3A239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1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7DBE8A-EB42-4335-A2A5-3ACDF58A0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445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2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141414"/>
      </a:accent2>
      <a:accent3>
        <a:srgbClr val="D35D47"/>
      </a:accent3>
      <a:accent4>
        <a:srgbClr val="CEDB56"/>
      </a:accent4>
      <a:accent5>
        <a:srgbClr val="333333"/>
      </a:accent5>
      <a:accent6>
        <a:srgbClr val="CCCCCC"/>
      </a:accent6>
      <a:hlink>
        <a:srgbClr val="4F5E74"/>
      </a:hlink>
      <a:folHlink>
        <a:srgbClr val="FFFFFF"/>
      </a:folHlink>
    </a:clrScheme>
    <a:fontScheme name="Custom 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7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71281B"/>
      </a:accent2>
      <a:accent3>
        <a:srgbClr val="D35D47"/>
      </a:accent3>
      <a:accent4>
        <a:srgbClr val="747D1A"/>
      </a:accent4>
      <a:accent5>
        <a:srgbClr val="3B4656"/>
      </a:accent5>
      <a:accent6>
        <a:srgbClr val="CCCCCC"/>
      </a:accent6>
      <a:hlink>
        <a:srgbClr val="002060"/>
      </a:hlink>
      <a:folHlink>
        <a:srgbClr val="FFFFFF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1222</TotalTime>
  <Words>6</Words>
  <Application>Microsoft Office PowerPoint</Application>
  <PresentationFormat>Экран (16:9)</PresentationFormat>
  <Paragraphs>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Oswald DemiBold</vt:lpstr>
      <vt:lpstr>Covers</vt:lpstr>
      <vt:lpstr>General</vt:lpstr>
      <vt:lpstr>Breakers</vt:lpstr>
      <vt:lpstr>GUI in .Net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Mihail Romanov</cp:lastModifiedBy>
  <cp:revision>59</cp:revision>
  <dcterms:created xsi:type="dcterms:W3CDTF">2018-01-26T19:23:30Z</dcterms:created>
  <dcterms:modified xsi:type="dcterms:W3CDTF">2019-10-03T15:04:23Z</dcterms:modified>
</cp:coreProperties>
</file>