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7"/>
  </p:notesMasterIdLst>
  <p:handoutMasterIdLst>
    <p:handoutMasterId r:id="rId28"/>
  </p:handoutMasterIdLst>
  <p:sldIdLst>
    <p:sldId id="270" r:id="rId4"/>
    <p:sldId id="257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2" r:id="rId18"/>
    <p:sldId id="283" r:id="rId19"/>
    <p:sldId id="285" r:id="rId20"/>
    <p:sldId id="286" r:id="rId21"/>
    <p:sldId id="287" r:id="rId22"/>
    <p:sldId id="288" r:id="rId23"/>
    <p:sldId id="268" r:id="rId24"/>
    <p:sldId id="290" r:id="rId25"/>
    <p:sldId id="28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7753" autoAdjust="0"/>
  </p:normalViewPr>
  <p:slideViewPr>
    <p:cSldViewPr snapToGrid="0">
      <p:cViewPr varScale="1">
        <p:scale>
          <a:sx n="123" d="100"/>
          <a:sy n="123" d="100"/>
        </p:scale>
        <p:origin x="50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to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smtClean="0"/>
            <a:t>Electron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smtClean="0"/>
            <a:t>Sciter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</dgm:pt>
    <dgm:pt modelId="{B490B958-CD9C-4D99-83B8-F225BCCACAEE}" type="pres">
      <dgm:prSet presAssocID="{5D86F55A-1508-43CA-BADB-671F11798484}" presName="textNode" presStyleLbl="bgShp" presStyleIdx="0" presStyleCnt="3"/>
      <dgm:spPr/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</dgm:pt>
    <dgm:pt modelId="{DA2E1E8A-50D3-4750-8079-5A61266FAEB4}" type="pres">
      <dgm:prSet presAssocID="{4FF7DDA8-7FD5-454E-A36F-4FD3A7D7C890}" presName="textNode" presStyleLbl="bgShp" presStyleIdx="2" presStyleCnt="3"/>
      <dgm:spPr/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to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GTK#</a:t>
          </a:r>
          <a:endParaRPr lang="ru-RU" sz="35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QtSharp</a:t>
          </a:r>
          <a:endParaRPr lang="ru-RU" sz="35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Avalonia</a:t>
          </a:r>
          <a:endParaRPr lang="ru-RU" sz="35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Eto.Forms</a:t>
          </a:r>
          <a:endParaRPr lang="ru-RU" sz="35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CEF</a:t>
          </a:r>
          <a:endParaRPr lang="ru-RU" sz="35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Electron</a:t>
          </a:r>
          <a:endParaRPr lang="ru-RU" sz="35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Sciter</a:t>
          </a:r>
          <a:endParaRPr lang="ru-RU" sz="35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578513183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88779"/>
              </p:ext>
            </p:extLst>
          </p:nvPr>
        </p:nvGraphicFramePr>
        <p:xfrm>
          <a:off x="288670" y="834759"/>
          <a:ext cx="8569836" cy="37626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95242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40510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71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71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71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71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71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1327</TotalTime>
  <Words>150</Words>
  <Application>Microsoft Office PowerPoint</Application>
  <PresentationFormat>Экран (16:9)</PresentationFormat>
  <Paragraphs>63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Agenda</vt:lpstr>
      <vt:lpstr>Types of GUI libs</vt:lpstr>
      <vt:lpstr>bindings to cross platform libs</vt:lpstr>
      <vt:lpstr>Popular Cross-platform GUI libraries</vt:lpstr>
      <vt:lpstr>GTK+</vt:lpstr>
      <vt:lpstr>GTK#</vt:lpstr>
      <vt:lpstr>Qt/Qml</vt:lpstr>
      <vt:lpstr>Qml.Net</vt:lpstr>
      <vt:lpstr>Native .Net libs</vt:lpstr>
      <vt:lpstr>What is it?</vt:lpstr>
      <vt:lpstr>Avalonia</vt:lpstr>
      <vt:lpstr>Eto.Forms</vt:lpstr>
      <vt:lpstr>HTML/CSS-based frameworks</vt:lpstr>
      <vt:lpstr>What is it?</vt:lpstr>
      <vt:lpstr>Electron</vt:lpstr>
      <vt:lpstr>Electron.net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72</cp:revision>
  <dcterms:created xsi:type="dcterms:W3CDTF">2018-01-26T19:23:30Z</dcterms:created>
  <dcterms:modified xsi:type="dcterms:W3CDTF">2019-10-19T09:03:54Z</dcterms:modified>
</cp:coreProperties>
</file>