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1"/>
  </p:notesMasterIdLst>
  <p:handoutMasterIdLst>
    <p:handoutMasterId r:id="rId32"/>
  </p:handoutMasterIdLst>
  <p:sldIdLst>
    <p:sldId id="270" r:id="rId4"/>
    <p:sldId id="257" r:id="rId5"/>
    <p:sldId id="271" r:id="rId6"/>
    <p:sldId id="293" r:id="rId7"/>
    <p:sldId id="292" r:id="rId8"/>
    <p:sldId id="272" r:id="rId9"/>
    <p:sldId id="273" r:id="rId10"/>
    <p:sldId id="274" r:id="rId11"/>
    <p:sldId id="291" r:id="rId12"/>
    <p:sldId id="275" r:id="rId13"/>
    <p:sldId id="276" r:id="rId14"/>
    <p:sldId id="294" r:id="rId15"/>
    <p:sldId id="277" r:id="rId16"/>
    <p:sldId id="278" r:id="rId17"/>
    <p:sldId id="279" r:id="rId18"/>
    <p:sldId id="280" r:id="rId19"/>
    <p:sldId id="284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68" r:id="rId28"/>
    <p:sldId id="290" r:id="rId29"/>
    <p:sldId id="289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119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/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/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Native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/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Native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Native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Sharp?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6728" y="1034698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Gtk</a:t>
            </a:r>
            <a:r>
              <a:rPr lang="en-US" sz="2000" dirty="0"/>
              <a:t>#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88527" y="1034698"/>
            <a:ext cx="1384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GtkSharp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0897" y="1539044"/>
            <a:ext cx="299992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github.com/GtkSharp/GtkSharp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1613" y="1539044"/>
            <a:ext cx="27667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github.com/mono/gtk-sharp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29865"/>
              </p:ext>
            </p:extLst>
          </p:nvPr>
        </p:nvGraphicFramePr>
        <p:xfrm>
          <a:off x="907230" y="2626269"/>
          <a:ext cx="7332716" cy="956074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282081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205024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3845611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Target framework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Target Gtk Version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GtkSharp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Gtk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7038799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Gtk</a:t>
                      </a:r>
                      <a:r>
                        <a:rPr lang="en-US" sz="1200" dirty="0" smtClean="0">
                          <a:effectLst/>
                        </a:rPr>
                        <a:t>#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.NET Framework </a:t>
                      </a:r>
                      <a:r>
                        <a:rPr lang="en-US" sz="1200" dirty="0" smtClean="0">
                          <a:effectLst/>
                        </a:rPr>
                        <a:t>4.5, Mono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Gtk</a:t>
                      </a:r>
                      <a:r>
                        <a:rPr lang="en-US" sz="1200" dirty="0">
                          <a:effectLst/>
                        </a:rPr>
                        <a:t> 2 (also </a:t>
                      </a:r>
                      <a:r>
                        <a:rPr lang="en-US" sz="1200" dirty="0" err="1">
                          <a:effectLst/>
                        </a:rPr>
                        <a:t>Gtk</a:t>
                      </a:r>
                      <a:r>
                        <a:rPr lang="en-US" sz="12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/</a:t>
            </a:r>
            <a:r>
              <a:rPr lang="en-US" dirty="0" err="1" smtClean="0"/>
              <a:t>Qml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Qml.Net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4" y="826770"/>
            <a:ext cx="1905000" cy="1905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3" t="29001" r="34500" b="18714"/>
          <a:stretch/>
        </p:blipFill>
        <p:spPr>
          <a:xfrm>
            <a:off x="669685" y="2731770"/>
            <a:ext cx="172386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Eto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277837" y="2193438"/>
            <a:ext cx="188214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Eto.Forms</a:t>
            </a:r>
            <a:r>
              <a:rPr lang="en-US" dirty="0"/>
              <a:t> (UI), </a:t>
            </a:r>
            <a:r>
              <a:rPr lang="en-US" dirty="0" err="1"/>
              <a:t>Eto.Drawing</a:t>
            </a:r>
            <a:r>
              <a:rPr lang="en-US" dirty="0"/>
              <a:t> (Graphics)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0580" y="322326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747039" y="322326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WinForms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705600" y="322326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1066228" y="4070572"/>
            <a:ext cx="443103" cy="4195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6532805" y="4091463"/>
            <a:ext cx="443103" cy="4195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05" y="4118371"/>
            <a:ext cx="333123" cy="3926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5" y="4070572"/>
            <a:ext cx="422910" cy="46135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4001737" y="4115922"/>
            <a:ext cx="443103" cy="4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830580"/>
            <a:ext cx="1211580" cy="12115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887730"/>
            <a:ext cx="1325880" cy="132588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/>
          <a:srcRect l="5721" t="19255" r="8863" b="17255"/>
          <a:stretch/>
        </p:blipFill>
        <p:spPr>
          <a:xfrm>
            <a:off x="472440" y="2895600"/>
            <a:ext cx="2712720" cy="5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1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8448311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cross platform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1464</TotalTime>
  <Words>230</Words>
  <Application>Microsoft Office PowerPoint</Application>
  <PresentationFormat>Экран (16:9)</PresentationFormat>
  <Paragraphs>103</Paragraphs>
  <Slides>27</Slides>
  <Notes>8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GUI in .Net</vt:lpstr>
      <vt:lpstr>Презентация PowerPoint</vt:lpstr>
      <vt:lpstr>Agenda</vt:lpstr>
      <vt:lpstr>Why?</vt:lpstr>
      <vt:lpstr>.Net Core 3 AND Desktop</vt:lpstr>
      <vt:lpstr>Types of GUI libs</vt:lpstr>
      <vt:lpstr>bindings to cross platform libs</vt:lpstr>
      <vt:lpstr>Popular Cross-platform GUI libraries</vt:lpstr>
      <vt:lpstr>GTK</vt:lpstr>
      <vt:lpstr>GTK</vt:lpstr>
      <vt:lpstr>GTK for .Net</vt:lpstr>
      <vt:lpstr>Development</vt:lpstr>
      <vt:lpstr>Qt/Qml</vt:lpstr>
      <vt:lpstr>Qml.Net</vt:lpstr>
      <vt:lpstr>Native .Net libs</vt:lpstr>
      <vt:lpstr>.Net GUI Cross platform Libs</vt:lpstr>
      <vt:lpstr>Eto</vt:lpstr>
      <vt:lpstr>Avalonia</vt:lpstr>
      <vt:lpstr>HTML/CSS-based frameworks</vt:lpstr>
      <vt:lpstr>HTML/CSS-based frameworks</vt:lpstr>
      <vt:lpstr>Electron</vt:lpstr>
      <vt:lpstr>Electron.net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87</cp:revision>
  <dcterms:created xsi:type="dcterms:W3CDTF">2018-01-26T19:23:30Z</dcterms:created>
  <dcterms:modified xsi:type="dcterms:W3CDTF">2019-10-19T15:13:52Z</dcterms:modified>
</cp:coreProperties>
</file>