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2"/>
  </p:notesMasterIdLst>
  <p:handoutMasterIdLst>
    <p:handoutMasterId r:id="rId33"/>
  </p:handoutMasterIdLst>
  <p:sldIdLst>
    <p:sldId id="270" r:id="rId4"/>
    <p:sldId id="257" r:id="rId5"/>
    <p:sldId id="293" r:id="rId6"/>
    <p:sldId id="296" r:id="rId7"/>
    <p:sldId id="292" r:id="rId8"/>
    <p:sldId id="272" r:id="rId9"/>
    <p:sldId id="273" r:id="rId10"/>
    <p:sldId id="274" r:id="rId11"/>
    <p:sldId id="291" r:id="rId12"/>
    <p:sldId id="275" r:id="rId13"/>
    <p:sldId id="276" r:id="rId14"/>
    <p:sldId id="294" r:id="rId15"/>
    <p:sldId id="277" r:id="rId16"/>
    <p:sldId id="278" r:id="rId17"/>
    <p:sldId id="279" r:id="rId18"/>
    <p:sldId id="280" r:id="rId19"/>
    <p:sldId id="284" r:id="rId20"/>
    <p:sldId id="297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68" r:id="rId29"/>
    <p:sldId id="290" r:id="rId30"/>
    <p:sldId id="289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78977" autoAdjust="0"/>
  </p:normalViewPr>
  <p:slideViewPr>
    <p:cSldViewPr snapToGrid="0">
      <p:cViewPr varScale="1">
        <p:scale>
          <a:sx n="125" d="100"/>
          <a:sy n="125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Intensive </a:t>
          </a:r>
          <a:r>
            <a:rPr lang="en-US" dirty="0" smtClean="0"/>
            <a:t>graphics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smtClean="0"/>
            <a:t>Low level (OS) </a:t>
          </a:r>
          <a:r>
            <a:rPr lang="en-US" dirty="0" smtClean="0"/>
            <a:t>specific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24AD644C-6817-4A85-A756-0754701615CF}">
      <dgm:prSet/>
      <dgm:spPr/>
      <dgm:t>
        <a:bodyPr/>
        <a:lstStyle/>
        <a:p>
          <a:pPr rtl="0"/>
          <a:r>
            <a:rPr lang="en-US" dirty="0" smtClean="0"/>
            <a:t>Hardware</a:t>
          </a:r>
          <a:endParaRPr lang="en-US" dirty="0" smtClean="0"/>
        </a:p>
      </dgm:t>
    </dgm:pt>
    <dgm:pt modelId="{85C67036-D7FE-4DD9-AA20-EE6E6C238C0E}" type="parTrans" cxnId="{595F348A-5A46-45FE-BCBF-3A44B2602AA8}">
      <dgm:prSet/>
      <dgm:spPr/>
      <dgm:t>
        <a:bodyPr/>
        <a:lstStyle/>
        <a:p>
          <a:endParaRPr lang="ru-RU"/>
        </a:p>
      </dgm:t>
    </dgm:pt>
    <dgm:pt modelId="{50C474CE-EC1C-4199-8A9E-6EBE34A80AC9}" type="sibTrans" cxnId="{595F348A-5A46-45FE-BCBF-3A44B2602AA8}">
      <dgm:prSet/>
      <dgm:spPr/>
      <dgm:t>
        <a:bodyPr/>
        <a:lstStyle/>
        <a:p>
          <a:endParaRPr lang="ru-RU"/>
        </a:p>
      </dgm:t>
    </dgm:pt>
    <dgm:pt modelId="{BF377F93-01AD-41C7-B420-D3B87796C33F}">
      <dgm:prSet/>
      <dgm:spPr/>
      <dgm:t>
        <a:bodyPr/>
        <a:lstStyle/>
        <a:p>
          <a:pPr rtl="0"/>
          <a:r>
            <a:rPr lang="en-US" dirty="0" smtClean="0"/>
            <a:t>Customer requirements</a:t>
          </a:r>
        </a:p>
      </dgm:t>
    </dgm:pt>
    <dgm:pt modelId="{E9FA027C-3985-41E7-B7BA-D3623BA2099F}" type="parTrans" cxnId="{50D81173-EE49-4148-9283-F825E8F3AB2A}">
      <dgm:prSet/>
      <dgm:spPr/>
      <dgm:t>
        <a:bodyPr/>
        <a:lstStyle/>
        <a:p>
          <a:endParaRPr lang="ru-RU"/>
        </a:p>
      </dgm:t>
    </dgm:pt>
    <dgm:pt modelId="{4F2CF05D-62DE-42EB-B369-E288E2F7D351}" type="sibTrans" cxnId="{50D81173-EE49-4148-9283-F825E8F3AB2A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690DBE5A-0FBE-469C-AF24-AD85B61DBED2}" type="pres">
      <dgm:prSet presAssocID="{24AD644C-6817-4A85-A756-0754701615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E2446-1061-4C08-B893-FC34B3A64C95}" type="pres">
      <dgm:prSet presAssocID="{50C474CE-EC1C-4199-8A9E-6EBE34A80AC9}" presName="spacer" presStyleCnt="0"/>
      <dgm:spPr/>
    </dgm:pt>
    <dgm:pt modelId="{B01A8788-2CF8-4559-9F1E-06D5F8F23030}" type="pres">
      <dgm:prSet presAssocID="{BF377F93-01AD-41C7-B420-D3B87796C33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F348A-5A46-45FE-BCBF-3A44B2602AA8}" srcId="{E5C6043A-E62F-4B0F-9B4D-3F9F3A51D983}" destId="{24AD644C-6817-4A85-A756-0754701615CF}" srcOrd="2" destOrd="0" parTransId="{85C67036-D7FE-4DD9-AA20-EE6E6C238C0E}" sibTransId="{50C474CE-EC1C-4199-8A9E-6EBE34A80AC9}"/>
    <dgm:cxn modelId="{260A1C03-5D1F-48E4-A0EE-892DEA13459E}" type="presOf" srcId="{24AD644C-6817-4A85-A756-0754701615CF}" destId="{690DBE5A-0FBE-469C-AF24-AD85B61DBED2}" srcOrd="0" destOrd="0" presId="urn:microsoft.com/office/officeart/2005/8/layout/vList2"/>
    <dgm:cxn modelId="{343195E1-3874-47A3-AFA3-89BE59630287}" type="presOf" srcId="{BF377F93-01AD-41C7-B420-D3B87796C33F}" destId="{B01A8788-2CF8-4559-9F1E-06D5F8F23030}" srcOrd="0" destOrd="0" presId="urn:microsoft.com/office/officeart/2005/8/layout/vList2"/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50D81173-EE49-4148-9283-F825E8F3AB2A}" srcId="{E5C6043A-E62F-4B0F-9B4D-3F9F3A51D983}" destId="{BF377F93-01AD-41C7-B420-D3B87796C33F}" srcOrd="3" destOrd="0" parTransId="{E9FA027C-3985-41E7-B7BA-D3623BA2099F}" sibTransId="{4F2CF05D-62DE-42EB-B369-E288E2F7D351}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8091D1D1-D1B5-4C61-A9EA-B2A6A8376EC9}" type="presParOf" srcId="{8E19BEEF-8872-41F8-BE55-0FADB5D14492}" destId="{7EEBCC34-410B-40D2-B78C-1815699EA749}" srcOrd="3" destOrd="0" presId="urn:microsoft.com/office/officeart/2005/8/layout/vList2"/>
    <dgm:cxn modelId="{11E5AB44-F9BA-4CDB-9D14-462F2C393AED}" type="presParOf" srcId="{8E19BEEF-8872-41F8-BE55-0FADB5D14492}" destId="{690DBE5A-0FBE-469C-AF24-AD85B61DBED2}" srcOrd="4" destOrd="0" presId="urn:microsoft.com/office/officeart/2005/8/layout/vList2"/>
    <dgm:cxn modelId="{D2AB1913-392C-4A2E-A6DF-1FC027A5B2CA}" type="presParOf" srcId="{8E19BEEF-8872-41F8-BE55-0FADB5D14492}" destId="{48AE2446-1061-4C08-B893-FC34B3A64C95}" srcOrd="5" destOrd="0" presId="urn:microsoft.com/office/officeart/2005/8/layout/vList2"/>
    <dgm:cxn modelId="{CC3D38C2-F003-456C-A9AA-8D50DB6F6D4A}" type="presParOf" srcId="{8E19BEEF-8872-41F8-BE55-0FADB5D14492}" destId="{B01A8788-2CF8-4559-9F1E-06D5F8F230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43A-E62F-4B0F-9B4D-3F9F3A51D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501BE1-4ECC-4985-B033-E483E4855B1F}">
      <dgm:prSet/>
      <dgm:spPr/>
      <dgm:t>
        <a:bodyPr/>
        <a:lstStyle/>
        <a:p>
          <a:pPr rtl="0"/>
          <a:r>
            <a:rPr lang="en-US" dirty="0" smtClean="0"/>
            <a:t>Available code</a:t>
          </a:r>
          <a:endParaRPr lang="ru-RU" dirty="0"/>
        </a:p>
      </dgm:t>
    </dgm:pt>
    <dgm:pt modelId="{F6FC1C40-8B9C-4213-8F9E-24BAE3E0A93D}" type="parTrans" cxnId="{DA00FEEF-3292-45EB-9954-54BA15B4408E}">
      <dgm:prSet/>
      <dgm:spPr/>
      <dgm:t>
        <a:bodyPr/>
        <a:lstStyle/>
        <a:p>
          <a:endParaRPr lang="ru-RU"/>
        </a:p>
      </dgm:t>
    </dgm:pt>
    <dgm:pt modelId="{97F0BA57-1D0E-4539-835B-4C06F2ABA7A3}" type="sibTrans" cxnId="{DA00FEEF-3292-45EB-9954-54BA15B4408E}">
      <dgm:prSet/>
      <dgm:spPr/>
      <dgm:t>
        <a:bodyPr/>
        <a:lstStyle/>
        <a:p>
          <a:endParaRPr lang="ru-RU"/>
        </a:p>
      </dgm:t>
    </dgm:pt>
    <dgm:pt modelId="{109F1C93-E33D-4E83-8BB8-D6619D82D4C3}">
      <dgm:prSet/>
      <dgm:spPr/>
      <dgm:t>
        <a:bodyPr/>
        <a:lstStyle/>
        <a:p>
          <a:pPr rtl="0"/>
          <a:r>
            <a:rPr lang="en-US" dirty="0" err="1" smtClean="0"/>
            <a:t>.</a:t>
          </a:r>
          <a:r>
            <a:rPr lang="en-US" err="1" smtClean="0"/>
            <a:t>Net</a:t>
          </a:r>
          <a:r>
            <a:rPr lang="en-US" smtClean="0"/>
            <a:t>-only library/API</a:t>
          </a:r>
          <a:endParaRPr lang="en-US" dirty="0" smtClean="0"/>
        </a:p>
      </dgm:t>
    </dgm:pt>
    <dgm:pt modelId="{6DE0DF9C-45DE-48B2-B670-48D24283D101}" type="parTrans" cxnId="{D804C580-A625-4132-BDE6-52E8BFBF5B62}">
      <dgm:prSet/>
      <dgm:spPr/>
      <dgm:t>
        <a:bodyPr/>
        <a:lstStyle/>
        <a:p>
          <a:endParaRPr lang="ru-RU"/>
        </a:p>
      </dgm:t>
    </dgm:pt>
    <dgm:pt modelId="{51FB78B5-CC98-408B-8833-6845E94358C2}" type="sibTrans" cxnId="{D804C580-A625-4132-BDE6-52E8BFBF5B62}">
      <dgm:prSet/>
      <dgm:spPr/>
      <dgm:t>
        <a:bodyPr/>
        <a:lstStyle/>
        <a:p>
          <a:endParaRPr lang="ru-RU"/>
        </a:p>
      </dgm:t>
    </dgm:pt>
    <dgm:pt modelId="{E136B59A-0EEF-4049-825C-51318701B1BB}">
      <dgm:prSet/>
      <dgm:spPr/>
      <dgm:t>
        <a:bodyPr/>
        <a:lstStyle/>
        <a:p>
          <a:pPr rtl="0"/>
          <a:r>
            <a:rPr lang="en-US" dirty="0" err="1" smtClean="0"/>
            <a:t>.Net</a:t>
          </a:r>
          <a:r>
            <a:rPr lang="en-US" dirty="0" smtClean="0"/>
            <a:t> team</a:t>
          </a:r>
        </a:p>
      </dgm:t>
    </dgm:pt>
    <dgm:pt modelId="{386537F5-8A11-45FB-AECF-AB61C5329FD6}" type="parTrans" cxnId="{908C861F-4F76-45BE-A905-40CB28BCDA97}">
      <dgm:prSet/>
      <dgm:spPr/>
      <dgm:t>
        <a:bodyPr/>
        <a:lstStyle/>
        <a:p>
          <a:endParaRPr lang="ru-RU"/>
        </a:p>
      </dgm:t>
    </dgm:pt>
    <dgm:pt modelId="{3E0E29DF-E482-4F04-9452-94FD3E6A0AEA}" type="sibTrans" cxnId="{908C861F-4F76-45BE-A905-40CB28BCDA97}">
      <dgm:prSet/>
      <dgm:spPr/>
      <dgm:t>
        <a:bodyPr/>
        <a:lstStyle/>
        <a:p>
          <a:endParaRPr lang="ru-RU"/>
        </a:p>
      </dgm:t>
    </dgm:pt>
    <dgm:pt modelId="{8E19BEEF-8872-41F8-BE55-0FADB5D14492}" type="pres">
      <dgm:prSet presAssocID="{E5C6043A-E62F-4B0F-9B4D-3F9F3A51D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B3221-5EB7-465E-96D4-FE9EC71DDCF7}" type="pres">
      <dgm:prSet presAssocID="{44501BE1-4ECC-4985-B033-E483E4855B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F05E8-51B5-4041-87F0-6C06DC973BAC}" type="pres">
      <dgm:prSet presAssocID="{97F0BA57-1D0E-4539-835B-4C06F2ABA7A3}" presName="spacer" presStyleCnt="0"/>
      <dgm:spPr/>
    </dgm:pt>
    <dgm:pt modelId="{ADD4C7FE-EEBC-47D5-967B-87DFC7ABE732}" type="pres">
      <dgm:prSet presAssocID="{109F1C93-E33D-4E83-8BB8-D6619D82D4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EBCC34-410B-40D2-B78C-1815699EA749}" type="pres">
      <dgm:prSet presAssocID="{51FB78B5-CC98-408B-8833-6845E94358C2}" presName="spacer" presStyleCnt="0"/>
      <dgm:spPr/>
    </dgm:pt>
    <dgm:pt modelId="{CF3BEEB0-6089-4276-9B5D-97CB4F6D9CBE}" type="pres">
      <dgm:prSet presAssocID="{E136B59A-0EEF-4049-825C-51318701B1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453842-6BB7-46FA-830A-D3C66327319A}" type="presOf" srcId="{44501BE1-4ECC-4985-B033-E483E4855B1F}" destId="{FA2B3221-5EB7-465E-96D4-FE9EC71DDCF7}" srcOrd="0" destOrd="0" presId="urn:microsoft.com/office/officeart/2005/8/layout/vList2"/>
    <dgm:cxn modelId="{9EDD28B2-7A1B-4523-ACC4-12B51084DB09}" type="presOf" srcId="{109F1C93-E33D-4E83-8BB8-D6619D82D4C3}" destId="{ADD4C7FE-EEBC-47D5-967B-87DFC7ABE732}" srcOrd="0" destOrd="0" presId="urn:microsoft.com/office/officeart/2005/8/layout/vList2"/>
    <dgm:cxn modelId="{DA00FEEF-3292-45EB-9954-54BA15B4408E}" srcId="{E5C6043A-E62F-4B0F-9B4D-3F9F3A51D983}" destId="{44501BE1-4ECC-4985-B033-E483E4855B1F}" srcOrd="0" destOrd="0" parTransId="{F6FC1C40-8B9C-4213-8F9E-24BAE3E0A93D}" sibTransId="{97F0BA57-1D0E-4539-835B-4C06F2ABA7A3}"/>
    <dgm:cxn modelId="{84A330DB-6889-4129-BEB2-47ACA9D566C9}" type="presOf" srcId="{E136B59A-0EEF-4049-825C-51318701B1BB}" destId="{CF3BEEB0-6089-4276-9B5D-97CB4F6D9CBE}" srcOrd="0" destOrd="0" presId="urn:microsoft.com/office/officeart/2005/8/layout/vList2"/>
    <dgm:cxn modelId="{D804C580-A625-4132-BDE6-52E8BFBF5B62}" srcId="{E5C6043A-E62F-4B0F-9B4D-3F9F3A51D983}" destId="{109F1C93-E33D-4E83-8BB8-D6619D82D4C3}" srcOrd="1" destOrd="0" parTransId="{6DE0DF9C-45DE-48B2-B670-48D24283D101}" sibTransId="{51FB78B5-CC98-408B-8833-6845E94358C2}"/>
    <dgm:cxn modelId="{2A021CAF-2134-430D-8756-66B19A7CA89A}" type="presOf" srcId="{E5C6043A-E62F-4B0F-9B4D-3F9F3A51D983}" destId="{8E19BEEF-8872-41F8-BE55-0FADB5D14492}" srcOrd="0" destOrd="0" presId="urn:microsoft.com/office/officeart/2005/8/layout/vList2"/>
    <dgm:cxn modelId="{908C861F-4F76-45BE-A905-40CB28BCDA97}" srcId="{E5C6043A-E62F-4B0F-9B4D-3F9F3A51D983}" destId="{E136B59A-0EEF-4049-825C-51318701B1BB}" srcOrd="2" destOrd="0" parTransId="{386537F5-8A11-45FB-AECF-AB61C5329FD6}" sibTransId="{3E0E29DF-E482-4F04-9452-94FD3E6A0AEA}"/>
    <dgm:cxn modelId="{0700E773-A81B-4582-B8C0-C43DFE0A84EC}" type="presParOf" srcId="{8E19BEEF-8872-41F8-BE55-0FADB5D14492}" destId="{FA2B3221-5EB7-465E-96D4-FE9EC71DDCF7}" srcOrd="0" destOrd="0" presId="urn:microsoft.com/office/officeart/2005/8/layout/vList2"/>
    <dgm:cxn modelId="{B15567C5-07D4-4279-900B-A03F022D0A41}" type="presParOf" srcId="{8E19BEEF-8872-41F8-BE55-0FADB5D14492}" destId="{355F05E8-51B5-4041-87F0-6C06DC973BAC}" srcOrd="1" destOrd="0" presId="urn:microsoft.com/office/officeart/2005/8/layout/vList2"/>
    <dgm:cxn modelId="{A7CE2A0A-8EAA-4AD8-BEF4-2CF4AFE59654}" type="presParOf" srcId="{8E19BEEF-8872-41F8-BE55-0FADB5D14492}" destId="{ADD4C7FE-EEBC-47D5-967B-87DFC7ABE732}" srcOrd="2" destOrd="0" presId="urn:microsoft.com/office/officeart/2005/8/layout/vList2"/>
    <dgm:cxn modelId="{6A3B3D97-8452-41F3-9821-82C5E7615BB0}" type="presParOf" srcId="{8E19BEEF-8872-41F8-BE55-0FADB5D14492}" destId="{7EEBCC34-410B-40D2-B78C-1815699EA749}" srcOrd="3" destOrd="0" presId="urn:microsoft.com/office/officeart/2005/8/layout/vList2"/>
    <dgm:cxn modelId="{C5D720AA-F8DA-49C2-A633-D25D418FCD3F}" type="presParOf" srcId="{8E19BEEF-8872-41F8-BE55-0FADB5D14492}" destId="{CF3BEEB0-6089-4276-9B5D-97CB4F6D9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9BF487-A8C8-474E-B7A8-67651B0EF015}" type="doc">
      <dgm:prSet loTypeId="urn:microsoft.com/office/officeart/2005/8/layout/lProcess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5D86F55A-1508-43CA-BADB-671F11798484}">
      <dgm:prSet/>
      <dgm:spPr/>
      <dgm:t>
        <a:bodyPr/>
        <a:lstStyle/>
        <a:p>
          <a:pPr rtl="0"/>
          <a:r>
            <a:rPr lang="en-US" dirty="0" smtClean="0"/>
            <a:t>Wrapper (binding) for cross platform lib</a:t>
          </a:r>
          <a:endParaRPr lang="ru-RU" dirty="0"/>
        </a:p>
      </dgm:t>
    </dgm:pt>
    <dgm:pt modelId="{1F75225B-A66A-430D-BC0F-2E96D0441A56}" type="parTrans" cxnId="{2FC9F3AC-A24F-421F-8112-DFF0AB6B46A5}">
      <dgm:prSet/>
      <dgm:spPr/>
      <dgm:t>
        <a:bodyPr/>
        <a:lstStyle/>
        <a:p>
          <a:endParaRPr lang="ru-RU"/>
        </a:p>
      </dgm:t>
    </dgm:pt>
    <dgm:pt modelId="{62E409F9-B4C0-44B6-BD7A-E89E427B0F4D}" type="sibTrans" cxnId="{2FC9F3AC-A24F-421F-8112-DFF0AB6B46A5}">
      <dgm:prSet/>
      <dgm:spPr/>
      <dgm:t>
        <a:bodyPr/>
        <a:lstStyle/>
        <a:p>
          <a:endParaRPr lang="ru-RU"/>
        </a:p>
      </dgm:t>
    </dgm:pt>
    <dgm:pt modelId="{C5DC55F5-9233-44A0-95BF-4380ECE11DDC}">
      <dgm:prSet/>
      <dgm:spPr/>
      <dgm:t>
        <a:bodyPr/>
        <a:lstStyle/>
        <a:p>
          <a:pPr rtl="0"/>
          <a:r>
            <a:rPr lang="ru-RU" dirty="0" smtClean="0"/>
            <a:t>«</a:t>
          </a:r>
          <a:r>
            <a:rPr lang="en-US" dirty="0" smtClean="0"/>
            <a:t>Native</a:t>
          </a:r>
          <a:r>
            <a:rPr lang="ru-RU" dirty="0" smtClean="0"/>
            <a:t>»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lib</a:t>
          </a:r>
          <a:endParaRPr lang="ru-RU" dirty="0"/>
        </a:p>
      </dgm:t>
    </dgm:pt>
    <dgm:pt modelId="{76EA0871-5DD4-4FAE-83AC-CF6895B55D5A}" type="parTrans" cxnId="{BC6DE340-EBC6-41ED-8663-84B2317E8C5B}">
      <dgm:prSet/>
      <dgm:spPr/>
      <dgm:t>
        <a:bodyPr/>
        <a:lstStyle/>
        <a:p>
          <a:endParaRPr lang="ru-RU"/>
        </a:p>
      </dgm:t>
    </dgm:pt>
    <dgm:pt modelId="{04FC8717-7BC8-468C-B6C7-2B12D609B150}" type="sibTrans" cxnId="{BC6DE340-EBC6-41ED-8663-84B2317E8C5B}">
      <dgm:prSet/>
      <dgm:spPr/>
      <dgm:t>
        <a:bodyPr/>
        <a:lstStyle/>
        <a:p>
          <a:endParaRPr lang="ru-RU"/>
        </a:p>
      </dgm:t>
    </dgm:pt>
    <dgm:pt modelId="{4FF7DDA8-7FD5-454E-A36F-4FD3A7D7C890}">
      <dgm:prSet/>
      <dgm:spPr/>
      <dgm:t>
        <a:bodyPr/>
        <a:lstStyle/>
        <a:p>
          <a:pPr rtl="0"/>
          <a:r>
            <a:rPr lang="en-US" dirty="0" smtClean="0"/>
            <a:t>HTML/CSS-based render</a:t>
          </a:r>
          <a:endParaRPr lang="ru-RU" dirty="0"/>
        </a:p>
      </dgm:t>
    </dgm:pt>
    <dgm:pt modelId="{B6DD0628-79EE-426D-87EE-41715C2C5DF8}" type="parTrans" cxnId="{607BBF0B-8D20-4366-B6E8-D0709DFBF4CE}">
      <dgm:prSet/>
      <dgm:spPr/>
      <dgm:t>
        <a:bodyPr/>
        <a:lstStyle/>
        <a:p>
          <a:endParaRPr lang="ru-RU"/>
        </a:p>
      </dgm:t>
    </dgm:pt>
    <dgm:pt modelId="{F2525FFE-1AC4-4216-B780-A88473088F4A}" type="sibTrans" cxnId="{607BBF0B-8D20-4366-B6E8-D0709DFBF4CE}">
      <dgm:prSet/>
      <dgm:spPr/>
      <dgm:t>
        <a:bodyPr/>
        <a:lstStyle/>
        <a:p>
          <a:endParaRPr lang="ru-RU"/>
        </a:p>
      </dgm:t>
    </dgm:pt>
    <dgm:pt modelId="{0E4DAF0B-AA80-4E20-A6E9-7A4DDC02735A}">
      <dgm:prSet/>
      <dgm:spPr/>
      <dgm:t>
        <a:bodyPr/>
        <a:lstStyle/>
        <a:p>
          <a:pPr rtl="0"/>
          <a:r>
            <a:rPr lang="en-US" dirty="0" smtClean="0"/>
            <a:t>GTK#</a:t>
          </a:r>
          <a:endParaRPr lang="ru-RU" dirty="0"/>
        </a:p>
      </dgm:t>
    </dgm:pt>
    <dgm:pt modelId="{28E2FD47-3A6C-44E3-87BF-F68C581FB6C3}" type="parTrans" cxnId="{0007C9DB-6402-4C33-A1EA-7995E17AECFC}">
      <dgm:prSet/>
      <dgm:spPr/>
      <dgm:t>
        <a:bodyPr/>
        <a:lstStyle/>
        <a:p>
          <a:endParaRPr lang="ru-RU"/>
        </a:p>
      </dgm:t>
    </dgm:pt>
    <dgm:pt modelId="{73ED20BB-0353-44DD-9CD3-0BF58D284CE5}" type="sibTrans" cxnId="{0007C9DB-6402-4C33-A1EA-7995E17AECFC}">
      <dgm:prSet/>
      <dgm:spPr/>
      <dgm:t>
        <a:bodyPr/>
        <a:lstStyle/>
        <a:p>
          <a:endParaRPr lang="ru-RU"/>
        </a:p>
      </dgm:t>
    </dgm:pt>
    <dgm:pt modelId="{501FE740-43A1-4C25-84E9-B13817B02402}">
      <dgm:prSet/>
      <dgm:spPr/>
      <dgm:t>
        <a:bodyPr/>
        <a:lstStyle/>
        <a:p>
          <a:pPr rtl="0"/>
          <a:r>
            <a:rPr lang="en-US" dirty="0" err="1" smtClean="0"/>
            <a:t>QtSharp</a:t>
          </a:r>
          <a:endParaRPr lang="ru-RU" dirty="0"/>
        </a:p>
      </dgm:t>
    </dgm:pt>
    <dgm:pt modelId="{562A18EE-18CB-4B99-B881-5AD1A0BA2CB4}" type="parTrans" cxnId="{1EC75BF5-3EDB-4C94-A47B-0873F5496C5E}">
      <dgm:prSet/>
      <dgm:spPr/>
      <dgm:t>
        <a:bodyPr/>
        <a:lstStyle/>
        <a:p>
          <a:endParaRPr lang="ru-RU"/>
        </a:p>
      </dgm:t>
    </dgm:pt>
    <dgm:pt modelId="{45652AEA-2367-41E7-80B0-4A8BA7DB1513}" type="sibTrans" cxnId="{1EC75BF5-3EDB-4C94-A47B-0873F5496C5E}">
      <dgm:prSet/>
      <dgm:spPr/>
      <dgm:t>
        <a:bodyPr/>
        <a:lstStyle/>
        <a:p>
          <a:endParaRPr lang="ru-RU"/>
        </a:p>
      </dgm:t>
    </dgm:pt>
    <dgm:pt modelId="{1BD27A93-79BD-4525-B442-A9E15C13FF02}">
      <dgm:prSet/>
      <dgm:spPr/>
      <dgm:t>
        <a:bodyPr/>
        <a:lstStyle/>
        <a:p>
          <a:pPr rtl="0"/>
          <a:r>
            <a:rPr lang="en-US" dirty="0" smtClean="0"/>
            <a:t>Avalonia</a:t>
          </a:r>
          <a:endParaRPr lang="ru-RU" dirty="0"/>
        </a:p>
      </dgm:t>
    </dgm:pt>
    <dgm:pt modelId="{FACDE096-BC83-4664-8317-16CB76F0BBFB}" type="parTrans" cxnId="{F4305E6B-D992-4EA7-B4AF-210D7933C78C}">
      <dgm:prSet/>
      <dgm:spPr/>
      <dgm:t>
        <a:bodyPr/>
        <a:lstStyle/>
        <a:p>
          <a:endParaRPr lang="ru-RU"/>
        </a:p>
      </dgm:t>
    </dgm:pt>
    <dgm:pt modelId="{2BB23AB8-EFC1-4236-9BAC-0CD464BBE997}" type="sibTrans" cxnId="{F4305E6B-D992-4EA7-B4AF-210D7933C78C}">
      <dgm:prSet/>
      <dgm:spPr/>
      <dgm:t>
        <a:bodyPr/>
        <a:lstStyle/>
        <a:p>
          <a:endParaRPr lang="ru-RU"/>
        </a:p>
      </dgm:t>
    </dgm:pt>
    <dgm:pt modelId="{C00B50FB-2FF4-4AEC-91CD-24967E9DE6C4}">
      <dgm:prSet/>
      <dgm:spPr/>
      <dgm:t>
        <a:bodyPr/>
        <a:lstStyle/>
        <a:p>
          <a:pPr rtl="0"/>
          <a:r>
            <a:rPr lang="en-US" dirty="0" err="1" smtClean="0"/>
            <a:t>Eto.Forms</a:t>
          </a:r>
          <a:endParaRPr lang="ru-RU" dirty="0"/>
        </a:p>
      </dgm:t>
    </dgm:pt>
    <dgm:pt modelId="{ADF246BD-E912-42E6-A310-FB886EA7E631}" type="parTrans" cxnId="{B4D2061C-B200-4CE9-A6B8-7E76B16785AB}">
      <dgm:prSet/>
      <dgm:spPr/>
      <dgm:t>
        <a:bodyPr/>
        <a:lstStyle/>
        <a:p>
          <a:endParaRPr lang="ru-RU"/>
        </a:p>
      </dgm:t>
    </dgm:pt>
    <dgm:pt modelId="{D30F4151-A0B1-4229-A334-14D6D28CC2A3}" type="sibTrans" cxnId="{B4D2061C-B200-4CE9-A6B8-7E76B16785AB}">
      <dgm:prSet/>
      <dgm:spPr/>
      <dgm:t>
        <a:bodyPr/>
        <a:lstStyle/>
        <a:p>
          <a:endParaRPr lang="ru-RU"/>
        </a:p>
      </dgm:t>
    </dgm:pt>
    <dgm:pt modelId="{7BB925E4-15F6-4DDD-9E1B-48BDF0F6663B}">
      <dgm:prSet/>
      <dgm:spPr/>
      <dgm:t>
        <a:bodyPr/>
        <a:lstStyle/>
        <a:p>
          <a:pPr rtl="0"/>
          <a:r>
            <a:rPr lang="en-US" dirty="0" smtClean="0"/>
            <a:t>CEF</a:t>
          </a:r>
          <a:endParaRPr lang="ru-RU" dirty="0"/>
        </a:p>
      </dgm:t>
    </dgm:pt>
    <dgm:pt modelId="{974670F0-13BD-4F97-9DD0-5C12DD376EAD}" type="parTrans" cxnId="{D1FB87B1-FCE4-4370-87A0-D12010E1FA5F}">
      <dgm:prSet/>
      <dgm:spPr/>
      <dgm:t>
        <a:bodyPr/>
        <a:lstStyle/>
        <a:p>
          <a:endParaRPr lang="ru-RU"/>
        </a:p>
      </dgm:t>
    </dgm:pt>
    <dgm:pt modelId="{7D85CD95-9529-4FFF-AA7B-E70EF0243270}" type="sibTrans" cxnId="{D1FB87B1-FCE4-4370-87A0-D12010E1FA5F}">
      <dgm:prSet/>
      <dgm:spPr/>
      <dgm:t>
        <a:bodyPr/>
        <a:lstStyle/>
        <a:p>
          <a:endParaRPr lang="ru-RU"/>
        </a:p>
      </dgm:t>
    </dgm:pt>
    <dgm:pt modelId="{CBA38333-46D7-4D22-95BE-74F7E76E14CC}">
      <dgm:prSet/>
      <dgm:spPr/>
      <dgm:t>
        <a:bodyPr/>
        <a:lstStyle/>
        <a:p>
          <a:pPr rtl="0"/>
          <a:r>
            <a:rPr lang="en-US" dirty="0" err="1" smtClean="0"/>
            <a:t>Electron.Net</a:t>
          </a:r>
          <a:endParaRPr lang="ru-RU" dirty="0"/>
        </a:p>
      </dgm:t>
    </dgm:pt>
    <dgm:pt modelId="{AE78E543-9DEF-4B44-9B7C-60796EC34ED7}" type="parTrans" cxnId="{A2C03C8D-C4CD-43C8-90C1-B690869875DF}">
      <dgm:prSet/>
      <dgm:spPr/>
      <dgm:t>
        <a:bodyPr/>
        <a:lstStyle/>
        <a:p>
          <a:endParaRPr lang="ru-RU"/>
        </a:p>
      </dgm:t>
    </dgm:pt>
    <dgm:pt modelId="{1C65AE18-7F7C-4C02-A882-10680004633C}" type="sibTrans" cxnId="{A2C03C8D-C4CD-43C8-90C1-B690869875DF}">
      <dgm:prSet/>
      <dgm:spPr/>
      <dgm:t>
        <a:bodyPr/>
        <a:lstStyle/>
        <a:p>
          <a:endParaRPr lang="ru-RU"/>
        </a:p>
      </dgm:t>
    </dgm:pt>
    <dgm:pt modelId="{34F6A30E-3479-4CF4-A1AD-95E6CEF89169}">
      <dgm:prSet/>
      <dgm:spPr/>
      <dgm:t>
        <a:bodyPr/>
        <a:lstStyle/>
        <a:p>
          <a:pPr rtl="0"/>
          <a:r>
            <a:rPr lang="en-US" dirty="0" err="1" smtClean="0"/>
            <a:t>SciterSharp</a:t>
          </a:r>
          <a:endParaRPr lang="ru-RU" dirty="0"/>
        </a:p>
      </dgm:t>
    </dgm:pt>
    <dgm:pt modelId="{E5FD206A-45EF-444B-A724-3FE2AF91FD02}" type="parTrans" cxnId="{5EC452B1-D1BC-41D2-810E-58D196B8D09E}">
      <dgm:prSet/>
      <dgm:spPr/>
      <dgm:t>
        <a:bodyPr/>
        <a:lstStyle/>
        <a:p>
          <a:endParaRPr lang="ru-RU"/>
        </a:p>
      </dgm:t>
    </dgm:pt>
    <dgm:pt modelId="{66B6DBCD-5703-41D7-BE58-F361D095D1B5}" type="sibTrans" cxnId="{5EC452B1-D1BC-41D2-810E-58D196B8D09E}">
      <dgm:prSet/>
      <dgm:spPr/>
      <dgm:t>
        <a:bodyPr/>
        <a:lstStyle/>
        <a:p>
          <a:endParaRPr lang="ru-RU"/>
        </a:p>
      </dgm:t>
    </dgm:pt>
    <dgm:pt modelId="{8EA06CCA-1EBF-475D-9BB7-4D85D7F8AA68}" type="pres">
      <dgm:prSet presAssocID="{0B9BF487-A8C8-474E-B7A8-67651B0EF0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FCBEAEA-F9E9-46C4-A4A6-5541CB128EE6}" type="pres">
      <dgm:prSet presAssocID="{5D86F55A-1508-43CA-BADB-671F11798484}" presName="compNode" presStyleCnt="0"/>
      <dgm:spPr/>
    </dgm:pt>
    <dgm:pt modelId="{F3789138-80AB-47F5-A6C4-8F4454E89E1A}" type="pres">
      <dgm:prSet presAssocID="{5D86F55A-1508-43CA-BADB-671F11798484}" presName="aNode" presStyleLbl="bgShp" presStyleIdx="0" presStyleCnt="3"/>
      <dgm:spPr/>
      <dgm:t>
        <a:bodyPr/>
        <a:lstStyle/>
        <a:p>
          <a:endParaRPr lang="ru-RU"/>
        </a:p>
      </dgm:t>
    </dgm:pt>
    <dgm:pt modelId="{B490B958-CD9C-4D99-83B8-F225BCCACAEE}" type="pres">
      <dgm:prSet presAssocID="{5D86F55A-1508-43CA-BADB-671F11798484}" presName="textNode" presStyleLbl="bgShp" presStyleIdx="0" presStyleCnt="3"/>
      <dgm:spPr/>
      <dgm:t>
        <a:bodyPr/>
        <a:lstStyle/>
        <a:p>
          <a:endParaRPr lang="ru-RU"/>
        </a:p>
      </dgm:t>
    </dgm:pt>
    <dgm:pt modelId="{E8D85EFE-8CBF-4FA3-8C2B-F901E1E62BBF}" type="pres">
      <dgm:prSet presAssocID="{5D86F55A-1508-43CA-BADB-671F11798484}" presName="compChildNode" presStyleCnt="0"/>
      <dgm:spPr/>
    </dgm:pt>
    <dgm:pt modelId="{3A72E66C-90D6-440C-A703-227666379CEA}" type="pres">
      <dgm:prSet presAssocID="{5D86F55A-1508-43CA-BADB-671F11798484}" presName="theInnerList" presStyleCnt="0"/>
      <dgm:spPr/>
    </dgm:pt>
    <dgm:pt modelId="{11FFC30F-F1DF-415F-ADA2-495380681218}" type="pres">
      <dgm:prSet presAssocID="{0E4DAF0B-AA80-4E20-A6E9-7A4DDC02735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519A8A-3CD2-4E8A-A4ED-835DE5F2FA09}" type="pres">
      <dgm:prSet presAssocID="{0E4DAF0B-AA80-4E20-A6E9-7A4DDC02735A}" presName="aSpace2" presStyleCnt="0"/>
      <dgm:spPr/>
    </dgm:pt>
    <dgm:pt modelId="{4214E177-889D-496F-A797-71502CDA0256}" type="pres">
      <dgm:prSet presAssocID="{501FE740-43A1-4C25-84E9-B13817B0240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F5545-894C-43AE-9893-84AA5FE288C3}" type="pres">
      <dgm:prSet presAssocID="{5D86F55A-1508-43CA-BADB-671F11798484}" presName="aSpace" presStyleCnt="0"/>
      <dgm:spPr/>
    </dgm:pt>
    <dgm:pt modelId="{DDA56CD2-9FF8-4890-A504-AED27C1DB0F0}" type="pres">
      <dgm:prSet presAssocID="{C5DC55F5-9233-44A0-95BF-4380ECE11DDC}" presName="compNode" presStyleCnt="0"/>
      <dgm:spPr/>
    </dgm:pt>
    <dgm:pt modelId="{2A9C4B20-C401-454D-956F-E017344164BB}" type="pres">
      <dgm:prSet presAssocID="{C5DC55F5-9233-44A0-95BF-4380ECE11DDC}" presName="aNode" presStyleLbl="bgShp" presStyleIdx="1" presStyleCnt="3"/>
      <dgm:spPr/>
      <dgm:t>
        <a:bodyPr/>
        <a:lstStyle/>
        <a:p>
          <a:endParaRPr lang="ru-RU"/>
        </a:p>
      </dgm:t>
    </dgm:pt>
    <dgm:pt modelId="{9CA37F98-1684-4A6C-8085-0CECD8A6A643}" type="pres">
      <dgm:prSet presAssocID="{C5DC55F5-9233-44A0-95BF-4380ECE11DDC}" presName="textNode" presStyleLbl="bgShp" presStyleIdx="1" presStyleCnt="3"/>
      <dgm:spPr/>
      <dgm:t>
        <a:bodyPr/>
        <a:lstStyle/>
        <a:p>
          <a:endParaRPr lang="ru-RU"/>
        </a:p>
      </dgm:t>
    </dgm:pt>
    <dgm:pt modelId="{D18EA7F2-A875-4C78-8193-FF85EDB7ABA7}" type="pres">
      <dgm:prSet presAssocID="{C5DC55F5-9233-44A0-95BF-4380ECE11DDC}" presName="compChildNode" presStyleCnt="0"/>
      <dgm:spPr/>
    </dgm:pt>
    <dgm:pt modelId="{E4FCE6A1-4521-4225-8243-15EE02158EBE}" type="pres">
      <dgm:prSet presAssocID="{C5DC55F5-9233-44A0-95BF-4380ECE11DDC}" presName="theInnerList" presStyleCnt="0"/>
      <dgm:spPr/>
    </dgm:pt>
    <dgm:pt modelId="{A24824F3-0FE3-4974-A5B5-2A3016C21913}" type="pres">
      <dgm:prSet presAssocID="{1BD27A93-79BD-4525-B442-A9E15C13FF02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2ECE9-B9BC-474C-AFA4-002285D23DEE}" type="pres">
      <dgm:prSet presAssocID="{1BD27A93-79BD-4525-B442-A9E15C13FF02}" presName="aSpace2" presStyleCnt="0"/>
      <dgm:spPr/>
    </dgm:pt>
    <dgm:pt modelId="{2B3C0B48-3E20-4E41-86B8-5C0C374ADBFE}" type="pres">
      <dgm:prSet presAssocID="{C00B50FB-2FF4-4AEC-91CD-24967E9DE6C4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985B-1544-43E9-959C-097CB371DF7B}" type="pres">
      <dgm:prSet presAssocID="{C5DC55F5-9233-44A0-95BF-4380ECE11DDC}" presName="aSpace" presStyleCnt="0"/>
      <dgm:spPr/>
    </dgm:pt>
    <dgm:pt modelId="{CD6CAF14-5CB1-4D4F-BFD5-FF9973BE97B1}" type="pres">
      <dgm:prSet presAssocID="{4FF7DDA8-7FD5-454E-A36F-4FD3A7D7C890}" presName="compNode" presStyleCnt="0"/>
      <dgm:spPr/>
    </dgm:pt>
    <dgm:pt modelId="{259F6827-923B-46D9-B8A3-15FA33F5891A}" type="pres">
      <dgm:prSet presAssocID="{4FF7DDA8-7FD5-454E-A36F-4FD3A7D7C890}" presName="aNode" presStyleLbl="bgShp" presStyleIdx="2" presStyleCnt="3"/>
      <dgm:spPr/>
      <dgm:t>
        <a:bodyPr/>
        <a:lstStyle/>
        <a:p>
          <a:endParaRPr lang="ru-RU"/>
        </a:p>
      </dgm:t>
    </dgm:pt>
    <dgm:pt modelId="{DA2E1E8A-50D3-4750-8079-5A61266FAEB4}" type="pres">
      <dgm:prSet presAssocID="{4FF7DDA8-7FD5-454E-A36F-4FD3A7D7C890}" presName="textNode" presStyleLbl="bgShp" presStyleIdx="2" presStyleCnt="3"/>
      <dgm:spPr/>
      <dgm:t>
        <a:bodyPr/>
        <a:lstStyle/>
        <a:p>
          <a:endParaRPr lang="ru-RU"/>
        </a:p>
      </dgm:t>
    </dgm:pt>
    <dgm:pt modelId="{9D6B3BBD-C436-466C-A423-5DB177D463ED}" type="pres">
      <dgm:prSet presAssocID="{4FF7DDA8-7FD5-454E-A36F-4FD3A7D7C890}" presName="compChildNode" presStyleCnt="0"/>
      <dgm:spPr/>
    </dgm:pt>
    <dgm:pt modelId="{9F3722C2-D05F-42ED-B7F7-2299EB0AA281}" type="pres">
      <dgm:prSet presAssocID="{4FF7DDA8-7FD5-454E-A36F-4FD3A7D7C890}" presName="theInnerList" presStyleCnt="0"/>
      <dgm:spPr/>
    </dgm:pt>
    <dgm:pt modelId="{D47DADFC-4944-4BCF-ABF7-D4CD710231E9}" type="pres">
      <dgm:prSet presAssocID="{7BB925E4-15F6-4DDD-9E1B-48BDF0F6663B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8C4B86-D22D-47E3-8D90-BB714A4CC5C0}" type="pres">
      <dgm:prSet presAssocID="{7BB925E4-15F6-4DDD-9E1B-48BDF0F6663B}" presName="aSpace2" presStyleCnt="0"/>
      <dgm:spPr/>
    </dgm:pt>
    <dgm:pt modelId="{BA4C0D9A-A243-4B82-8D2D-E1EB1A725FAF}" type="pres">
      <dgm:prSet presAssocID="{CBA38333-46D7-4D22-95BE-74F7E76E14CC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07E93-12BF-4EAE-83A1-F2E9092737A1}" type="pres">
      <dgm:prSet presAssocID="{CBA38333-46D7-4D22-95BE-74F7E76E14CC}" presName="aSpace2" presStyleCnt="0"/>
      <dgm:spPr/>
    </dgm:pt>
    <dgm:pt modelId="{EA6E47CD-3FAB-4CB4-AA5D-D7C422681E75}" type="pres">
      <dgm:prSet presAssocID="{34F6A30E-3479-4CF4-A1AD-95E6CEF89169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AAB3CF-240F-4F32-9E21-DC55A593254E}" type="presOf" srcId="{1BD27A93-79BD-4525-B442-A9E15C13FF02}" destId="{A24824F3-0FE3-4974-A5B5-2A3016C21913}" srcOrd="0" destOrd="0" presId="urn:microsoft.com/office/officeart/2005/8/layout/lProcess2"/>
    <dgm:cxn modelId="{0007C9DB-6402-4C33-A1EA-7995E17AECFC}" srcId="{5D86F55A-1508-43CA-BADB-671F11798484}" destId="{0E4DAF0B-AA80-4E20-A6E9-7A4DDC02735A}" srcOrd="0" destOrd="0" parTransId="{28E2FD47-3A6C-44E3-87BF-F68C581FB6C3}" sibTransId="{73ED20BB-0353-44DD-9CD3-0BF58D284CE5}"/>
    <dgm:cxn modelId="{5EC452B1-D1BC-41D2-810E-58D196B8D09E}" srcId="{4FF7DDA8-7FD5-454E-A36F-4FD3A7D7C890}" destId="{34F6A30E-3479-4CF4-A1AD-95E6CEF89169}" srcOrd="2" destOrd="0" parTransId="{E5FD206A-45EF-444B-A724-3FE2AF91FD02}" sibTransId="{66B6DBCD-5703-41D7-BE58-F361D095D1B5}"/>
    <dgm:cxn modelId="{7744222B-F8B8-4C25-9354-6282BC07CB82}" type="presOf" srcId="{CBA38333-46D7-4D22-95BE-74F7E76E14CC}" destId="{BA4C0D9A-A243-4B82-8D2D-E1EB1A725FAF}" srcOrd="0" destOrd="0" presId="urn:microsoft.com/office/officeart/2005/8/layout/lProcess2"/>
    <dgm:cxn modelId="{418D5FC1-9130-4BAF-B0BD-9E47348C664B}" type="presOf" srcId="{0B9BF487-A8C8-474E-B7A8-67651B0EF015}" destId="{8EA06CCA-1EBF-475D-9BB7-4D85D7F8AA68}" srcOrd="0" destOrd="0" presId="urn:microsoft.com/office/officeart/2005/8/layout/lProcess2"/>
    <dgm:cxn modelId="{9AF611D1-2A5F-4EDD-A94A-3AB3BA5F07C8}" type="presOf" srcId="{501FE740-43A1-4C25-84E9-B13817B02402}" destId="{4214E177-889D-496F-A797-71502CDA0256}" srcOrd="0" destOrd="0" presId="urn:microsoft.com/office/officeart/2005/8/layout/lProcess2"/>
    <dgm:cxn modelId="{E905AA43-9956-4172-B146-7527E3541714}" type="presOf" srcId="{C00B50FB-2FF4-4AEC-91CD-24967E9DE6C4}" destId="{2B3C0B48-3E20-4E41-86B8-5C0C374ADBFE}" srcOrd="0" destOrd="0" presId="urn:microsoft.com/office/officeart/2005/8/layout/lProcess2"/>
    <dgm:cxn modelId="{607BBF0B-8D20-4366-B6E8-D0709DFBF4CE}" srcId="{0B9BF487-A8C8-474E-B7A8-67651B0EF015}" destId="{4FF7DDA8-7FD5-454E-A36F-4FD3A7D7C890}" srcOrd="2" destOrd="0" parTransId="{B6DD0628-79EE-426D-87EE-41715C2C5DF8}" sibTransId="{F2525FFE-1AC4-4216-B780-A88473088F4A}"/>
    <dgm:cxn modelId="{1EC75BF5-3EDB-4C94-A47B-0873F5496C5E}" srcId="{5D86F55A-1508-43CA-BADB-671F11798484}" destId="{501FE740-43A1-4C25-84E9-B13817B02402}" srcOrd="1" destOrd="0" parTransId="{562A18EE-18CB-4B99-B881-5AD1A0BA2CB4}" sibTransId="{45652AEA-2367-41E7-80B0-4A8BA7DB1513}"/>
    <dgm:cxn modelId="{2FC9F3AC-A24F-421F-8112-DFF0AB6B46A5}" srcId="{0B9BF487-A8C8-474E-B7A8-67651B0EF015}" destId="{5D86F55A-1508-43CA-BADB-671F11798484}" srcOrd="0" destOrd="0" parTransId="{1F75225B-A66A-430D-BC0F-2E96D0441A56}" sibTransId="{62E409F9-B4C0-44B6-BD7A-E89E427B0F4D}"/>
    <dgm:cxn modelId="{68B07983-5795-4F56-A26F-56B3DC1D63EA}" type="presOf" srcId="{C5DC55F5-9233-44A0-95BF-4380ECE11DDC}" destId="{2A9C4B20-C401-454D-956F-E017344164BB}" srcOrd="0" destOrd="0" presId="urn:microsoft.com/office/officeart/2005/8/layout/lProcess2"/>
    <dgm:cxn modelId="{0DC12562-6137-40B9-8538-689A006CD0FE}" type="presOf" srcId="{5D86F55A-1508-43CA-BADB-671F11798484}" destId="{F3789138-80AB-47F5-A6C4-8F4454E89E1A}" srcOrd="0" destOrd="0" presId="urn:microsoft.com/office/officeart/2005/8/layout/lProcess2"/>
    <dgm:cxn modelId="{BC6DE340-EBC6-41ED-8663-84B2317E8C5B}" srcId="{0B9BF487-A8C8-474E-B7A8-67651B0EF015}" destId="{C5DC55F5-9233-44A0-95BF-4380ECE11DDC}" srcOrd="1" destOrd="0" parTransId="{76EA0871-5DD4-4FAE-83AC-CF6895B55D5A}" sibTransId="{04FC8717-7BC8-468C-B6C7-2B12D609B150}"/>
    <dgm:cxn modelId="{D1FB87B1-FCE4-4370-87A0-D12010E1FA5F}" srcId="{4FF7DDA8-7FD5-454E-A36F-4FD3A7D7C890}" destId="{7BB925E4-15F6-4DDD-9E1B-48BDF0F6663B}" srcOrd="0" destOrd="0" parTransId="{974670F0-13BD-4F97-9DD0-5C12DD376EAD}" sibTransId="{7D85CD95-9529-4FFF-AA7B-E70EF0243270}"/>
    <dgm:cxn modelId="{7BFCDEDF-8297-4ED9-8E54-FE37B3EF1033}" type="presOf" srcId="{0E4DAF0B-AA80-4E20-A6E9-7A4DDC02735A}" destId="{11FFC30F-F1DF-415F-ADA2-495380681218}" srcOrd="0" destOrd="0" presId="urn:microsoft.com/office/officeart/2005/8/layout/lProcess2"/>
    <dgm:cxn modelId="{90672B31-958C-48DC-80CB-A484D25B45AB}" type="presOf" srcId="{4FF7DDA8-7FD5-454E-A36F-4FD3A7D7C890}" destId="{259F6827-923B-46D9-B8A3-15FA33F5891A}" srcOrd="0" destOrd="0" presId="urn:microsoft.com/office/officeart/2005/8/layout/lProcess2"/>
    <dgm:cxn modelId="{A2C03C8D-C4CD-43C8-90C1-B690869875DF}" srcId="{4FF7DDA8-7FD5-454E-A36F-4FD3A7D7C890}" destId="{CBA38333-46D7-4D22-95BE-74F7E76E14CC}" srcOrd="1" destOrd="0" parTransId="{AE78E543-9DEF-4B44-9B7C-60796EC34ED7}" sibTransId="{1C65AE18-7F7C-4C02-A882-10680004633C}"/>
    <dgm:cxn modelId="{F4305E6B-D992-4EA7-B4AF-210D7933C78C}" srcId="{C5DC55F5-9233-44A0-95BF-4380ECE11DDC}" destId="{1BD27A93-79BD-4525-B442-A9E15C13FF02}" srcOrd="0" destOrd="0" parTransId="{FACDE096-BC83-4664-8317-16CB76F0BBFB}" sibTransId="{2BB23AB8-EFC1-4236-9BAC-0CD464BBE997}"/>
    <dgm:cxn modelId="{4E8493F6-3671-4A0B-A43D-64C83503FB39}" type="presOf" srcId="{C5DC55F5-9233-44A0-95BF-4380ECE11DDC}" destId="{9CA37F98-1684-4A6C-8085-0CECD8A6A643}" srcOrd="1" destOrd="0" presId="urn:microsoft.com/office/officeart/2005/8/layout/lProcess2"/>
    <dgm:cxn modelId="{8572BD8F-2313-499E-AC5B-BB17CBAE9BA1}" type="presOf" srcId="{7BB925E4-15F6-4DDD-9E1B-48BDF0F6663B}" destId="{D47DADFC-4944-4BCF-ABF7-D4CD710231E9}" srcOrd="0" destOrd="0" presId="urn:microsoft.com/office/officeart/2005/8/layout/lProcess2"/>
    <dgm:cxn modelId="{7BB13088-146C-4520-89AC-05FF600090D0}" type="presOf" srcId="{34F6A30E-3479-4CF4-A1AD-95E6CEF89169}" destId="{EA6E47CD-3FAB-4CB4-AA5D-D7C422681E75}" srcOrd="0" destOrd="0" presId="urn:microsoft.com/office/officeart/2005/8/layout/lProcess2"/>
    <dgm:cxn modelId="{B4D2061C-B200-4CE9-A6B8-7E76B16785AB}" srcId="{C5DC55F5-9233-44A0-95BF-4380ECE11DDC}" destId="{C00B50FB-2FF4-4AEC-91CD-24967E9DE6C4}" srcOrd="1" destOrd="0" parTransId="{ADF246BD-E912-42E6-A310-FB886EA7E631}" sibTransId="{D30F4151-A0B1-4229-A334-14D6D28CC2A3}"/>
    <dgm:cxn modelId="{844D03DB-1BF5-4B7E-B2A1-376A94C51FAF}" type="presOf" srcId="{4FF7DDA8-7FD5-454E-A36F-4FD3A7D7C890}" destId="{DA2E1E8A-50D3-4750-8079-5A61266FAEB4}" srcOrd="1" destOrd="0" presId="urn:microsoft.com/office/officeart/2005/8/layout/lProcess2"/>
    <dgm:cxn modelId="{DB98C942-C3F9-4CA9-B11B-96937583DEA5}" type="presOf" srcId="{5D86F55A-1508-43CA-BADB-671F11798484}" destId="{B490B958-CD9C-4D99-83B8-F225BCCACAEE}" srcOrd="1" destOrd="0" presId="urn:microsoft.com/office/officeart/2005/8/layout/lProcess2"/>
    <dgm:cxn modelId="{424E6AFC-5360-4542-8C45-8D799ED23A22}" type="presParOf" srcId="{8EA06CCA-1EBF-475D-9BB7-4D85D7F8AA68}" destId="{BFCBEAEA-F9E9-46C4-A4A6-5541CB128EE6}" srcOrd="0" destOrd="0" presId="urn:microsoft.com/office/officeart/2005/8/layout/lProcess2"/>
    <dgm:cxn modelId="{CF5337B5-04D0-44B2-AFAF-5E91C0BC3D4C}" type="presParOf" srcId="{BFCBEAEA-F9E9-46C4-A4A6-5541CB128EE6}" destId="{F3789138-80AB-47F5-A6C4-8F4454E89E1A}" srcOrd="0" destOrd="0" presId="urn:microsoft.com/office/officeart/2005/8/layout/lProcess2"/>
    <dgm:cxn modelId="{7514BA81-FF95-4F23-B9A4-D46829593679}" type="presParOf" srcId="{BFCBEAEA-F9E9-46C4-A4A6-5541CB128EE6}" destId="{B490B958-CD9C-4D99-83B8-F225BCCACAEE}" srcOrd="1" destOrd="0" presId="urn:microsoft.com/office/officeart/2005/8/layout/lProcess2"/>
    <dgm:cxn modelId="{065A3501-C978-49DE-B3C8-0C255B1720B2}" type="presParOf" srcId="{BFCBEAEA-F9E9-46C4-A4A6-5541CB128EE6}" destId="{E8D85EFE-8CBF-4FA3-8C2B-F901E1E62BBF}" srcOrd="2" destOrd="0" presId="urn:microsoft.com/office/officeart/2005/8/layout/lProcess2"/>
    <dgm:cxn modelId="{223C8C2B-C827-4E1F-B752-04A7EA4381CF}" type="presParOf" srcId="{E8D85EFE-8CBF-4FA3-8C2B-F901E1E62BBF}" destId="{3A72E66C-90D6-440C-A703-227666379CEA}" srcOrd="0" destOrd="0" presId="urn:microsoft.com/office/officeart/2005/8/layout/lProcess2"/>
    <dgm:cxn modelId="{FFCD4E1A-9E25-458B-8B3F-8376D82140BF}" type="presParOf" srcId="{3A72E66C-90D6-440C-A703-227666379CEA}" destId="{11FFC30F-F1DF-415F-ADA2-495380681218}" srcOrd="0" destOrd="0" presId="urn:microsoft.com/office/officeart/2005/8/layout/lProcess2"/>
    <dgm:cxn modelId="{FF66C849-48F2-4BD0-8072-56CDB28B4640}" type="presParOf" srcId="{3A72E66C-90D6-440C-A703-227666379CEA}" destId="{9E519A8A-3CD2-4E8A-A4ED-835DE5F2FA09}" srcOrd="1" destOrd="0" presId="urn:microsoft.com/office/officeart/2005/8/layout/lProcess2"/>
    <dgm:cxn modelId="{537D416E-44D5-4FA8-A067-796F11E814E8}" type="presParOf" srcId="{3A72E66C-90D6-440C-A703-227666379CEA}" destId="{4214E177-889D-496F-A797-71502CDA0256}" srcOrd="2" destOrd="0" presId="urn:microsoft.com/office/officeart/2005/8/layout/lProcess2"/>
    <dgm:cxn modelId="{2035A3A0-5B94-4B59-9E53-3901DF08D94F}" type="presParOf" srcId="{8EA06CCA-1EBF-475D-9BB7-4D85D7F8AA68}" destId="{B53F5545-894C-43AE-9893-84AA5FE288C3}" srcOrd="1" destOrd="0" presId="urn:microsoft.com/office/officeart/2005/8/layout/lProcess2"/>
    <dgm:cxn modelId="{13A6B2A0-F67D-410A-8EC3-61B557E52919}" type="presParOf" srcId="{8EA06CCA-1EBF-475D-9BB7-4D85D7F8AA68}" destId="{DDA56CD2-9FF8-4890-A504-AED27C1DB0F0}" srcOrd="2" destOrd="0" presId="urn:microsoft.com/office/officeart/2005/8/layout/lProcess2"/>
    <dgm:cxn modelId="{B4E79739-4BEA-4A0F-8D03-33516F04EE91}" type="presParOf" srcId="{DDA56CD2-9FF8-4890-A504-AED27C1DB0F0}" destId="{2A9C4B20-C401-454D-956F-E017344164BB}" srcOrd="0" destOrd="0" presId="urn:microsoft.com/office/officeart/2005/8/layout/lProcess2"/>
    <dgm:cxn modelId="{03BAF214-12B3-48B8-9663-1527FA1264A9}" type="presParOf" srcId="{DDA56CD2-9FF8-4890-A504-AED27C1DB0F0}" destId="{9CA37F98-1684-4A6C-8085-0CECD8A6A643}" srcOrd="1" destOrd="0" presId="urn:microsoft.com/office/officeart/2005/8/layout/lProcess2"/>
    <dgm:cxn modelId="{DEF1B96A-DB40-46A2-9BF2-FCD8E6DD5659}" type="presParOf" srcId="{DDA56CD2-9FF8-4890-A504-AED27C1DB0F0}" destId="{D18EA7F2-A875-4C78-8193-FF85EDB7ABA7}" srcOrd="2" destOrd="0" presId="urn:microsoft.com/office/officeart/2005/8/layout/lProcess2"/>
    <dgm:cxn modelId="{9FA4FFFA-9527-463F-9B3E-26C2F7AB08CB}" type="presParOf" srcId="{D18EA7F2-A875-4C78-8193-FF85EDB7ABA7}" destId="{E4FCE6A1-4521-4225-8243-15EE02158EBE}" srcOrd="0" destOrd="0" presId="urn:microsoft.com/office/officeart/2005/8/layout/lProcess2"/>
    <dgm:cxn modelId="{EE8074DD-075F-4A72-B8E0-7F78A668FF76}" type="presParOf" srcId="{E4FCE6A1-4521-4225-8243-15EE02158EBE}" destId="{A24824F3-0FE3-4974-A5B5-2A3016C21913}" srcOrd="0" destOrd="0" presId="urn:microsoft.com/office/officeart/2005/8/layout/lProcess2"/>
    <dgm:cxn modelId="{21A5837C-97F0-4710-8E42-11AD50891B38}" type="presParOf" srcId="{E4FCE6A1-4521-4225-8243-15EE02158EBE}" destId="{CA12ECE9-B9BC-474C-AFA4-002285D23DEE}" srcOrd="1" destOrd="0" presId="urn:microsoft.com/office/officeart/2005/8/layout/lProcess2"/>
    <dgm:cxn modelId="{411AC28A-54CA-4D8C-9A90-645516460676}" type="presParOf" srcId="{E4FCE6A1-4521-4225-8243-15EE02158EBE}" destId="{2B3C0B48-3E20-4E41-86B8-5C0C374ADBFE}" srcOrd="2" destOrd="0" presId="urn:microsoft.com/office/officeart/2005/8/layout/lProcess2"/>
    <dgm:cxn modelId="{6B6AFA88-CCA0-456C-8AA9-B91FF7EA7815}" type="presParOf" srcId="{8EA06CCA-1EBF-475D-9BB7-4D85D7F8AA68}" destId="{762D985B-1544-43E9-959C-097CB371DF7B}" srcOrd="3" destOrd="0" presId="urn:microsoft.com/office/officeart/2005/8/layout/lProcess2"/>
    <dgm:cxn modelId="{82B809BE-B5C6-42AE-883D-0E2580A55108}" type="presParOf" srcId="{8EA06CCA-1EBF-475D-9BB7-4D85D7F8AA68}" destId="{CD6CAF14-5CB1-4D4F-BFD5-FF9973BE97B1}" srcOrd="4" destOrd="0" presId="urn:microsoft.com/office/officeart/2005/8/layout/lProcess2"/>
    <dgm:cxn modelId="{90D84CA3-54CA-425F-8D07-669517290B85}" type="presParOf" srcId="{CD6CAF14-5CB1-4D4F-BFD5-FF9973BE97B1}" destId="{259F6827-923B-46D9-B8A3-15FA33F5891A}" srcOrd="0" destOrd="0" presId="urn:microsoft.com/office/officeart/2005/8/layout/lProcess2"/>
    <dgm:cxn modelId="{FBE1925F-A8FB-4F4D-B00D-E519924C25DE}" type="presParOf" srcId="{CD6CAF14-5CB1-4D4F-BFD5-FF9973BE97B1}" destId="{DA2E1E8A-50D3-4750-8079-5A61266FAEB4}" srcOrd="1" destOrd="0" presId="urn:microsoft.com/office/officeart/2005/8/layout/lProcess2"/>
    <dgm:cxn modelId="{F2209F2D-7487-49A1-9081-13C810A87466}" type="presParOf" srcId="{CD6CAF14-5CB1-4D4F-BFD5-FF9973BE97B1}" destId="{9D6B3BBD-C436-466C-A423-5DB177D463ED}" srcOrd="2" destOrd="0" presId="urn:microsoft.com/office/officeart/2005/8/layout/lProcess2"/>
    <dgm:cxn modelId="{CE501D79-355A-409D-8D01-A22E23E5CDF2}" type="presParOf" srcId="{9D6B3BBD-C436-466C-A423-5DB177D463ED}" destId="{9F3722C2-D05F-42ED-B7F7-2299EB0AA281}" srcOrd="0" destOrd="0" presId="urn:microsoft.com/office/officeart/2005/8/layout/lProcess2"/>
    <dgm:cxn modelId="{7E920DCF-59D0-4933-94AB-92EFDC34AF95}" type="presParOf" srcId="{9F3722C2-D05F-42ED-B7F7-2299EB0AA281}" destId="{D47DADFC-4944-4BCF-ABF7-D4CD710231E9}" srcOrd="0" destOrd="0" presId="urn:microsoft.com/office/officeart/2005/8/layout/lProcess2"/>
    <dgm:cxn modelId="{E3F51C07-D1EB-4E8F-9B33-B7909726F008}" type="presParOf" srcId="{9F3722C2-D05F-42ED-B7F7-2299EB0AA281}" destId="{C88C4B86-D22D-47E3-8D90-BB714A4CC5C0}" srcOrd="1" destOrd="0" presId="urn:microsoft.com/office/officeart/2005/8/layout/lProcess2"/>
    <dgm:cxn modelId="{3D0883C8-3C1F-419E-91F1-BFFC1C61FFEE}" type="presParOf" srcId="{9F3722C2-D05F-42ED-B7F7-2299EB0AA281}" destId="{BA4C0D9A-A243-4B82-8D2D-E1EB1A725FAF}" srcOrd="2" destOrd="0" presId="urn:microsoft.com/office/officeart/2005/8/layout/lProcess2"/>
    <dgm:cxn modelId="{B19BE3A3-66EB-458E-9BF3-6A924E564842}" type="presParOf" srcId="{9F3722C2-D05F-42ED-B7F7-2299EB0AA281}" destId="{30707E93-12BF-4EAE-83A1-F2E9092737A1}" srcOrd="3" destOrd="0" presId="urn:microsoft.com/office/officeart/2005/8/layout/lProcess2"/>
    <dgm:cxn modelId="{1212F0F2-0E3F-43BF-8BE7-A9FDB247D1C8}" type="presParOf" srcId="{9F3722C2-D05F-42ED-B7F7-2299EB0AA281}" destId="{EA6E47CD-3FAB-4CB4-AA5D-D7C422681E7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8312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Intensive </a:t>
          </a:r>
          <a:r>
            <a:rPr lang="en-US" sz="3200" kern="1200" dirty="0" smtClean="0"/>
            <a:t>graphics</a:t>
          </a:r>
          <a:endParaRPr lang="ru-RU" sz="3200" kern="1200" dirty="0"/>
        </a:p>
      </dsp:txBody>
      <dsp:txXfrm>
        <a:off x="37467" y="120596"/>
        <a:ext cx="4207506" cy="692586"/>
      </dsp:txXfrm>
    </dsp:sp>
    <dsp:sp modelId="{ADD4C7FE-EEBC-47D5-967B-87DFC7ABE732}">
      <dsp:nvSpPr>
        <dsp:cNvPr id="0" name=""/>
        <dsp:cNvSpPr/>
      </dsp:nvSpPr>
      <dsp:spPr>
        <a:xfrm>
          <a:off x="0" y="94280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Low level (OS) </a:t>
          </a:r>
          <a:r>
            <a:rPr lang="en-US" sz="3200" kern="1200" dirty="0" smtClean="0"/>
            <a:t>specific</a:t>
          </a:r>
          <a:endParaRPr lang="en-US" sz="3200" kern="1200" dirty="0" smtClean="0"/>
        </a:p>
      </dsp:txBody>
      <dsp:txXfrm>
        <a:off x="37467" y="980276"/>
        <a:ext cx="4207506" cy="692586"/>
      </dsp:txXfrm>
    </dsp:sp>
    <dsp:sp modelId="{690DBE5A-0FBE-469C-AF24-AD85B61DBED2}">
      <dsp:nvSpPr>
        <dsp:cNvPr id="0" name=""/>
        <dsp:cNvSpPr/>
      </dsp:nvSpPr>
      <dsp:spPr>
        <a:xfrm>
          <a:off x="0" y="1802489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 smtClean="0"/>
        </a:p>
      </dsp:txBody>
      <dsp:txXfrm>
        <a:off x="37467" y="1839956"/>
        <a:ext cx="4207506" cy="692586"/>
      </dsp:txXfrm>
    </dsp:sp>
    <dsp:sp modelId="{B01A8788-2CF8-4559-9F1E-06D5F8F23030}">
      <dsp:nvSpPr>
        <dsp:cNvPr id="0" name=""/>
        <dsp:cNvSpPr/>
      </dsp:nvSpPr>
      <dsp:spPr>
        <a:xfrm>
          <a:off x="0" y="2662170"/>
          <a:ext cx="428244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Customer requirements</a:t>
          </a:r>
        </a:p>
      </dsp:txBody>
      <dsp:txXfrm>
        <a:off x="37467" y="2699637"/>
        <a:ext cx="420750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B3221-5EB7-465E-96D4-FE9EC71DDCF7}">
      <dsp:nvSpPr>
        <dsp:cNvPr id="0" name=""/>
        <dsp:cNvSpPr/>
      </dsp:nvSpPr>
      <dsp:spPr>
        <a:xfrm>
          <a:off x="0" y="2021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Available code</a:t>
          </a:r>
          <a:endParaRPr lang="ru-RU" sz="4000" kern="1200" dirty="0"/>
        </a:p>
      </dsp:txBody>
      <dsp:txXfrm>
        <a:off x="46834" y="248943"/>
        <a:ext cx="4524052" cy="865732"/>
      </dsp:txXfrm>
    </dsp:sp>
    <dsp:sp modelId="{ADD4C7FE-EEBC-47D5-967B-87DFC7ABE732}">
      <dsp:nvSpPr>
        <dsp:cNvPr id="0" name=""/>
        <dsp:cNvSpPr/>
      </dsp:nvSpPr>
      <dsp:spPr>
        <a:xfrm>
          <a:off x="0" y="1276709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</a:t>
          </a:r>
          <a:r>
            <a:rPr lang="en-US" sz="4000" kern="1200" err="1" smtClean="0"/>
            <a:t>Net</a:t>
          </a:r>
          <a:r>
            <a:rPr lang="en-US" sz="4000" kern="1200" smtClean="0"/>
            <a:t>-only library/API</a:t>
          </a:r>
          <a:endParaRPr lang="en-US" sz="4000" kern="1200" dirty="0" smtClean="0"/>
        </a:p>
      </dsp:txBody>
      <dsp:txXfrm>
        <a:off x="46834" y="1323543"/>
        <a:ext cx="4524052" cy="865732"/>
      </dsp:txXfrm>
    </dsp:sp>
    <dsp:sp modelId="{CF3BEEB0-6089-4276-9B5D-97CB4F6D9CBE}">
      <dsp:nvSpPr>
        <dsp:cNvPr id="0" name=""/>
        <dsp:cNvSpPr/>
      </dsp:nvSpPr>
      <dsp:spPr>
        <a:xfrm>
          <a:off x="0" y="2351310"/>
          <a:ext cx="461772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.Net</a:t>
          </a:r>
          <a:r>
            <a:rPr lang="en-US" sz="4000" kern="1200" dirty="0" smtClean="0"/>
            <a:t> team</a:t>
          </a:r>
        </a:p>
      </dsp:txBody>
      <dsp:txXfrm>
        <a:off x="46834" y="2398144"/>
        <a:ext cx="452405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89138-80AB-47F5-A6C4-8F4454E89E1A}">
      <dsp:nvSpPr>
        <dsp:cNvPr id="0" name=""/>
        <dsp:cNvSpPr/>
      </dsp:nvSpPr>
      <dsp:spPr>
        <a:xfrm>
          <a:off x="996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Wrapper (binding) for cross platform lib</a:t>
          </a:r>
          <a:endParaRPr lang="ru-RU" sz="2300" kern="1200" dirty="0"/>
        </a:p>
      </dsp:txBody>
      <dsp:txXfrm>
        <a:off x="996" y="0"/>
        <a:ext cx="2589798" cy="1162373"/>
      </dsp:txXfrm>
    </dsp:sp>
    <dsp:sp modelId="{11FFC30F-F1DF-415F-ADA2-495380681218}">
      <dsp:nvSpPr>
        <dsp:cNvPr id="0" name=""/>
        <dsp:cNvSpPr/>
      </dsp:nvSpPr>
      <dsp:spPr>
        <a:xfrm>
          <a:off x="259975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GTK#</a:t>
          </a:r>
          <a:endParaRPr lang="ru-RU" sz="2900" kern="1200" dirty="0"/>
        </a:p>
      </dsp:txBody>
      <dsp:txXfrm>
        <a:off x="294191" y="1197724"/>
        <a:ext cx="2003406" cy="1099805"/>
      </dsp:txXfrm>
    </dsp:sp>
    <dsp:sp modelId="{4214E177-889D-496F-A797-71502CDA0256}">
      <dsp:nvSpPr>
        <dsp:cNvPr id="0" name=""/>
        <dsp:cNvSpPr/>
      </dsp:nvSpPr>
      <dsp:spPr>
        <a:xfrm>
          <a:off x="259975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4365"/>
                <a:satOff val="579"/>
                <a:lumOff val="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564365"/>
                <a:satOff val="579"/>
                <a:lumOff val="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564365"/>
                <a:satOff val="579"/>
                <a:lumOff val="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QtSharp</a:t>
          </a:r>
          <a:endParaRPr lang="ru-RU" sz="2900" kern="1200" dirty="0"/>
        </a:p>
      </dsp:txBody>
      <dsp:txXfrm>
        <a:off x="294191" y="2545691"/>
        <a:ext cx="2003406" cy="1099805"/>
      </dsp:txXfrm>
    </dsp:sp>
    <dsp:sp modelId="{2A9C4B20-C401-454D-956F-E017344164BB}">
      <dsp:nvSpPr>
        <dsp:cNvPr id="0" name=""/>
        <dsp:cNvSpPr/>
      </dsp:nvSpPr>
      <dsp:spPr>
        <a:xfrm>
          <a:off x="2785029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«</a:t>
          </a:r>
          <a:r>
            <a:rPr lang="en-US" sz="2300" kern="1200" dirty="0" smtClean="0"/>
            <a:t>Native</a:t>
          </a:r>
          <a:r>
            <a:rPr lang="ru-RU" sz="2300" kern="1200" dirty="0" smtClean="0"/>
            <a:t>»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.Net</a:t>
          </a:r>
          <a:r>
            <a:rPr lang="en-US" sz="2300" kern="1200" dirty="0" smtClean="0"/>
            <a:t> lib</a:t>
          </a:r>
          <a:endParaRPr lang="ru-RU" sz="2300" kern="1200" dirty="0"/>
        </a:p>
      </dsp:txBody>
      <dsp:txXfrm>
        <a:off x="2785029" y="0"/>
        <a:ext cx="2589798" cy="1162373"/>
      </dsp:txXfrm>
    </dsp:sp>
    <dsp:sp modelId="{A24824F3-0FE3-4974-A5B5-2A3016C21913}">
      <dsp:nvSpPr>
        <dsp:cNvPr id="0" name=""/>
        <dsp:cNvSpPr/>
      </dsp:nvSpPr>
      <dsp:spPr>
        <a:xfrm>
          <a:off x="3044009" y="1163508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8729"/>
                <a:satOff val="1158"/>
                <a:lumOff val="15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128729"/>
                <a:satOff val="1158"/>
                <a:lumOff val="15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Avalonia</a:t>
          </a:r>
          <a:endParaRPr lang="ru-RU" sz="2900" kern="1200" dirty="0"/>
        </a:p>
      </dsp:txBody>
      <dsp:txXfrm>
        <a:off x="3078225" y="1197724"/>
        <a:ext cx="2003406" cy="1099805"/>
      </dsp:txXfrm>
    </dsp:sp>
    <dsp:sp modelId="{2B3C0B48-3E20-4E41-86B8-5C0C374ADBFE}">
      <dsp:nvSpPr>
        <dsp:cNvPr id="0" name=""/>
        <dsp:cNvSpPr/>
      </dsp:nvSpPr>
      <dsp:spPr>
        <a:xfrm>
          <a:off x="3044009" y="2511475"/>
          <a:ext cx="2071838" cy="11682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3094"/>
                <a:satOff val="1737"/>
                <a:lumOff val="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3094"/>
                <a:satOff val="1737"/>
                <a:lumOff val="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Eto.Forms</a:t>
          </a:r>
          <a:endParaRPr lang="ru-RU" sz="2900" kern="1200" dirty="0"/>
        </a:p>
      </dsp:txBody>
      <dsp:txXfrm>
        <a:off x="3078225" y="2545691"/>
        <a:ext cx="2003406" cy="1099805"/>
      </dsp:txXfrm>
    </dsp:sp>
    <dsp:sp modelId="{259F6827-923B-46D9-B8A3-15FA33F5891A}">
      <dsp:nvSpPr>
        <dsp:cNvPr id="0" name=""/>
        <dsp:cNvSpPr/>
      </dsp:nvSpPr>
      <dsp:spPr>
        <a:xfrm>
          <a:off x="5569063" y="0"/>
          <a:ext cx="2589798" cy="387457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HTML/CSS-based render</a:t>
          </a:r>
          <a:endParaRPr lang="ru-RU" sz="2300" kern="1200" dirty="0"/>
        </a:p>
      </dsp:txBody>
      <dsp:txXfrm>
        <a:off x="5569063" y="0"/>
        <a:ext cx="2589798" cy="1162373"/>
      </dsp:txXfrm>
    </dsp:sp>
    <dsp:sp modelId="{D47DADFC-4944-4BCF-ABF7-D4CD710231E9}">
      <dsp:nvSpPr>
        <dsp:cNvPr id="0" name=""/>
        <dsp:cNvSpPr/>
      </dsp:nvSpPr>
      <dsp:spPr>
        <a:xfrm>
          <a:off x="5828043" y="1162704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257458"/>
                <a:satOff val="2316"/>
                <a:lumOff val="3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257458"/>
                <a:satOff val="2316"/>
                <a:lumOff val="3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CEF</a:t>
          </a:r>
          <a:endParaRPr lang="ru-RU" sz="2900" kern="1200" dirty="0"/>
        </a:p>
      </dsp:txBody>
      <dsp:txXfrm>
        <a:off x="5850338" y="1184999"/>
        <a:ext cx="2027248" cy="716609"/>
      </dsp:txXfrm>
    </dsp:sp>
    <dsp:sp modelId="{BA4C0D9A-A243-4B82-8D2D-E1EB1A725FAF}">
      <dsp:nvSpPr>
        <dsp:cNvPr id="0" name=""/>
        <dsp:cNvSpPr/>
      </dsp:nvSpPr>
      <dsp:spPr>
        <a:xfrm>
          <a:off x="5828043" y="2041011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21823"/>
                <a:satOff val="2895"/>
                <a:lumOff val="37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821823"/>
                <a:satOff val="2895"/>
                <a:lumOff val="37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Electron.Net</a:t>
          </a:r>
          <a:endParaRPr lang="ru-RU" sz="2900" kern="1200" dirty="0"/>
        </a:p>
      </dsp:txBody>
      <dsp:txXfrm>
        <a:off x="5850338" y="2063306"/>
        <a:ext cx="2027248" cy="716609"/>
      </dsp:txXfrm>
    </dsp:sp>
    <dsp:sp modelId="{EA6E47CD-3FAB-4CB4-AA5D-D7C422681E75}">
      <dsp:nvSpPr>
        <dsp:cNvPr id="0" name=""/>
        <dsp:cNvSpPr/>
      </dsp:nvSpPr>
      <dsp:spPr>
        <a:xfrm>
          <a:off x="5828043" y="2919317"/>
          <a:ext cx="2071838" cy="761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6187"/>
                <a:satOff val="3474"/>
                <a:lumOff val="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6187"/>
                <a:satOff val="3474"/>
                <a:lumOff val="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SciterSharp</a:t>
          </a:r>
          <a:endParaRPr lang="ru-RU" sz="2900" kern="1200" dirty="0"/>
        </a:p>
      </dsp:txBody>
      <dsp:txXfrm>
        <a:off x="5850338" y="2941612"/>
        <a:ext cx="2027248" cy="71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Intensive graphics (games, CADs, …)</a:t>
            </a:r>
            <a:endParaRPr lang="ru-RU" dirty="0" smtClean="0"/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Low level (OS) specific: antiviruses, system tools, … 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Work with hardware: tokens, </a:t>
            </a:r>
            <a:r>
              <a:rPr lang="en-US" dirty="0" err="1" smtClean="0"/>
              <a:t>IoT</a:t>
            </a:r>
            <a:r>
              <a:rPr lang="en-US" dirty="0" smtClean="0"/>
              <a:t> development, …</a:t>
            </a:r>
          </a:p>
          <a:p>
            <a:pPr marL="171450" lvl="0" indent="-171450" rtl="0">
              <a:buFont typeface="Arial" panose="020B0604020202020204" pitchFamily="34" charset="0"/>
              <a:buChar char="•"/>
            </a:pPr>
            <a:r>
              <a:rPr lang="en-US" dirty="0" smtClean="0"/>
              <a:t>Customer requirements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baseline="0" dirty="0" smtClean="0"/>
              <a:t> Core 3 – WPF / </a:t>
            </a:r>
            <a:r>
              <a:rPr lang="en-US" baseline="0" dirty="0" err="1" smtClean="0"/>
              <a:t>WinForms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release: </a:t>
            </a:r>
            <a:r>
              <a:rPr lang="en-US" dirty="0" smtClean="0">
                <a:effectLst/>
              </a:rPr>
              <a:t>April 14, 1998</a:t>
            </a:r>
          </a:p>
          <a:p>
            <a:r>
              <a:rPr lang="en-US" sz="9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 Toolkit (https://www.gtk.org/)</a:t>
            </a:r>
          </a:p>
          <a:p>
            <a:endParaRPr lang="en-US" sz="9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effectLst/>
              </a:rPr>
              <a:t>GTK+ — Widget toolkit for graphical interfaces </a:t>
            </a:r>
          </a:p>
          <a:p>
            <a:r>
              <a:rPr lang="en-US" dirty="0" smtClean="0">
                <a:effectLst/>
              </a:rPr>
              <a:t>GDK — Low-level abstraction for the windowing system </a:t>
            </a:r>
          </a:p>
          <a:p>
            <a:r>
              <a:rPr lang="en-US" dirty="0" smtClean="0">
                <a:effectLst/>
              </a:rPr>
              <a:t>Cairo — 2D, vector-based drawing for high-quality graphics </a:t>
            </a:r>
          </a:p>
          <a:p>
            <a:r>
              <a:rPr lang="en-US" dirty="0" err="1" smtClean="0">
                <a:effectLst/>
              </a:rPr>
              <a:t>Pango</a:t>
            </a:r>
            <a:r>
              <a:rPr lang="en-US" dirty="0" smtClean="0">
                <a:effectLst/>
              </a:rPr>
              <a:t> — International text rendering with full Unicode support </a:t>
            </a:r>
          </a:p>
          <a:p>
            <a:r>
              <a:rPr lang="en-US" dirty="0" smtClean="0">
                <a:effectLst/>
              </a:rPr>
              <a:t>Clutter — Animations and scene graph </a:t>
            </a:r>
          </a:p>
          <a:p>
            <a:r>
              <a:rPr lang="en-US" dirty="0" err="1" smtClean="0">
                <a:effectLst/>
              </a:rPr>
              <a:t>WebKit</a:t>
            </a:r>
            <a:r>
              <a:rPr lang="en-US" dirty="0" smtClean="0">
                <a:effectLst/>
              </a:rPr>
              <a:t> — HTML5 web page rendering </a:t>
            </a:r>
          </a:p>
          <a:p>
            <a:r>
              <a:rPr lang="en-US" dirty="0" smtClean="0">
                <a:effectLst/>
              </a:rPr>
              <a:t>ATK — Accessibility toolkit to implement support for screen readers and other tools</a:t>
            </a:r>
          </a:p>
          <a:p>
            <a:r>
              <a:rPr lang="en-US" dirty="0" smtClean="0">
                <a:effectLst/>
              </a:rPr>
              <a:t>GIO Files — File and URI handling, asynchronous file operations, volume handling</a:t>
            </a:r>
          </a:p>
          <a:p>
            <a:r>
              <a:rPr lang="en-US" dirty="0" err="1" smtClean="0"/>
              <a:t>GLib</a:t>
            </a:r>
            <a:r>
              <a:rPr lang="en-US" dirty="0" smtClean="0"/>
              <a:t> — Data structures and utilities for C programs </a:t>
            </a:r>
          </a:p>
          <a:p>
            <a:r>
              <a:rPr lang="en-US" dirty="0" err="1" smtClean="0"/>
              <a:t>GObject</a:t>
            </a:r>
            <a:r>
              <a:rPr lang="en-US" dirty="0" smtClean="0"/>
              <a:t> — C-based object and type system with signals and slots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</a:p>
          <a:p>
            <a:r>
              <a:rPr lang="en-US" dirty="0" smtClean="0"/>
              <a:t>Glade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/gtk-sharp" TargetMode="External"/><Relationship Id="rId2" Type="http://schemas.openxmlformats.org/officeDocument/2006/relationships/hyperlink" Target="https://github.com/GtkSharp/GtkSharp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72" y="991891"/>
            <a:ext cx="6121831" cy="34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 for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728" y="1034698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Gtk</a:t>
            </a:r>
            <a:r>
              <a:rPr lang="en-US" sz="2000" dirty="0"/>
              <a:t>#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88527" y="1034698"/>
            <a:ext cx="138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GtkSharp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0897" y="1539044"/>
            <a:ext cx="2999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github.com/GtkSharp/GtkSharp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1613" y="1539044"/>
            <a:ext cx="27667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github.com/mono/gtk-sharp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29865"/>
              </p:ext>
            </p:extLst>
          </p:nvPr>
        </p:nvGraphicFramePr>
        <p:xfrm>
          <a:off x="907230" y="2626269"/>
          <a:ext cx="7332716" cy="95607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282081">
                  <a:extLst>
                    <a:ext uri="{9D8B030D-6E8A-4147-A177-3AD203B41FA5}">
                      <a16:colId xmlns:a16="http://schemas.microsoft.com/office/drawing/2014/main" val="3001518489"/>
                    </a:ext>
                  </a:extLst>
                </a:gridCol>
                <a:gridCol w="2205024">
                  <a:extLst>
                    <a:ext uri="{9D8B030D-6E8A-4147-A177-3AD203B41FA5}">
                      <a16:colId xmlns:a16="http://schemas.microsoft.com/office/drawing/2014/main" val="3164511798"/>
                    </a:ext>
                  </a:extLst>
                </a:gridCol>
                <a:gridCol w="3845611">
                  <a:extLst>
                    <a:ext uri="{9D8B030D-6E8A-4147-A177-3AD203B41FA5}">
                      <a16:colId xmlns:a16="http://schemas.microsoft.com/office/drawing/2014/main" val="967204659"/>
                    </a:ext>
                  </a:extLst>
                </a:gridCol>
              </a:tblGrid>
              <a:tr h="149979">
                <a:tc>
                  <a:txBody>
                    <a:bodyPr/>
                    <a:lstStyle/>
                    <a:p>
                      <a:pPr algn="l"/>
                      <a:endParaRPr lang="ru-RU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framework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Target Gtk Version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2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GtkSharp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.NET Standard 2.0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Gtk 3.22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7038799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Gtk</a:t>
                      </a:r>
                      <a:r>
                        <a:rPr lang="en-US" sz="1200" dirty="0" smtClean="0">
                          <a:effectLst/>
                        </a:rPr>
                        <a:t>#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.NET Framework </a:t>
                      </a:r>
                      <a:r>
                        <a:rPr lang="en-US" sz="1200" dirty="0" smtClean="0">
                          <a:effectLst/>
                        </a:rPr>
                        <a:t>4.5, Mono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2 (also </a:t>
                      </a:r>
                      <a:r>
                        <a:rPr lang="en-US" sz="1200" dirty="0" err="1">
                          <a:effectLst/>
                        </a:rPr>
                        <a:t>Gtk</a:t>
                      </a:r>
                      <a:r>
                        <a:rPr lang="en-US" sz="1200" dirty="0">
                          <a:effectLst/>
                        </a:rPr>
                        <a:t> 3.0 but never officially released)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1369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GUI Cross platform Libs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30201"/>
              </p:ext>
            </p:extLst>
          </p:nvPr>
        </p:nvGraphicFramePr>
        <p:xfrm>
          <a:off x="298133" y="839881"/>
          <a:ext cx="8488680" cy="373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41300342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57436638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3600493432"/>
                    </a:ext>
                  </a:extLst>
                </a:gridCol>
                <a:gridCol w="2122170">
                  <a:extLst>
                    <a:ext uri="{9D8B030D-6E8A-4147-A177-3AD203B41FA5}">
                      <a16:colId xmlns:a16="http://schemas.microsoft.com/office/drawing/2014/main" val="1890482617"/>
                    </a:ext>
                  </a:extLst>
                </a:gridCol>
              </a:tblGrid>
              <a:tr h="3459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Render(s)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Frameworks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6052"/>
                  </a:ext>
                </a:extLst>
              </a:tr>
              <a:tr h="16670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Avalonia UI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</a:t>
                      </a:r>
                    </a:p>
                    <a:p>
                      <a:pPr algn="ctr"/>
                      <a:r>
                        <a:rPr lang="en-US" dirty="0" smtClean="0"/>
                        <a:t>(Direct2D, </a:t>
                      </a:r>
                      <a:r>
                        <a:rPr lang="en-US" dirty="0" err="1" smtClean="0"/>
                        <a:t>Skia</a:t>
                      </a:r>
                      <a:r>
                        <a:rPr lang="en-US" dirty="0" smtClean="0"/>
                        <a:t>, Cairo)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2108"/>
                  </a:ext>
                </a:extLst>
              </a:tr>
              <a:tr h="169732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Eto.Forms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WPF, </a:t>
                      </a:r>
                      <a:r>
                        <a:rPr lang="en-US" dirty="0" err="1" smtClean="0"/>
                        <a:t>WinForms</a:t>
                      </a:r>
                      <a:r>
                        <a:rPr lang="en-US" dirty="0" smtClean="0"/>
                        <a:t>, GTK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Framework,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Core,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Mono</a:t>
                      </a:r>
                      <a:endParaRPr lang="ru-RU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8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Eto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2518" y="1268176"/>
            <a:ext cx="1882140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Eto.Forms</a:t>
            </a:r>
            <a:r>
              <a:rPr lang="en-US" dirty="0"/>
              <a:t> (UI), </a:t>
            </a:r>
            <a:r>
              <a:rPr lang="en-US" dirty="0" err="1"/>
              <a:t>Eto.Drawing</a:t>
            </a:r>
            <a:r>
              <a:rPr lang="en-US" dirty="0"/>
              <a:t> (Graphics)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8612" y="3246120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25071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WinForms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83632" y="3246120"/>
            <a:ext cx="9525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GTK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544260" y="4093432"/>
            <a:ext cx="443103" cy="419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6010837" y="4114323"/>
            <a:ext cx="443103" cy="4195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37" y="4141231"/>
            <a:ext cx="333123" cy="3926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57" y="4093432"/>
            <a:ext cx="422910" cy="4613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3479769" y="4138782"/>
            <a:ext cx="443103" cy="419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936" y="3456792"/>
            <a:ext cx="1043651" cy="6819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24" y="3392841"/>
            <a:ext cx="1266365" cy="7459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050" y="3347121"/>
            <a:ext cx="1275453" cy="791661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3288362">
            <a:off x="1726557" y="2234938"/>
            <a:ext cx="484632" cy="795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4412243" y="2316731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506430">
            <a:off x="7115869" y="2330956"/>
            <a:ext cx="484632" cy="825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HTML/CSS-based frameworks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830580"/>
            <a:ext cx="1211580" cy="1211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887730"/>
            <a:ext cx="1325880" cy="13258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5721" t="19255" r="8863" b="17255"/>
          <a:stretch/>
        </p:blipFill>
        <p:spPr>
          <a:xfrm>
            <a:off x="472440" y="2895600"/>
            <a:ext cx="2712720" cy="5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0649353"/>
              </p:ext>
            </p:extLst>
          </p:nvPr>
        </p:nvGraphicFramePr>
        <p:xfrm>
          <a:off x="571500" y="960120"/>
          <a:ext cx="428244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930" y="960120"/>
            <a:ext cx="2404110" cy="1351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470" y="1635870"/>
            <a:ext cx="2857500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10"/>
          <a:srcRect l="7239" t="11023" r="6927" b="7393"/>
          <a:stretch/>
        </p:blipFill>
        <p:spPr>
          <a:xfrm>
            <a:off x="5273040" y="2666568"/>
            <a:ext cx="2547075" cy="192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2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90DBE5A-0FBE-469C-AF24-AD85B61DB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01A8788-2CF8-4559-9F1E-06D5F8F23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.Net</a:t>
            </a:r>
            <a:r>
              <a:rPr lang="en-US" dirty="0" smtClean="0"/>
              <a:t> Desktop?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61060747"/>
              </p:ext>
            </p:extLst>
          </p:nvPr>
        </p:nvGraphicFramePr>
        <p:xfrm>
          <a:off x="4169093" y="922020"/>
          <a:ext cx="4617720" cy="351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64030" y="922020"/>
            <a:ext cx="2102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Legacy</a:t>
            </a:r>
            <a:endParaRPr lang="ru-RU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8"/>
          <a:srcRect t="13915" b="19297"/>
          <a:stretch/>
        </p:blipFill>
        <p:spPr>
          <a:xfrm>
            <a:off x="1273493" y="2065021"/>
            <a:ext cx="2612707" cy="109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64" y="3297567"/>
            <a:ext cx="3483092" cy="113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1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A2B3221-5EB7-465E-96D4-FE9EC71DD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ADD4C7FE-EEBC-47D5-967B-87DFC7ABE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3BEEB0-6089-4276-9B5D-97CB4F6D9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3 AND Desktop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5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184483115"/>
              </p:ext>
            </p:extLst>
          </p:nvPr>
        </p:nvGraphicFramePr>
        <p:xfrm>
          <a:off x="493659" y="798162"/>
          <a:ext cx="8159858" cy="387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3789138-80AB-47F5-A6C4-8F4454E89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1FFC30F-F1DF-415F-ADA2-495380681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214E177-889D-496F-A797-71502CDA0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A9C4B20-C401-454D-956F-E0173441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4824F3-0FE3-4974-A5B5-2A3016C21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2B3C0B48-3E20-4E41-86B8-5C0C374AD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259F6827-923B-46D9-B8A3-15FA33F58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47DADFC-4944-4BCF-ABF7-D4CD71023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A4C0D9A-A243-4B82-8D2D-E1EB1A725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A6E47CD-3FAB-4CB4-AA5D-D7C422681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57916"/>
              </p:ext>
            </p:extLst>
          </p:nvPr>
        </p:nvGraphicFramePr>
        <p:xfrm>
          <a:off x="288670" y="875653"/>
          <a:ext cx="8569836" cy="3543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2494">
                  <a:extLst>
                    <a:ext uri="{9D8B030D-6E8A-4147-A177-3AD203B41FA5}">
                      <a16:colId xmlns:a16="http://schemas.microsoft.com/office/drawing/2014/main" val="2459031493"/>
                    </a:ext>
                  </a:extLst>
                </a:gridCol>
                <a:gridCol w="1416144">
                  <a:extLst>
                    <a:ext uri="{9D8B030D-6E8A-4147-A177-3AD203B41FA5}">
                      <a16:colId xmlns:a16="http://schemas.microsoft.com/office/drawing/2014/main" val="2859956843"/>
                    </a:ext>
                  </a:extLst>
                </a:gridCol>
                <a:gridCol w="2678739">
                  <a:extLst>
                    <a:ext uri="{9D8B030D-6E8A-4147-A177-3AD203B41FA5}">
                      <a16:colId xmlns:a16="http://schemas.microsoft.com/office/drawing/2014/main" val="1702188172"/>
                    </a:ext>
                  </a:extLst>
                </a:gridCol>
                <a:gridCol w="2142459">
                  <a:extLst>
                    <a:ext uri="{9D8B030D-6E8A-4147-A177-3AD203B41FA5}">
                      <a16:colId xmlns:a16="http://schemas.microsoft.com/office/drawing/2014/main" val="1188113964"/>
                    </a:ext>
                  </a:extLst>
                </a:gridCol>
              </a:tblGrid>
              <a:tr h="38151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wrappers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2507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GTK / GTK+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Gtk</a:t>
                      </a:r>
                      <a:r>
                        <a:rPr lang="en-US" dirty="0" smtClean="0"/>
                        <a:t>#, </a:t>
                      </a:r>
                      <a:r>
                        <a:rPr lang="en-US" baseline="0" dirty="0" err="1" smtClean="0"/>
                        <a:t>GtkSharp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29284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QtSharp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QmlNet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111912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wxWidgets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C++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70689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9126"/>
                  </a:ext>
                </a:extLst>
              </a:tr>
              <a:tr h="6323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06467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138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1527</TotalTime>
  <Words>328</Words>
  <Application>Microsoft Office PowerPoint</Application>
  <PresentationFormat>Экран (16:9)</PresentationFormat>
  <Paragraphs>129</Paragraphs>
  <Slides>28</Slides>
  <Notes>10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Why desktop?</vt:lpstr>
      <vt:lpstr>Why .Net Desktop?</vt:lpstr>
      <vt:lpstr>.Net Core 3 AND Desktop</vt:lpstr>
      <vt:lpstr>Types of GUI libs</vt:lpstr>
      <vt:lpstr>bindings to cross platform libs</vt:lpstr>
      <vt:lpstr>Popular Cross-platform GUI libraries</vt:lpstr>
      <vt:lpstr>GTK</vt:lpstr>
      <vt:lpstr>GTK</vt:lpstr>
      <vt:lpstr>GTK for .Net</vt:lpstr>
      <vt:lpstr>Development</vt:lpstr>
      <vt:lpstr>Qt/Qml</vt:lpstr>
      <vt:lpstr>Qml.Net</vt:lpstr>
      <vt:lpstr>Native .Net libs</vt:lpstr>
      <vt:lpstr>.Net GUI Cross platform Libs</vt:lpstr>
      <vt:lpstr>Eto</vt:lpstr>
      <vt:lpstr>Development</vt:lpstr>
      <vt:lpstr>Avalonia</vt:lpstr>
      <vt:lpstr>HTML/CSS-based frameworks</vt:lpstr>
      <vt:lpstr>HTML/CSS-based frameworks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96</cp:revision>
  <dcterms:created xsi:type="dcterms:W3CDTF">2018-01-26T19:23:30Z</dcterms:created>
  <dcterms:modified xsi:type="dcterms:W3CDTF">2019-11-05T16:24:46Z</dcterms:modified>
</cp:coreProperties>
</file>