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8"/>
  </p:notesMasterIdLst>
  <p:handoutMasterIdLst>
    <p:handoutMasterId r:id="rId39"/>
  </p:handoutMasterIdLst>
  <p:sldIdLst>
    <p:sldId id="270" r:id="rId4"/>
    <p:sldId id="257" r:id="rId5"/>
    <p:sldId id="293" r:id="rId6"/>
    <p:sldId id="296" r:id="rId7"/>
    <p:sldId id="292" r:id="rId8"/>
    <p:sldId id="272" r:id="rId9"/>
    <p:sldId id="273" r:id="rId10"/>
    <p:sldId id="274" r:id="rId11"/>
    <p:sldId id="291" r:id="rId12"/>
    <p:sldId id="275" r:id="rId13"/>
    <p:sldId id="298" r:id="rId14"/>
    <p:sldId id="276" r:id="rId15"/>
    <p:sldId id="294" r:id="rId16"/>
    <p:sldId id="299" r:id="rId17"/>
    <p:sldId id="300" r:id="rId18"/>
    <p:sldId id="277" r:id="rId19"/>
    <p:sldId id="278" r:id="rId20"/>
    <p:sldId id="279" r:id="rId21"/>
    <p:sldId id="280" r:id="rId22"/>
    <p:sldId id="284" r:id="rId23"/>
    <p:sldId id="297" r:id="rId24"/>
    <p:sldId id="301" r:id="rId25"/>
    <p:sldId id="302" r:id="rId26"/>
    <p:sldId id="281" r:id="rId27"/>
    <p:sldId id="282" r:id="rId28"/>
    <p:sldId id="283" r:id="rId29"/>
    <p:sldId id="285" r:id="rId30"/>
    <p:sldId id="303" r:id="rId31"/>
    <p:sldId id="286" r:id="rId32"/>
    <p:sldId id="287" r:id="rId33"/>
    <p:sldId id="288" r:id="rId34"/>
    <p:sldId id="268" r:id="rId35"/>
    <p:sldId id="290" r:id="rId36"/>
    <p:sldId id="289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 autoAdjust="0"/>
    <p:restoredTop sz="78977" autoAdjust="0"/>
  </p:normalViewPr>
  <p:slideViewPr>
    <p:cSldViewPr snapToGrid="0">
      <p:cViewPr varScale="1">
        <p:scale>
          <a:sx n="97" d="100"/>
          <a:sy n="97" d="100"/>
        </p:scale>
        <p:origin x="71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specific</a:t>
          </a:r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specific</a:t>
          </a:r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hyperlink" Target="https://freebasic.net/index.html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Language Bindings (~20)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5845"/>
            <a:ext cx="2978020" cy="7296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30170" y="2370575"/>
            <a:ext cx="828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gotk3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51" y="2662428"/>
            <a:ext cx="2383906" cy="8569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79" y="792403"/>
            <a:ext cx="1108174" cy="110817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51653" y="1112460"/>
            <a:ext cx="160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&amp;quot"/>
                <a:hlinkClick r:id="rId5"/>
              </a:rPr>
              <a:t>FreeBASIC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51653" y="1644457"/>
            <a:ext cx="9500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GTK+tobac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7120" y="2738937"/>
            <a:ext cx="836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go-</a:t>
            </a:r>
            <a:r>
              <a:rPr lang="en-US" sz="2000" dirty="0" err="1"/>
              <a:t>gtk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2162628"/>
            <a:ext cx="1295400" cy="12954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97566" y="2838965"/>
            <a:ext cx="9780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Ruby/GTK3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47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90460"/>
              </p:ext>
            </p:extLst>
          </p:nvPr>
        </p:nvGraphicFramePr>
        <p:xfrm>
          <a:off x="525780" y="2626269"/>
          <a:ext cx="8261033" cy="132183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44439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484179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4332463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 framework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Target Gtk Version</a:t>
                      </a:r>
                      <a:endParaRPr lang="en-US" sz="16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Gtk</a:t>
                      </a:r>
                      <a:r>
                        <a:rPr lang="en-US" sz="1600" dirty="0" smtClean="0">
                          <a:effectLst/>
                        </a:rPr>
                        <a:t>#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.NET Framework </a:t>
                      </a:r>
                      <a:r>
                        <a:rPr lang="en-US" sz="1600" dirty="0" smtClean="0">
                          <a:effectLst/>
                        </a:rPr>
                        <a:t>4.5, Mono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2 (also </a:t>
                      </a:r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GtkSharp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Gtk</a:t>
                      </a:r>
                      <a:r>
                        <a:rPr lang="en-US" sz="1600" dirty="0">
                          <a:effectLst/>
                        </a:rPr>
                        <a:t>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104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85" y="1493520"/>
            <a:ext cx="2395455" cy="171516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6108" y="1370863"/>
            <a:ext cx="4204997" cy="25160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GUI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WindowPosition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WindowPosition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DefaultSize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Gdk.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(800, 600);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headerBar.ShowCloseButton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headerBar.Title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GtkSharp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.AlwaysShowImage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.Image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NewFromIconName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document-new-symbolic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IconSize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.Button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PackStart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btnClickMe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headerBar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380" y="96012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Code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90267" y="960120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Designer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57" y="3002280"/>
            <a:ext cx="2705843" cy="15449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248828" y="1739030"/>
            <a:ext cx="153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Stetic</a:t>
            </a:r>
            <a:r>
              <a:rPr lang="en-US" dirty="0"/>
              <a:t> GUI </a:t>
            </a:r>
            <a:r>
              <a:rPr lang="en-US" dirty="0" smtClean="0"/>
              <a:t>Designer</a:t>
            </a:r>
          </a:p>
          <a:p>
            <a:pPr algn="ctr"/>
            <a:r>
              <a:rPr lang="en-US" dirty="0" smtClean="0"/>
              <a:t>(Mono Develop)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52179" y="3762380"/>
            <a:ext cx="5950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Glade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62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8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1563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Render(s)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Frameworks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About 15 years in IT</a:t>
            </a:r>
          </a:p>
          <a:p>
            <a:r>
              <a:rPr lang="en-US" dirty="0" smtClean="0"/>
              <a:t>Developer, trainer, system analyst, …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Speaker (as a hobby)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Mihail </a:t>
            </a:r>
            <a:r>
              <a:rPr lang="en-US" dirty="0" err="1" smtClean="0"/>
              <a:t>romanov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smtClean="0"/>
              <a:t>developer in SKB-</a:t>
            </a:r>
            <a:r>
              <a:rPr lang="en-US" dirty="0" err="1" smtClean="0"/>
              <a:t>Kontur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1268176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6750" y="832477"/>
            <a:ext cx="999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 / </a:t>
            </a:r>
            <a:r>
              <a:rPr lang="en-US" dirty="0" err="1" smtClean="0"/>
              <a:t>VB.Net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8686" y="1140051"/>
            <a:ext cx="3775393" cy="31393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(OS X)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quitCommand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aboutCommand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};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724" y="990010"/>
            <a:ext cx="5934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45018" y="1342011"/>
            <a:ext cx="4378122" cy="32778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Control+O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Application+Comma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CommonModifier+Q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MenuBar.AboutItem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ButtonToolItem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Form.ToolBar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20733" y="1574449"/>
            <a:ext cx="5570756" cy="3416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ApplicationItems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Preferences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QuitItem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CommonModifier+Q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HandleQuit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AboutItem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ButtonMenuItem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HandleAbout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ToolBar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ButtonToolItem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HandleClickMe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6040" y="1191970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(VS 2017)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691801"/>
            <a:ext cx="6656231" cy="396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240364" y="2055446"/>
            <a:ext cx="154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Insight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XAML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20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r>
              <a:rPr lang="en-US" dirty="0" smtClean="0"/>
              <a:t> Pros &amp; Cons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4362"/>
              </p:ext>
            </p:extLst>
          </p:nvPr>
        </p:nvGraphicFramePr>
        <p:xfrm>
          <a:off x="360364" y="1070731"/>
          <a:ext cx="8539796" cy="317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356">
                  <a:extLst>
                    <a:ext uri="{9D8B030D-6E8A-4147-A177-3AD203B41FA5}">
                      <a16:colId xmlns:a16="http://schemas.microsoft.com/office/drawing/2014/main" val="100588415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1311405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730496761"/>
                    </a:ext>
                  </a:extLst>
                </a:gridCol>
              </a:tblGrid>
              <a:tr h="5188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33773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Chromium Embedded Framework (CEF)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CEFCharp</a:t>
                      </a:r>
                      <a:r>
                        <a:rPr lang="en-US" sz="1400" dirty="0" smtClean="0"/>
                        <a:t> (Windows Only)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892371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 JS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Electron.Net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41197"/>
                  </a:ext>
                </a:extLst>
              </a:tr>
              <a:tr h="88490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SciterSharp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1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52882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0" y="358858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34785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46170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96815" y="175488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2480" y="1234440"/>
            <a:ext cx="3878580" cy="3192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3638117"/>
            <a:ext cx="60960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61" y="3520630"/>
            <a:ext cx="1253490" cy="76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367790"/>
            <a:ext cx="758190" cy="7581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308860" y="1746885"/>
            <a:ext cx="1615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bootstraper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250305" y="1656396"/>
            <a:ext cx="2536032" cy="1379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ASP.Net</a:t>
            </a:r>
            <a:r>
              <a:rPr lang="en-US" dirty="0" smtClean="0">
                <a:solidFill>
                  <a:schemeClr val="tx1"/>
                </a:solidFill>
              </a:rPr>
              <a:t> Core App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Двойная стрелка влево/вправо 10"/>
          <p:cNvSpPr/>
          <p:nvPr/>
        </p:nvSpPr>
        <p:spPr>
          <a:xfrm>
            <a:off x="4832604" y="2033777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580947" y="3760037"/>
            <a:ext cx="661988" cy="596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56734" y="3905223"/>
            <a:ext cx="629603" cy="58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75741" y="3600831"/>
            <a:ext cx="658654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01326" y="2814326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cshtml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734395" y="2830830"/>
            <a:ext cx="731520" cy="58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43072" y="2209800"/>
            <a:ext cx="3283108" cy="1539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and GDI/GDI+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43072" y="1287780"/>
            <a:ext cx="3283108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Forms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722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di32.dll</a:t>
            </a:r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60734" y="2956560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ComCtl32.dll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3434" y="2956560"/>
            <a:ext cx="115062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Comdlg32.dll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8496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Shell32.dll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52700" y="2415540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49340" y="1127760"/>
            <a:ext cx="23545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Framework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49340" y="1866900"/>
            <a:ext cx="235458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Core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6200" y="2019300"/>
            <a:ext cx="43754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524500" y="2575560"/>
            <a:ext cx="32623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617052" y="3134869"/>
            <a:ext cx="3283108" cy="14295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User32 + Direct3D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38416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29550" y="3363468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89026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d3d9.dll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60870" y="38846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d3d11.dll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675120" y="2657095"/>
            <a:ext cx="182880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DirectWriteForwarder.dll</a:t>
            </a:r>
            <a:endParaRPr lang="ru-RU" sz="12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824266" y="3351276"/>
            <a:ext cx="868680" cy="396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User32.dll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1733</TotalTime>
  <Words>479</Words>
  <Application>Microsoft Office PowerPoint</Application>
  <PresentationFormat>Экран (16:9)</PresentationFormat>
  <Paragraphs>209</Paragraphs>
  <Slides>34</Slides>
  <Notes>10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&amp;quot</vt:lpstr>
      <vt:lpstr>Arial</vt:lpstr>
      <vt:lpstr>Calibri</vt:lpstr>
      <vt:lpstr>Calibri Light</vt:lpstr>
      <vt:lpstr>Consolas</vt:lpstr>
      <vt:lpstr>Oswald DemiBold</vt:lpstr>
      <vt:lpstr>Covers</vt:lpstr>
      <vt:lpstr>General</vt:lpstr>
      <vt:lpstr>Breakers</vt:lpstr>
      <vt:lpstr>GUI in .Net</vt:lpstr>
      <vt:lpstr>Презентация PowerPoint</vt:lpstr>
      <vt:lpstr>Why desktop?</vt:lpstr>
      <vt:lpstr>Why .Net Desktop?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Language Bindings (~20)</vt:lpstr>
      <vt:lpstr>GTK for .Net</vt:lpstr>
      <vt:lpstr>Development</vt:lpstr>
      <vt:lpstr>RESULT</vt:lpstr>
      <vt:lpstr>GTK# Pros &amp; Cons</vt:lpstr>
      <vt:lpstr>Qt/Qml</vt:lpstr>
      <vt:lpstr>Qml.Net</vt:lpstr>
      <vt:lpstr>Native .Net libs</vt:lpstr>
      <vt:lpstr>.Net GUI Cross platform Libs</vt:lpstr>
      <vt:lpstr>Eto</vt:lpstr>
      <vt:lpstr>Development</vt:lpstr>
      <vt:lpstr>DEVELOPMENT (VS 2017)</vt:lpstr>
      <vt:lpstr>ETO.Forms Pros &amp; Cons</vt:lpstr>
      <vt:lpstr>Avalonia</vt:lpstr>
      <vt:lpstr>HTML/CSS-based frameworks</vt:lpstr>
      <vt:lpstr>HTML/CSS-based frameworks</vt:lpstr>
      <vt:lpstr>Electron</vt:lpstr>
      <vt:lpstr>Electron.NET</vt:lpstr>
      <vt:lpstr>DEVELOPMENT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114</cp:revision>
  <dcterms:created xsi:type="dcterms:W3CDTF">2018-01-26T19:23:30Z</dcterms:created>
  <dcterms:modified xsi:type="dcterms:W3CDTF">2019-11-08T09:42:11Z</dcterms:modified>
</cp:coreProperties>
</file>