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2" r:id="rId12"/>
    <p:sldId id="269" r:id="rId13"/>
    <p:sldId id="265" r:id="rId14"/>
    <p:sldId id="270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9B8095C-DFDE-4EC9-99E5-CFF3ACB3FFAF}">
          <p14:sldIdLst>
            <p14:sldId id="256"/>
            <p14:sldId id="257"/>
          </p14:sldIdLst>
        </p14:section>
        <p14:section name="Понятие системного программирования" id="{02AA4461-B0E1-4AED-91C7-DA6107842425}">
          <p14:sldIdLst>
            <p14:sldId id="263"/>
            <p14:sldId id="258"/>
            <p14:sldId id="259"/>
            <p14:sldId id="260"/>
            <p14:sldId id="261"/>
          </p14:sldIdLst>
        </p14:section>
        <p14:section name="Функции операционных систем" id="{50C98FC3-44D2-48F2-95D4-DCC3C9EB9522}">
          <p14:sldIdLst>
            <p14:sldId id="266"/>
            <p14:sldId id="267"/>
            <p14:sldId id="268"/>
          </p14:sldIdLst>
        </p14:section>
        <p14:section name="API операционных систем" id="{96CAE59A-F7C1-4701-A99A-4979113612CE}">
          <p14:sldIdLst>
            <p14:sldId id="262"/>
            <p14:sldId id="269"/>
            <p14:sldId id="265"/>
            <p14:sldId id="270"/>
            <p14:sldId id="271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B26D5-BB48-4BFE-BAD8-6ECA669BE56A}" type="doc">
      <dgm:prSet loTypeId="urn:microsoft.com/office/officeart/2005/8/layout/architecture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ED9201-696A-49D8-9AB7-43AEC32D6019}">
      <dgm:prSet phldrT="[Text]"/>
      <dgm:spPr/>
      <dgm:t>
        <a:bodyPr/>
        <a:lstStyle/>
        <a:p>
          <a:r>
            <a:rPr lang="ru-RU" dirty="0"/>
            <a:t>Аппаратура</a:t>
          </a:r>
          <a:endParaRPr lang="en-US" dirty="0"/>
        </a:p>
      </dgm:t>
    </dgm:pt>
    <dgm:pt modelId="{C89BD916-E8EE-4814-9A46-85EBA660D1BA}" type="parTrans" cxnId="{779C06F0-B98A-4C32-A549-4BA2FB7E8BA1}">
      <dgm:prSet/>
      <dgm:spPr/>
      <dgm:t>
        <a:bodyPr/>
        <a:lstStyle/>
        <a:p>
          <a:endParaRPr lang="en-US"/>
        </a:p>
      </dgm:t>
    </dgm:pt>
    <dgm:pt modelId="{0712A6E2-267D-4218-A7E8-2C1628337787}" type="sibTrans" cxnId="{779C06F0-B98A-4C32-A549-4BA2FB7E8BA1}">
      <dgm:prSet/>
      <dgm:spPr/>
      <dgm:t>
        <a:bodyPr/>
        <a:lstStyle/>
        <a:p>
          <a:endParaRPr lang="en-US"/>
        </a:p>
      </dgm:t>
    </dgm:pt>
    <dgm:pt modelId="{661318C8-0CE9-4E07-90FA-82978E9A61C2}">
      <dgm:prSet phldrT="[Text]"/>
      <dgm:spPr/>
      <dgm:t>
        <a:bodyPr/>
        <a:lstStyle/>
        <a:p>
          <a:r>
            <a:rPr lang="ru-RU" dirty="0"/>
            <a:t>Операционная система</a:t>
          </a:r>
          <a:endParaRPr lang="en-US" dirty="0"/>
        </a:p>
      </dgm:t>
    </dgm:pt>
    <dgm:pt modelId="{2CB89836-B712-4D68-A65D-673BE737AF48}" type="parTrans" cxnId="{2D6C6276-567A-42C3-BCC5-D6B9FA0F59B9}">
      <dgm:prSet/>
      <dgm:spPr/>
      <dgm:t>
        <a:bodyPr/>
        <a:lstStyle/>
        <a:p>
          <a:endParaRPr lang="en-US"/>
        </a:p>
      </dgm:t>
    </dgm:pt>
    <dgm:pt modelId="{B303AFAB-2FC7-4B0C-B866-60382F6F5891}" type="sibTrans" cxnId="{2D6C6276-567A-42C3-BCC5-D6B9FA0F59B9}">
      <dgm:prSet/>
      <dgm:spPr/>
      <dgm:t>
        <a:bodyPr/>
        <a:lstStyle/>
        <a:p>
          <a:endParaRPr lang="en-US"/>
        </a:p>
      </dgm:t>
    </dgm:pt>
    <dgm:pt modelId="{D90DA9C0-FF9C-4538-B93F-8828444C86CA}">
      <dgm:prSet phldrT="[Text]"/>
      <dgm:spPr/>
      <dgm:t>
        <a:bodyPr/>
        <a:lstStyle/>
        <a:p>
          <a:r>
            <a:rPr lang="ru-RU" dirty="0"/>
            <a:t>Системное ПО</a:t>
          </a:r>
          <a:endParaRPr lang="en-US" dirty="0"/>
        </a:p>
      </dgm:t>
    </dgm:pt>
    <dgm:pt modelId="{C105C5D5-0EA1-4431-8400-3BFBBD2B0F66}" type="parTrans" cxnId="{272EF98B-7982-4F44-B65E-F7D62B586809}">
      <dgm:prSet/>
      <dgm:spPr/>
      <dgm:t>
        <a:bodyPr/>
        <a:lstStyle/>
        <a:p>
          <a:endParaRPr lang="en-US"/>
        </a:p>
      </dgm:t>
    </dgm:pt>
    <dgm:pt modelId="{FE512B90-BDE6-489F-A255-34D630FD99D1}" type="sibTrans" cxnId="{272EF98B-7982-4F44-B65E-F7D62B586809}">
      <dgm:prSet/>
      <dgm:spPr/>
      <dgm:t>
        <a:bodyPr/>
        <a:lstStyle/>
        <a:p>
          <a:endParaRPr lang="en-US"/>
        </a:p>
      </dgm:t>
    </dgm:pt>
    <dgm:pt modelId="{8C9B7434-1B03-475B-AE5F-9B6169F3CECF}">
      <dgm:prSet phldrT="[Text]" custT="1"/>
      <dgm:spPr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2870" tIns="102870" rIns="102870" bIns="102870" numCol="1" spcCol="1270" anchor="ctr" anchorCtr="0"/>
        <a:lstStyle/>
        <a:p>
          <a:r>
            <a:rPr lang="ru-RU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Системное</a:t>
          </a:r>
          <a:r>
            <a:rPr lang="ru-RU" sz="2700" kern="1200" dirty="0"/>
            <a:t> ПО</a:t>
          </a:r>
          <a:endParaRPr lang="en-US" sz="2700" kern="1200" dirty="0"/>
        </a:p>
      </dgm:t>
    </dgm:pt>
    <dgm:pt modelId="{937801C6-EA6D-4838-BE2C-CEF5D599116C}" type="parTrans" cxnId="{E89EAF44-CB51-4192-85C9-6F5F3F3F8066}">
      <dgm:prSet/>
      <dgm:spPr/>
      <dgm:t>
        <a:bodyPr/>
        <a:lstStyle/>
        <a:p>
          <a:endParaRPr lang="en-US"/>
        </a:p>
      </dgm:t>
    </dgm:pt>
    <dgm:pt modelId="{DEFBD15C-6404-4D53-92C6-CBBC60127FAE}" type="sibTrans" cxnId="{E89EAF44-CB51-4192-85C9-6F5F3F3F8066}">
      <dgm:prSet/>
      <dgm:spPr/>
      <dgm:t>
        <a:bodyPr/>
        <a:lstStyle/>
        <a:p>
          <a:endParaRPr lang="en-US"/>
        </a:p>
      </dgm:t>
    </dgm:pt>
    <dgm:pt modelId="{D0925601-58E3-4E8C-9B16-4EEFA83F3186}" type="pres">
      <dgm:prSet presAssocID="{EADB26D5-BB48-4BFE-BAD8-6ECA669BE5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E44BF3-39BE-4FF1-AD3E-8EDBA0AF8F41}" type="pres">
      <dgm:prSet presAssocID="{A8ED9201-696A-49D8-9AB7-43AEC32D6019}" presName="vertOne" presStyleCnt="0"/>
      <dgm:spPr/>
    </dgm:pt>
    <dgm:pt modelId="{9B18742B-954C-4F68-85D8-7DA17A3C0455}" type="pres">
      <dgm:prSet presAssocID="{A8ED9201-696A-49D8-9AB7-43AEC32D6019}" presName="txOne" presStyleLbl="node0" presStyleIdx="0" presStyleCnt="1">
        <dgm:presLayoutVars>
          <dgm:chPref val="3"/>
        </dgm:presLayoutVars>
      </dgm:prSet>
      <dgm:spPr/>
    </dgm:pt>
    <dgm:pt modelId="{A1399662-F0F2-4210-B202-2E2FEB7F961C}" type="pres">
      <dgm:prSet presAssocID="{A8ED9201-696A-49D8-9AB7-43AEC32D6019}" presName="parTransOne" presStyleCnt="0"/>
      <dgm:spPr/>
    </dgm:pt>
    <dgm:pt modelId="{79540717-602C-43A4-8C41-30021D8CD9D0}" type="pres">
      <dgm:prSet presAssocID="{A8ED9201-696A-49D8-9AB7-43AEC32D6019}" presName="horzOne" presStyleCnt="0"/>
      <dgm:spPr/>
    </dgm:pt>
    <dgm:pt modelId="{EDD51831-5670-4CE3-8A76-F7CD1247A783}" type="pres">
      <dgm:prSet presAssocID="{661318C8-0CE9-4E07-90FA-82978E9A61C2}" presName="vertTwo" presStyleCnt="0"/>
      <dgm:spPr/>
    </dgm:pt>
    <dgm:pt modelId="{B4F55FAA-1845-49D3-B81D-054FDE490DB3}" type="pres">
      <dgm:prSet presAssocID="{661318C8-0CE9-4E07-90FA-82978E9A61C2}" presName="txTwo" presStyleLbl="node2" presStyleIdx="0" presStyleCnt="2">
        <dgm:presLayoutVars>
          <dgm:chPref val="3"/>
        </dgm:presLayoutVars>
      </dgm:prSet>
      <dgm:spPr/>
    </dgm:pt>
    <dgm:pt modelId="{F64E298A-22D3-4608-B88B-75F8069DD328}" type="pres">
      <dgm:prSet presAssocID="{661318C8-0CE9-4E07-90FA-82978E9A61C2}" presName="parTransTwo" presStyleCnt="0"/>
      <dgm:spPr/>
    </dgm:pt>
    <dgm:pt modelId="{C67181B8-D96D-4DB0-B87A-8F32C61C4AC4}" type="pres">
      <dgm:prSet presAssocID="{661318C8-0CE9-4E07-90FA-82978E9A61C2}" presName="horzTwo" presStyleCnt="0"/>
      <dgm:spPr/>
    </dgm:pt>
    <dgm:pt modelId="{2E497A34-FC89-4137-8FBD-D2FD1A5F5F4D}" type="pres">
      <dgm:prSet presAssocID="{D90DA9C0-FF9C-4538-B93F-8828444C86CA}" presName="vertThree" presStyleCnt="0"/>
      <dgm:spPr/>
    </dgm:pt>
    <dgm:pt modelId="{DD751CA4-4109-47CA-A379-9E0BBD5FC593}" type="pres">
      <dgm:prSet presAssocID="{D90DA9C0-FF9C-4538-B93F-8828444C86CA}" presName="txThree" presStyleLbl="node3" presStyleIdx="0" presStyleCnt="1">
        <dgm:presLayoutVars>
          <dgm:chPref val="3"/>
        </dgm:presLayoutVars>
      </dgm:prSet>
      <dgm:spPr/>
    </dgm:pt>
    <dgm:pt modelId="{B285A061-5697-499F-97CC-E428429385D5}" type="pres">
      <dgm:prSet presAssocID="{D90DA9C0-FF9C-4538-B93F-8828444C86CA}" presName="horzThree" presStyleCnt="0"/>
      <dgm:spPr/>
    </dgm:pt>
    <dgm:pt modelId="{774E3479-32BF-4D44-A101-E17BA424FCC0}" type="pres">
      <dgm:prSet presAssocID="{B303AFAB-2FC7-4B0C-B866-60382F6F5891}" presName="sibSpaceTwo" presStyleCnt="0"/>
      <dgm:spPr/>
    </dgm:pt>
    <dgm:pt modelId="{EC6C8DC8-8354-4F13-8EC9-B84E1C1D08D5}" type="pres">
      <dgm:prSet presAssocID="{8C9B7434-1B03-475B-AE5F-9B6169F3CECF}" presName="vertTwo" presStyleCnt="0"/>
      <dgm:spPr/>
    </dgm:pt>
    <dgm:pt modelId="{EE74B4EE-7AB3-4E0C-947A-45B8FFC52D36}" type="pres">
      <dgm:prSet presAssocID="{8C9B7434-1B03-475B-AE5F-9B6169F3CECF}" presName="txTwo" presStyleLbl="node2" presStyleIdx="1" presStyleCnt="2">
        <dgm:presLayoutVars>
          <dgm:chPref val="3"/>
        </dgm:presLayoutVars>
      </dgm:prSet>
      <dgm:spPr>
        <a:xfrm>
          <a:off x="4227687" y="755823"/>
          <a:ext cx="3897312" cy="621952"/>
        </a:xfrm>
        <a:prstGeom prst="roundRect">
          <a:avLst>
            <a:gd name="adj" fmla="val 10000"/>
          </a:avLst>
        </a:prstGeom>
      </dgm:spPr>
    </dgm:pt>
    <dgm:pt modelId="{F5C2C75C-5C36-40CD-AA56-3DCA3E025B5C}" type="pres">
      <dgm:prSet presAssocID="{8C9B7434-1B03-475B-AE5F-9B6169F3CECF}" presName="horzTwo" presStyleCnt="0"/>
      <dgm:spPr/>
    </dgm:pt>
  </dgm:ptLst>
  <dgm:cxnLst>
    <dgm:cxn modelId="{51BDB503-A9E8-4F85-94AC-F2F2BB424B1D}" type="presOf" srcId="{EADB26D5-BB48-4BFE-BAD8-6ECA669BE56A}" destId="{D0925601-58E3-4E8C-9B16-4EEFA83F3186}" srcOrd="0" destOrd="0" presId="urn:microsoft.com/office/officeart/2005/8/layout/architecture"/>
    <dgm:cxn modelId="{B75D000E-04D3-4CE8-869D-12E16FC7CA55}" type="presOf" srcId="{A8ED9201-696A-49D8-9AB7-43AEC32D6019}" destId="{9B18742B-954C-4F68-85D8-7DA17A3C0455}" srcOrd="0" destOrd="0" presId="urn:microsoft.com/office/officeart/2005/8/layout/architecture"/>
    <dgm:cxn modelId="{7082D437-5099-4A8D-9452-B2771F3E0CEF}" type="presOf" srcId="{D90DA9C0-FF9C-4538-B93F-8828444C86CA}" destId="{DD751CA4-4109-47CA-A379-9E0BBD5FC593}" srcOrd="0" destOrd="0" presId="urn:microsoft.com/office/officeart/2005/8/layout/architecture"/>
    <dgm:cxn modelId="{E89EAF44-CB51-4192-85C9-6F5F3F3F8066}" srcId="{A8ED9201-696A-49D8-9AB7-43AEC32D6019}" destId="{8C9B7434-1B03-475B-AE5F-9B6169F3CECF}" srcOrd="1" destOrd="0" parTransId="{937801C6-EA6D-4838-BE2C-CEF5D599116C}" sibTransId="{DEFBD15C-6404-4D53-92C6-CBBC60127FAE}"/>
    <dgm:cxn modelId="{2D6C6276-567A-42C3-BCC5-D6B9FA0F59B9}" srcId="{A8ED9201-696A-49D8-9AB7-43AEC32D6019}" destId="{661318C8-0CE9-4E07-90FA-82978E9A61C2}" srcOrd="0" destOrd="0" parTransId="{2CB89836-B712-4D68-A65D-673BE737AF48}" sibTransId="{B303AFAB-2FC7-4B0C-B866-60382F6F5891}"/>
    <dgm:cxn modelId="{7144F088-898A-4999-BD5B-30A862878112}" type="presOf" srcId="{661318C8-0CE9-4E07-90FA-82978E9A61C2}" destId="{B4F55FAA-1845-49D3-B81D-054FDE490DB3}" srcOrd="0" destOrd="0" presId="urn:microsoft.com/office/officeart/2005/8/layout/architecture"/>
    <dgm:cxn modelId="{272EF98B-7982-4F44-B65E-F7D62B586809}" srcId="{661318C8-0CE9-4E07-90FA-82978E9A61C2}" destId="{D90DA9C0-FF9C-4538-B93F-8828444C86CA}" srcOrd="0" destOrd="0" parTransId="{C105C5D5-0EA1-4431-8400-3BFBBD2B0F66}" sibTransId="{FE512B90-BDE6-489F-A255-34D630FD99D1}"/>
    <dgm:cxn modelId="{225117BB-A529-4165-94FE-14054E8AB026}" type="presOf" srcId="{8C9B7434-1B03-475B-AE5F-9B6169F3CECF}" destId="{EE74B4EE-7AB3-4E0C-947A-45B8FFC52D36}" srcOrd="0" destOrd="0" presId="urn:microsoft.com/office/officeart/2005/8/layout/architecture"/>
    <dgm:cxn modelId="{779C06F0-B98A-4C32-A549-4BA2FB7E8BA1}" srcId="{EADB26D5-BB48-4BFE-BAD8-6ECA669BE56A}" destId="{A8ED9201-696A-49D8-9AB7-43AEC32D6019}" srcOrd="0" destOrd="0" parTransId="{C89BD916-E8EE-4814-9A46-85EBA660D1BA}" sibTransId="{0712A6E2-267D-4218-A7E8-2C1628337787}"/>
    <dgm:cxn modelId="{695F5FE1-E15F-446A-BAFE-15236A33C18D}" type="presParOf" srcId="{D0925601-58E3-4E8C-9B16-4EEFA83F3186}" destId="{2FE44BF3-39BE-4FF1-AD3E-8EDBA0AF8F41}" srcOrd="0" destOrd="0" presId="urn:microsoft.com/office/officeart/2005/8/layout/architecture"/>
    <dgm:cxn modelId="{4E67C4EE-28A6-474A-B7C1-C0FDEC8FE58D}" type="presParOf" srcId="{2FE44BF3-39BE-4FF1-AD3E-8EDBA0AF8F41}" destId="{9B18742B-954C-4F68-85D8-7DA17A3C0455}" srcOrd="0" destOrd="0" presId="urn:microsoft.com/office/officeart/2005/8/layout/architecture"/>
    <dgm:cxn modelId="{CD2D18DD-EB44-4F40-AC7B-03E53A3CDD96}" type="presParOf" srcId="{2FE44BF3-39BE-4FF1-AD3E-8EDBA0AF8F41}" destId="{A1399662-F0F2-4210-B202-2E2FEB7F961C}" srcOrd="1" destOrd="0" presId="urn:microsoft.com/office/officeart/2005/8/layout/architecture"/>
    <dgm:cxn modelId="{81A26D27-A460-4B6C-A346-31A448D2D40D}" type="presParOf" srcId="{2FE44BF3-39BE-4FF1-AD3E-8EDBA0AF8F41}" destId="{79540717-602C-43A4-8C41-30021D8CD9D0}" srcOrd="2" destOrd="0" presId="urn:microsoft.com/office/officeart/2005/8/layout/architecture"/>
    <dgm:cxn modelId="{25A756EF-A7EC-48A5-B7C2-75D07AC8ED14}" type="presParOf" srcId="{79540717-602C-43A4-8C41-30021D8CD9D0}" destId="{EDD51831-5670-4CE3-8A76-F7CD1247A783}" srcOrd="0" destOrd="0" presId="urn:microsoft.com/office/officeart/2005/8/layout/architecture"/>
    <dgm:cxn modelId="{7199E1D1-3FDC-4200-A7B3-56D212517475}" type="presParOf" srcId="{EDD51831-5670-4CE3-8A76-F7CD1247A783}" destId="{B4F55FAA-1845-49D3-B81D-054FDE490DB3}" srcOrd="0" destOrd="0" presId="urn:microsoft.com/office/officeart/2005/8/layout/architecture"/>
    <dgm:cxn modelId="{4C2AB641-CFB9-421F-A254-6AA04EA7A2AB}" type="presParOf" srcId="{EDD51831-5670-4CE3-8A76-F7CD1247A783}" destId="{F64E298A-22D3-4608-B88B-75F8069DD328}" srcOrd="1" destOrd="0" presId="urn:microsoft.com/office/officeart/2005/8/layout/architecture"/>
    <dgm:cxn modelId="{E8DEFBC3-FDB1-46D9-AE67-234F09C6443D}" type="presParOf" srcId="{EDD51831-5670-4CE3-8A76-F7CD1247A783}" destId="{C67181B8-D96D-4DB0-B87A-8F32C61C4AC4}" srcOrd="2" destOrd="0" presId="urn:microsoft.com/office/officeart/2005/8/layout/architecture"/>
    <dgm:cxn modelId="{2428556D-6256-4534-86E8-352B51ED2168}" type="presParOf" srcId="{C67181B8-D96D-4DB0-B87A-8F32C61C4AC4}" destId="{2E497A34-FC89-4137-8FBD-D2FD1A5F5F4D}" srcOrd="0" destOrd="0" presId="urn:microsoft.com/office/officeart/2005/8/layout/architecture"/>
    <dgm:cxn modelId="{9827CBA7-4C63-49DF-AC07-E30F1E6BE7B9}" type="presParOf" srcId="{2E497A34-FC89-4137-8FBD-D2FD1A5F5F4D}" destId="{DD751CA4-4109-47CA-A379-9E0BBD5FC593}" srcOrd="0" destOrd="0" presId="urn:microsoft.com/office/officeart/2005/8/layout/architecture"/>
    <dgm:cxn modelId="{23BD9A0E-F08E-4E8B-A709-5B564A31FEDB}" type="presParOf" srcId="{2E497A34-FC89-4137-8FBD-D2FD1A5F5F4D}" destId="{B285A061-5697-499F-97CC-E428429385D5}" srcOrd="1" destOrd="0" presId="urn:microsoft.com/office/officeart/2005/8/layout/architecture"/>
    <dgm:cxn modelId="{B53FB4F2-DAB3-4393-955E-60909680EF9A}" type="presParOf" srcId="{79540717-602C-43A4-8C41-30021D8CD9D0}" destId="{774E3479-32BF-4D44-A101-E17BA424FCC0}" srcOrd="1" destOrd="0" presId="urn:microsoft.com/office/officeart/2005/8/layout/architecture"/>
    <dgm:cxn modelId="{451B5031-9604-4809-8E79-40870A7B9EC3}" type="presParOf" srcId="{79540717-602C-43A4-8C41-30021D8CD9D0}" destId="{EC6C8DC8-8354-4F13-8EC9-B84E1C1D08D5}" srcOrd="2" destOrd="0" presId="urn:microsoft.com/office/officeart/2005/8/layout/architecture"/>
    <dgm:cxn modelId="{F66DC62C-8468-435C-84D2-6809EF9C5769}" type="presParOf" srcId="{EC6C8DC8-8354-4F13-8EC9-B84E1C1D08D5}" destId="{EE74B4EE-7AB3-4E0C-947A-45B8FFC52D36}" srcOrd="0" destOrd="0" presId="urn:microsoft.com/office/officeart/2005/8/layout/architecture"/>
    <dgm:cxn modelId="{45D9C0D3-DEE7-4C6D-B6DD-8535DDEC0D3D}" type="presParOf" srcId="{EC6C8DC8-8354-4F13-8EC9-B84E1C1D08D5}" destId="{F5C2C75C-5C36-40CD-AA56-3DCA3E025B5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04D24-7D87-433C-B10A-D5E1009769F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23BD6D-50C0-4DBE-A5FD-922B2AE25888}">
      <dgm:prSet/>
      <dgm:spPr/>
      <dgm:t>
        <a:bodyPr/>
        <a:lstStyle/>
        <a:p>
          <a:r>
            <a:rPr lang="ru-RU" dirty="0"/>
            <a:t>ОС</a:t>
          </a:r>
          <a:endParaRPr lang="en-US" dirty="0"/>
        </a:p>
      </dgm:t>
    </dgm:pt>
    <dgm:pt modelId="{B48C45DF-17FD-4CDE-9C1C-673015ED431C}" type="parTrans" cxnId="{31E14C27-EFB9-4885-A873-8A1167A35CD4}">
      <dgm:prSet/>
      <dgm:spPr/>
      <dgm:t>
        <a:bodyPr/>
        <a:lstStyle/>
        <a:p>
          <a:endParaRPr lang="en-US"/>
        </a:p>
      </dgm:t>
    </dgm:pt>
    <dgm:pt modelId="{D6524F8A-D413-4089-8069-A48BB4AC018C}" type="sibTrans" cxnId="{31E14C27-EFB9-4885-A873-8A1167A35CD4}">
      <dgm:prSet/>
      <dgm:spPr/>
      <dgm:t>
        <a:bodyPr/>
        <a:lstStyle/>
        <a:p>
          <a:endParaRPr lang="en-US"/>
        </a:p>
      </dgm:t>
    </dgm:pt>
    <dgm:pt modelId="{256511CE-4BEA-49DB-AAF1-299C145B3341}">
      <dgm:prSet/>
      <dgm:spPr/>
      <dgm:t>
        <a:bodyPr/>
        <a:lstStyle/>
        <a:p>
          <a:r>
            <a:rPr lang="en-US" dirty="0"/>
            <a:t>User Interface</a:t>
          </a:r>
        </a:p>
      </dgm:t>
    </dgm:pt>
    <dgm:pt modelId="{81F9C1A8-2A06-46A6-BBEC-D051299D8DBC}" type="sibTrans" cxnId="{EA237586-4DE8-4D28-A08D-A0C608F5C76F}">
      <dgm:prSet/>
      <dgm:spPr/>
      <dgm:t>
        <a:bodyPr/>
        <a:lstStyle/>
        <a:p>
          <a:endParaRPr lang="en-US"/>
        </a:p>
      </dgm:t>
    </dgm:pt>
    <dgm:pt modelId="{EF5F0783-E830-4EFB-9842-E325F89F7C53}" type="parTrans" cxnId="{EA237586-4DE8-4D28-A08D-A0C608F5C76F}">
      <dgm:prSet/>
      <dgm:spPr/>
      <dgm:t>
        <a:bodyPr/>
        <a:lstStyle/>
        <a:p>
          <a:endParaRPr lang="en-US"/>
        </a:p>
      </dgm:t>
    </dgm:pt>
    <dgm:pt modelId="{3E17E814-7778-44FB-A037-292E5BC6F764}">
      <dgm:prSet/>
      <dgm:spPr/>
      <dgm:t>
        <a:bodyPr/>
        <a:lstStyle/>
        <a:p>
          <a:r>
            <a:rPr lang="ru-RU" dirty="0"/>
            <a:t>Память</a:t>
          </a:r>
          <a:endParaRPr lang="en-US" dirty="0"/>
        </a:p>
      </dgm:t>
    </dgm:pt>
    <dgm:pt modelId="{1E08B21B-D620-4EDA-99C8-C941B458FB71}" type="sibTrans" cxnId="{91441BF6-2B7B-45CD-8F11-87D5AA7B7A1F}">
      <dgm:prSet/>
      <dgm:spPr/>
      <dgm:t>
        <a:bodyPr/>
        <a:lstStyle/>
        <a:p>
          <a:endParaRPr lang="en-US"/>
        </a:p>
      </dgm:t>
    </dgm:pt>
    <dgm:pt modelId="{F1F30442-240E-4A05-B35F-9F7DC2758946}" type="parTrans" cxnId="{91441BF6-2B7B-45CD-8F11-87D5AA7B7A1F}">
      <dgm:prSet/>
      <dgm:spPr/>
      <dgm:t>
        <a:bodyPr/>
        <a:lstStyle/>
        <a:p>
          <a:endParaRPr lang="en-US"/>
        </a:p>
      </dgm:t>
    </dgm:pt>
    <dgm:pt modelId="{A74A2FE8-352B-446D-AD84-1D5115FF677D}">
      <dgm:prSet/>
      <dgm:spPr/>
      <dgm:t>
        <a:bodyPr/>
        <a:lstStyle/>
        <a:p>
          <a:r>
            <a:rPr lang="ru-RU" dirty="0"/>
            <a:t>Программы, процессы, потоки</a:t>
          </a:r>
          <a:endParaRPr lang="en-US" dirty="0"/>
        </a:p>
      </dgm:t>
    </dgm:pt>
    <dgm:pt modelId="{41FE891F-E2C8-49FC-96DA-E7A10E25BFED}" type="sibTrans" cxnId="{6B6BC534-21FD-44B4-85FA-7BE8FA405946}">
      <dgm:prSet/>
      <dgm:spPr/>
      <dgm:t>
        <a:bodyPr/>
        <a:lstStyle/>
        <a:p>
          <a:endParaRPr lang="en-US"/>
        </a:p>
      </dgm:t>
    </dgm:pt>
    <dgm:pt modelId="{0EA6AECE-D0CC-48F9-8F6C-7A804C9067B3}" type="parTrans" cxnId="{6B6BC534-21FD-44B4-85FA-7BE8FA405946}">
      <dgm:prSet/>
      <dgm:spPr/>
      <dgm:t>
        <a:bodyPr/>
        <a:lstStyle/>
        <a:p>
          <a:endParaRPr lang="en-US"/>
        </a:p>
      </dgm:t>
    </dgm:pt>
    <dgm:pt modelId="{0E4D122E-E27F-46D1-AA67-1094A9F135FD}">
      <dgm:prSet/>
      <dgm:spPr/>
      <dgm:t>
        <a:bodyPr/>
        <a:lstStyle/>
        <a:p>
          <a:r>
            <a:rPr lang="ru-RU" dirty="0"/>
            <a:t>Устройства</a:t>
          </a:r>
          <a:endParaRPr lang="en-US" dirty="0"/>
        </a:p>
      </dgm:t>
    </dgm:pt>
    <dgm:pt modelId="{F0CFF9EF-7EC3-4A44-8A79-7BFAC603BAF4}" type="sibTrans" cxnId="{799C30F0-D35C-47D3-AA2E-0587312067DD}">
      <dgm:prSet/>
      <dgm:spPr/>
      <dgm:t>
        <a:bodyPr/>
        <a:lstStyle/>
        <a:p>
          <a:endParaRPr lang="en-US"/>
        </a:p>
      </dgm:t>
    </dgm:pt>
    <dgm:pt modelId="{8A58053B-0EF3-4A6F-85AF-84913E2DCD99}" type="parTrans" cxnId="{799C30F0-D35C-47D3-AA2E-0587312067DD}">
      <dgm:prSet/>
      <dgm:spPr/>
      <dgm:t>
        <a:bodyPr/>
        <a:lstStyle/>
        <a:p>
          <a:endParaRPr lang="en-US"/>
        </a:p>
      </dgm:t>
    </dgm:pt>
    <dgm:pt modelId="{E2901ABC-073D-48EF-A31E-57F490FA73A4}">
      <dgm:prSet/>
      <dgm:spPr/>
      <dgm:t>
        <a:bodyPr/>
        <a:lstStyle/>
        <a:p>
          <a:r>
            <a:rPr lang="ru-RU" dirty="0"/>
            <a:t>Пользователи (безопасность)</a:t>
          </a:r>
          <a:endParaRPr lang="en-US" dirty="0"/>
        </a:p>
      </dgm:t>
    </dgm:pt>
    <dgm:pt modelId="{0BB7D979-F78E-4923-AAED-177FA28545A6}" type="sibTrans" cxnId="{8D8CBEA0-2BFF-4FFB-9AC1-8F6769CE35EC}">
      <dgm:prSet/>
      <dgm:spPr/>
      <dgm:t>
        <a:bodyPr/>
        <a:lstStyle/>
        <a:p>
          <a:endParaRPr lang="en-US"/>
        </a:p>
      </dgm:t>
    </dgm:pt>
    <dgm:pt modelId="{E4C7A624-B840-4B5B-B291-5DE07EB164F7}" type="parTrans" cxnId="{8D8CBEA0-2BFF-4FFB-9AC1-8F6769CE35EC}">
      <dgm:prSet/>
      <dgm:spPr/>
      <dgm:t>
        <a:bodyPr/>
        <a:lstStyle/>
        <a:p>
          <a:endParaRPr lang="en-US"/>
        </a:p>
      </dgm:t>
    </dgm:pt>
    <dgm:pt modelId="{54E774F7-4E61-49FE-8D81-BCAD2FF3A94C}">
      <dgm:prSet/>
      <dgm:spPr/>
      <dgm:t>
        <a:bodyPr/>
        <a:lstStyle/>
        <a:p>
          <a:r>
            <a:rPr lang="ru-RU" dirty="0"/>
            <a:t>Сеть</a:t>
          </a:r>
          <a:endParaRPr lang="en-US" dirty="0"/>
        </a:p>
      </dgm:t>
    </dgm:pt>
    <dgm:pt modelId="{4125455F-B078-4452-A315-147E84C393CB}" type="sibTrans" cxnId="{6A71816F-6173-4E18-840A-F14F708BCDCB}">
      <dgm:prSet/>
      <dgm:spPr/>
      <dgm:t>
        <a:bodyPr/>
        <a:lstStyle/>
        <a:p>
          <a:endParaRPr lang="en-US"/>
        </a:p>
      </dgm:t>
    </dgm:pt>
    <dgm:pt modelId="{E1549646-F999-4E53-8D29-A14474C50CB0}" type="parTrans" cxnId="{6A71816F-6173-4E18-840A-F14F708BCDCB}">
      <dgm:prSet/>
      <dgm:spPr/>
      <dgm:t>
        <a:bodyPr/>
        <a:lstStyle/>
        <a:p>
          <a:endParaRPr lang="en-US"/>
        </a:p>
      </dgm:t>
    </dgm:pt>
    <dgm:pt modelId="{5F440E4A-F464-4FD4-AA8B-4037992E9406}">
      <dgm:prSet/>
      <dgm:spPr/>
      <dgm:t>
        <a:bodyPr/>
        <a:lstStyle/>
        <a:p>
          <a:r>
            <a:rPr lang="ru-RU" dirty="0"/>
            <a:t>Файлы</a:t>
          </a:r>
          <a:endParaRPr lang="en-US" dirty="0"/>
        </a:p>
      </dgm:t>
    </dgm:pt>
    <dgm:pt modelId="{1B03BA0F-21C6-4D91-ACDB-427667C0FB8D}" type="parTrans" cxnId="{B2260379-B637-4BCA-B7DE-92FA42C4E4A8}">
      <dgm:prSet/>
      <dgm:spPr/>
      <dgm:t>
        <a:bodyPr/>
        <a:lstStyle/>
        <a:p>
          <a:endParaRPr lang="en-US"/>
        </a:p>
      </dgm:t>
    </dgm:pt>
    <dgm:pt modelId="{C6DBD60F-4828-4D75-B68C-7DF6B4BAC565}" type="sibTrans" cxnId="{B2260379-B637-4BCA-B7DE-92FA42C4E4A8}">
      <dgm:prSet/>
      <dgm:spPr/>
      <dgm:t>
        <a:bodyPr/>
        <a:lstStyle/>
        <a:p>
          <a:endParaRPr lang="en-US"/>
        </a:p>
      </dgm:t>
    </dgm:pt>
    <dgm:pt modelId="{5C515632-0789-4295-9287-B53FF286F0C0}" type="pres">
      <dgm:prSet presAssocID="{D4D04D24-7D87-433C-B10A-D5E1009769F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EDB6BE-7E64-443C-A56D-66611492C56B}" type="pres">
      <dgm:prSet presAssocID="{1B23BD6D-50C0-4DBE-A5FD-922B2AE25888}" presName="centerShape" presStyleLbl="node0" presStyleIdx="0" presStyleCnt="1"/>
      <dgm:spPr/>
    </dgm:pt>
    <dgm:pt modelId="{9ED56C3E-064E-4AE9-A630-34FA1D6D52B9}" type="pres">
      <dgm:prSet presAssocID="{1B03BA0F-21C6-4D91-ACDB-427667C0FB8D}" presName="parTrans" presStyleLbl="bgSibTrans2D1" presStyleIdx="0" presStyleCnt="7"/>
      <dgm:spPr/>
    </dgm:pt>
    <dgm:pt modelId="{1E5A47C3-5FCC-4918-81F8-DDC10C13441F}" type="pres">
      <dgm:prSet presAssocID="{5F440E4A-F464-4FD4-AA8B-4037992E9406}" presName="node" presStyleLbl="node1" presStyleIdx="0" presStyleCnt="7">
        <dgm:presLayoutVars>
          <dgm:bulletEnabled val="1"/>
        </dgm:presLayoutVars>
      </dgm:prSet>
      <dgm:spPr/>
    </dgm:pt>
    <dgm:pt modelId="{1269B718-7BD5-427C-BF6C-02283EF4335C}" type="pres">
      <dgm:prSet presAssocID="{F1F30442-240E-4A05-B35F-9F7DC2758946}" presName="parTrans" presStyleLbl="bgSibTrans2D1" presStyleIdx="1" presStyleCnt="7"/>
      <dgm:spPr/>
    </dgm:pt>
    <dgm:pt modelId="{3277E97B-CCBC-4069-815F-25469C948C1D}" type="pres">
      <dgm:prSet presAssocID="{3E17E814-7778-44FB-A037-292E5BC6F764}" presName="node" presStyleLbl="node1" presStyleIdx="1" presStyleCnt="7">
        <dgm:presLayoutVars>
          <dgm:bulletEnabled val="1"/>
        </dgm:presLayoutVars>
      </dgm:prSet>
      <dgm:spPr/>
    </dgm:pt>
    <dgm:pt modelId="{75F4AED8-1DB7-43E6-BC26-DE4CA9B9A52D}" type="pres">
      <dgm:prSet presAssocID="{0EA6AECE-D0CC-48F9-8F6C-7A804C9067B3}" presName="parTrans" presStyleLbl="bgSibTrans2D1" presStyleIdx="2" presStyleCnt="7"/>
      <dgm:spPr/>
    </dgm:pt>
    <dgm:pt modelId="{BE974887-29DF-47D1-B05D-9DCA9E90E3B3}" type="pres">
      <dgm:prSet presAssocID="{A74A2FE8-352B-446D-AD84-1D5115FF677D}" presName="node" presStyleLbl="node1" presStyleIdx="2" presStyleCnt="7">
        <dgm:presLayoutVars>
          <dgm:bulletEnabled val="1"/>
        </dgm:presLayoutVars>
      </dgm:prSet>
      <dgm:spPr/>
    </dgm:pt>
    <dgm:pt modelId="{F88A99D7-3E14-454A-BB05-E62766681D86}" type="pres">
      <dgm:prSet presAssocID="{8A58053B-0EF3-4A6F-85AF-84913E2DCD99}" presName="parTrans" presStyleLbl="bgSibTrans2D1" presStyleIdx="3" presStyleCnt="7"/>
      <dgm:spPr/>
    </dgm:pt>
    <dgm:pt modelId="{2D57F16E-1F4A-4E18-A31F-2B783479A972}" type="pres">
      <dgm:prSet presAssocID="{0E4D122E-E27F-46D1-AA67-1094A9F135FD}" presName="node" presStyleLbl="node1" presStyleIdx="3" presStyleCnt="7">
        <dgm:presLayoutVars>
          <dgm:bulletEnabled val="1"/>
        </dgm:presLayoutVars>
      </dgm:prSet>
      <dgm:spPr/>
    </dgm:pt>
    <dgm:pt modelId="{C158D934-E14C-4F4D-9AB6-2026B935E349}" type="pres">
      <dgm:prSet presAssocID="{E4C7A624-B840-4B5B-B291-5DE07EB164F7}" presName="parTrans" presStyleLbl="bgSibTrans2D1" presStyleIdx="4" presStyleCnt="7"/>
      <dgm:spPr/>
    </dgm:pt>
    <dgm:pt modelId="{1529C7D4-365F-4036-B3D6-579B5479F03C}" type="pres">
      <dgm:prSet presAssocID="{E2901ABC-073D-48EF-A31E-57F490FA73A4}" presName="node" presStyleLbl="node1" presStyleIdx="4" presStyleCnt="7">
        <dgm:presLayoutVars>
          <dgm:bulletEnabled val="1"/>
        </dgm:presLayoutVars>
      </dgm:prSet>
      <dgm:spPr/>
    </dgm:pt>
    <dgm:pt modelId="{D77DD7E2-7614-4636-AEF8-2C0B41000674}" type="pres">
      <dgm:prSet presAssocID="{E1549646-F999-4E53-8D29-A14474C50CB0}" presName="parTrans" presStyleLbl="bgSibTrans2D1" presStyleIdx="5" presStyleCnt="7"/>
      <dgm:spPr/>
    </dgm:pt>
    <dgm:pt modelId="{A9C3E8AE-85CA-4F26-A89F-E6B0DAE91DB4}" type="pres">
      <dgm:prSet presAssocID="{54E774F7-4E61-49FE-8D81-BCAD2FF3A94C}" presName="node" presStyleLbl="node1" presStyleIdx="5" presStyleCnt="7">
        <dgm:presLayoutVars>
          <dgm:bulletEnabled val="1"/>
        </dgm:presLayoutVars>
      </dgm:prSet>
      <dgm:spPr/>
    </dgm:pt>
    <dgm:pt modelId="{1EDE2FC3-385E-4A28-8171-72A0F6901F90}" type="pres">
      <dgm:prSet presAssocID="{EF5F0783-E830-4EFB-9842-E325F89F7C53}" presName="parTrans" presStyleLbl="bgSibTrans2D1" presStyleIdx="6" presStyleCnt="7"/>
      <dgm:spPr/>
    </dgm:pt>
    <dgm:pt modelId="{0731D7A7-17D5-4A05-8D7F-CB611E6F9835}" type="pres">
      <dgm:prSet presAssocID="{256511CE-4BEA-49DB-AAF1-299C145B3341}" presName="node" presStyleLbl="node1" presStyleIdx="6" presStyleCnt="7">
        <dgm:presLayoutVars>
          <dgm:bulletEnabled val="1"/>
        </dgm:presLayoutVars>
      </dgm:prSet>
      <dgm:spPr/>
    </dgm:pt>
  </dgm:ptLst>
  <dgm:cxnLst>
    <dgm:cxn modelId="{C17DC401-2232-4F18-AA5A-F33C6A70237F}" type="presOf" srcId="{E2901ABC-073D-48EF-A31E-57F490FA73A4}" destId="{1529C7D4-365F-4036-B3D6-579B5479F03C}" srcOrd="0" destOrd="0" presId="urn:microsoft.com/office/officeart/2005/8/layout/radial4"/>
    <dgm:cxn modelId="{7C1F1904-DD16-4816-B75A-EC11F9B1E835}" type="presOf" srcId="{A74A2FE8-352B-446D-AD84-1D5115FF677D}" destId="{BE974887-29DF-47D1-B05D-9DCA9E90E3B3}" srcOrd="0" destOrd="0" presId="urn:microsoft.com/office/officeart/2005/8/layout/radial4"/>
    <dgm:cxn modelId="{B891F51B-392D-4F58-AA09-AD0719BFFB3C}" type="presOf" srcId="{0E4D122E-E27F-46D1-AA67-1094A9F135FD}" destId="{2D57F16E-1F4A-4E18-A31F-2B783479A972}" srcOrd="0" destOrd="0" presId="urn:microsoft.com/office/officeart/2005/8/layout/radial4"/>
    <dgm:cxn modelId="{31E14C27-EFB9-4885-A873-8A1167A35CD4}" srcId="{D4D04D24-7D87-433C-B10A-D5E1009769FC}" destId="{1B23BD6D-50C0-4DBE-A5FD-922B2AE25888}" srcOrd="0" destOrd="0" parTransId="{B48C45DF-17FD-4CDE-9C1C-673015ED431C}" sibTransId="{D6524F8A-D413-4089-8069-A48BB4AC018C}"/>
    <dgm:cxn modelId="{041D662D-E65D-4264-AACD-BEB049F235D7}" type="presOf" srcId="{8A58053B-0EF3-4A6F-85AF-84913E2DCD99}" destId="{F88A99D7-3E14-454A-BB05-E62766681D86}" srcOrd="0" destOrd="0" presId="urn:microsoft.com/office/officeart/2005/8/layout/radial4"/>
    <dgm:cxn modelId="{028B132E-CA6C-43AC-B344-F221699DDAD0}" type="presOf" srcId="{256511CE-4BEA-49DB-AAF1-299C145B3341}" destId="{0731D7A7-17D5-4A05-8D7F-CB611E6F9835}" srcOrd="0" destOrd="0" presId="urn:microsoft.com/office/officeart/2005/8/layout/radial4"/>
    <dgm:cxn modelId="{6B6BC534-21FD-44B4-85FA-7BE8FA405946}" srcId="{1B23BD6D-50C0-4DBE-A5FD-922B2AE25888}" destId="{A74A2FE8-352B-446D-AD84-1D5115FF677D}" srcOrd="2" destOrd="0" parTransId="{0EA6AECE-D0CC-48F9-8F6C-7A804C9067B3}" sibTransId="{41FE891F-E2C8-49FC-96DA-E7A10E25BFED}"/>
    <dgm:cxn modelId="{F8E0005F-851E-4FDB-9981-5D61B4091016}" type="presOf" srcId="{1B23BD6D-50C0-4DBE-A5FD-922B2AE25888}" destId="{E7EDB6BE-7E64-443C-A56D-66611492C56B}" srcOrd="0" destOrd="0" presId="urn:microsoft.com/office/officeart/2005/8/layout/radial4"/>
    <dgm:cxn modelId="{6A71816F-6173-4E18-840A-F14F708BCDCB}" srcId="{1B23BD6D-50C0-4DBE-A5FD-922B2AE25888}" destId="{54E774F7-4E61-49FE-8D81-BCAD2FF3A94C}" srcOrd="5" destOrd="0" parTransId="{E1549646-F999-4E53-8D29-A14474C50CB0}" sibTransId="{4125455F-B078-4452-A315-147E84C393CB}"/>
    <dgm:cxn modelId="{1FDE8A51-58AB-4CDA-B5F2-68295A8DB0AB}" type="presOf" srcId="{1B03BA0F-21C6-4D91-ACDB-427667C0FB8D}" destId="{9ED56C3E-064E-4AE9-A630-34FA1D6D52B9}" srcOrd="0" destOrd="0" presId="urn:microsoft.com/office/officeart/2005/8/layout/radial4"/>
    <dgm:cxn modelId="{B2260379-B637-4BCA-B7DE-92FA42C4E4A8}" srcId="{1B23BD6D-50C0-4DBE-A5FD-922B2AE25888}" destId="{5F440E4A-F464-4FD4-AA8B-4037992E9406}" srcOrd="0" destOrd="0" parTransId="{1B03BA0F-21C6-4D91-ACDB-427667C0FB8D}" sibTransId="{C6DBD60F-4828-4D75-B68C-7DF6B4BAC565}"/>
    <dgm:cxn modelId="{0B509682-837F-403C-A877-CD929B092637}" type="presOf" srcId="{5F440E4A-F464-4FD4-AA8B-4037992E9406}" destId="{1E5A47C3-5FCC-4918-81F8-DDC10C13441F}" srcOrd="0" destOrd="0" presId="urn:microsoft.com/office/officeart/2005/8/layout/radial4"/>
    <dgm:cxn modelId="{CAE5A284-C1FB-4005-AC5D-3F1E7BBEACF7}" type="presOf" srcId="{D4D04D24-7D87-433C-B10A-D5E1009769FC}" destId="{5C515632-0789-4295-9287-B53FF286F0C0}" srcOrd="0" destOrd="0" presId="urn:microsoft.com/office/officeart/2005/8/layout/radial4"/>
    <dgm:cxn modelId="{EA237586-4DE8-4D28-A08D-A0C608F5C76F}" srcId="{1B23BD6D-50C0-4DBE-A5FD-922B2AE25888}" destId="{256511CE-4BEA-49DB-AAF1-299C145B3341}" srcOrd="6" destOrd="0" parTransId="{EF5F0783-E830-4EFB-9842-E325F89F7C53}" sibTransId="{81F9C1A8-2A06-46A6-BBEC-D051299D8DBC}"/>
    <dgm:cxn modelId="{E605EB9B-F334-4B0C-934B-C64F777F72EF}" type="presOf" srcId="{E1549646-F999-4E53-8D29-A14474C50CB0}" destId="{D77DD7E2-7614-4636-AEF8-2C0B41000674}" srcOrd="0" destOrd="0" presId="urn:microsoft.com/office/officeart/2005/8/layout/radial4"/>
    <dgm:cxn modelId="{DDF3FB9B-EB78-43DC-A6C2-1008F5E75A70}" type="presOf" srcId="{F1F30442-240E-4A05-B35F-9F7DC2758946}" destId="{1269B718-7BD5-427C-BF6C-02283EF4335C}" srcOrd="0" destOrd="0" presId="urn:microsoft.com/office/officeart/2005/8/layout/radial4"/>
    <dgm:cxn modelId="{8D8CBEA0-2BFF-4FFB-9AC1-8F6769CE35EC}" srcId="{1B23BD6D-50C0-4DBE-A5FD-922B2AE25888}" destId="{E2901ABC-073D-48EF-A31E-57F490FA73A4}" srcOrd="4" destOrd="0" parTransId="{E4C7A624-B840-4B5B-B291-5DE07EB164F7}" sibTransId="{0BB7D979-F78E-4923-AAED-177FA28545A6}"/>
    <dgm:cxn modelId="{3ECF3AA2-A6FF-4867-AE71-0373B78835AA}" type="presOf" srcId="{54E774F7-4E61-49FE-8D81-BCAD2FF3A94C}" destId="{A9C3E8AE-85CA-4F26-A89F-E6B0DAE91DB4}" srcOrd="0" destOrd="0" presId="urn:microsoft.com/office/officeart/2005/8/layout/radial4"/>
    <dgm:cxn modelId="{191924AD-ABC9-4835-9B8B-76B471DA4181}" type="presOf" srcId="{E4C7A624-B840-4B5B-B291-5DE07EB164F7}" destId="{C158D934-E14C-4F4D-9AB6-2026B935E349}" srcOrd="0" destOrd="0" presId="urn:microsoft.com/office/officeart/2005/8/layout/radial4"/>
    <dgm:cxn modelId="{862671D7-324C-442B-8A52-8777155454D9}" type="presOf" srcId="{3E17E814-7778-44FB-A037-292E5BC6F764}" destId="{3277E97B-CCBC-4069-815F-25469C948C1D}" srcOrd="0" destOrd="0" presId="urn:microsoft.com/office/officeart/2005/8/layout/radial4"/>
    <dgm:cxn modelId="{1B0674D9-1D48-4063-B691-AF21E3811EED}" type="presOf" srcId="{0EA6AECE-D0CC-48F9-8F6C-7A804C9067B3}" destId="{75F4AED8-1DB7-43E6-BC26-DE4CA9B9A52D}" srcOrd="0" destOrd="0" presId="urn:microsoft.com/office/officeart/2005/8/layout/radial4"/>
    <dgm:cxn modelId="{C86711E8-F3D6-470D-B32C-A75A02B8875A}" type="presOf" srcId="{EF5F0783-E830-4EFB-9842-E325F89F7C53}" destId="{1EDE2FC3-385E-4A28-8171-72A0F6901F90}" srcOrd="0" destOrd="0" presId="urn:microsoft.com/office/officeart/2005/8/layout/radial4"/>
    <dgm:cxn modelId="{799C30F0-D35C-47D3-AA2E-0587312067DD}" srcId="{1B23BD6D-50C0-4DBE-A5FD-922B2AE25888}" destId="{0E4D122E-E27F-46D1-AA67-1094A9F135FD}" srcOrd="3" destOrd="0" parTransId="{8A58053B-0EF3-4A6F-85AF-84913E2DCD99}" sibTransId="{F0CFF9EF-7EC3-4A44-8A79-7BFAC603BAF4}"/>
    <dgm:cxn modelId="{91441BF6-2B7B-45CD-8F11-87D5AA7B7A1F}" srcId="{1B23BD6D-50C0-4DBE-A5FD-922B2AE25888}" destId="{3E17E814-7778-44FB-A037-292E5BC6F764}" srcOrd="1" destOrd="0" parTransId="{F1F30442-240E-4A05-B35F-9F7DC2758946}" sibTransId="{1E08B21B-D620-4EDA-99C8-C941B458FB71}"/>
    <dgm:cxn modelId="{476773C3-FD3E-493B-8000-3712E3850334}" type="presParOf" srcId="{5C515632-0789-4295-9287-B53FF286F0C0}" destId="{E7EDB6BE-7E64-443C-A56D-66611492C56B}" srcOrd="0" destOrd="0" presId="urn:microsoft.com/office/officeart/2005/8/layout/radial4"/>
    <dgm:cxn modelId="{EEEC852F-D251-4CAC-94DD-2C3A76A69EA2}" type="presParOf" srcId="{5C515632-0789-4295-9287-B53FF286F0C0}" destId="{9ED56C3E-064E-4AE9-A630-34FA1D6D52B9}" srcOrd="1" destOrd="0" presId="urn:microsoft.com/office/officeart/2005/8/layout/radial4"/>
    <dgm:cxn modelId="{12B176B2-464D-4658-9FA9-171A659A077F}" type="presParOf" srcId="{5C515632-0789-4295-9287-B53FF286F0C0}" destId="{1E5A47C3-5FCC-4918-81F8-DDC10C13441F}" srcOrd="2" destOrd="0" presId="urn:microsoft.com/office/officeart/2005/8/layout/radial4"/>
    <dgm:cxn modelId="{FB425656-C9FD-4BD4-AEAF-4F38057ADF06}" type="presParOf" srcId="{5C515632-0789-4295-9287-B53FF286F0C0}" destId="{1269B718-7BD5-427C-BF6C-02283EF4335C}" srcOrd="3" destOrd="0" presId="urn:microsoft.com/office/officeart/2005/8/layout/radial4"/>
    <dgm:cxn modelId="{5B1949DF-4643-407E-85E7-57E5CCA6DEC7}" type="presParOf" srcId="{5C515632-0789-4295-9287-B53FF286F0C0}" destId="{3277E97B-CCBC-4069-815F-25469C948C1D}" srcOrd="4" destOrd="0" presId="urn:microsoft.com/office/officeart/2005/8/layout/radial4"/>
    <dgm:cxn modelId="{77D6DCF0-778B-41AB-9953-3D584434EC01}" type="presParOf" srcId="{5C515632-0789-4295-9287-B53FF286F0C0}" destId="{75F4AED8-1DB7-43E6-BC26-DE4CA9B9A52D}" srcOrd="5" destOrd="0" presId="urn:microsoft.com/office/officeart/2005/8/layout/radial4"/>
    <dgm:cxn modelId="{2514B467-263C-4B42-B6DB-6A79F4E1654B}" type="presParOf" srcId="{5C515632-0789-4295-9287-B53FF286F0C0}" destId="{BE974887-29DF-47D1-B05D-9DCA9E90E3B3}" srcOrd="6" destOrd="0" presId="urn:microsoft.com/office/officeart/2005/8/layout/radial4"/>
    <dgm:cxn modelId="{E3AC738D-D954-47D1-8A73-1F95CE2717A3}" type="presParOf" srcId="{5C515632-0789-4295-9287-B53FF286F0C0}" destId="{F88A99D7-3E14-454A-BB05-E62766681D86}" srcOrd="7" destOrd="0" presId="urn:microsoft.com/office/officeart/2005/8/layout/radial4"/>
    <dgm:cxn modelId="{9E52F554-F41E-471E-9BD3-32D8AA011045}" type="presParOf" srcId="{5C515632-0789-4295-9287-B53FF286F0C0}" destId="{2D57F16E-1F4A-4E18-A31F-2B783479A972}" srcOrd="8" destOrd="0" presId="urn:microsoft.com/office/officeart/2005/8/layout/radial4"/>
    <dgm:cxn modelId="{EAA8A8EE-63DE-4492-A7C4-39565DF43681}" type="presParOf" srcId="{5C515632-0789-4295-9287-B53FF286F0C0}" destId="{C158D934-E14C-4F4D-9AB6-2026B935E349}" srcOrd="9" destOrd="0" presId="urn:microsoft.com/office/officeart/2005/8/layout/radial4"/>
    <dgm:cxn modelId="{8ADC6B58-07DE-4F0B-BDBC-376777F8E118}" type="presParOf" srcId="{5C515632-0789-4295-9287-B53FF286F0C0}" destId="{1529C7D4-365F-4036-B3D6-579B5479F03C}" srcOrd="10" destOrd="0" presId="urn:microsoft.com/office/officeart/2005/8/layout/radial4"/>
    <dgm:cxn modelId="{CE035AE4-C18B-44B0-ADBB-101328BC6171}" type="presParOf" srcId="{5C515632-0789-4295-9287-B53FF286F0C0}" destId="{D77DD7E2-7614-4636-AEF8-2C0B41000674}" srcOrd="11" destOrd="0" presId="urn:microsoft.com/office/officeart/2005/8/layout/radial4"/>
    <dgm:cxn modelId="{717D4EDD-C6C3-4610-8EAE-372EE64542E8}" type="presParOf" srcId="{5C515632-0789-4295-9287-B53FF286F0C0}" destId="{A9C3E8AE-85CA-4F26-A89F-E6B0DAE91DB4}" srcOrd="12" destOrd="0" presId="urn:microsoft.com/office/officeart/2005/8/layout/radial4"/>
    <dgm:cxn modelId="{DA4D5B5D-8849-4F1F-8886-8E66793B732C}" type="presParOf" srcId="{5C515632-0789-4295-9287-B53FF286F0C0}" destId="{1EDE2FC3-385E-4A28-8171-72A0F6901F90}" srcOrd="13" destOrd="0" presId="urn:microsoft.com/office/officeart/2005/8/layout/radial4"/>
    <dgm:cxn modelId="{DE9A8E07-1DCE-49EC-93E3-AA7218556D48}" type="presParOf" srcId="{5C515632-0789-4295-9287-B53FF286F0C0}" destId="{0731D7A7-17D5-4A05-8D7F-CB611E6F9835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8742B-954C-4F68-85D8-7DA17A3C0455}">
      <dsp:nvSpPr>
        <dsp:cNvPr id="0" name=""/>
        <dsp:cNvSpPr/>
      </dsp:nvSpPr>
      <dsp:spPr>
        <a:xfrm>
          <a:off x="3109" y="1894067"/>
          <a:ext cx="8418114" cy="805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Аппаратура</a:t>
          </a:r>
          <a:endParaRPr lang="en-US" sz="3500" kern="1200" dirty="0"/>
        </a:p>
      </dsp:txBody>
      <dsp:txXfrm>
        <a:off x="26709" y="1917667"/>
        <a:ext cx="8370914" cy="758576"/>
      </dsp:txXfrm>
    </dsp:sp>
    <dsp:sp modelId="{B4F55FAA-1845-49D3-B81D-054FDE490DB3}">
      <dsp:nvSpPr>
        <dsp:cNvPr id="0" name=""/>
        <dsp:cNvSpPr/>
      </dsp:nvSpPr>
      <dsp:spPr>
        <a:xfrm>
          <a:off x="3109" y="947545"/>
          <a:ext cx="4039402" cy="8057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Операционная система</a:t>
          </a:r>
          <a:endParaRPr lang="en-US" sz="2900" kern="1200" dirty="0"/>
        </a:p>
      </dsp:txBody>
      <dsp:txXfrm>
        <a:off x="26709" y="971145"/>
        <a:ext cx="3992202" cy="758576"/>
      </dsp:txXfrm>
    </dsp:sp>
    <dsp:sp modelId="{DD751CA4-4109-47CA-A379-9E0BBD5FC593}">
      <dsp:nvSpPr>
        <dsp:cNvPr id="0" name=""/>
        <dsp:cNvSpPr/>
      </dsp:nvSpPr>
      <dsp:spPr>
        <a:xfrm>
          <a:off x="3109" y="1023"/>
          <a:ext cx="4039402" cy="8057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Системное ПО</a:t>
          </a:r>
          <a:endParaRPr lang="en-US" sz="2900" kern="1200" dirty="0"/>
        </a:p>
      </dsp:txBody>
      <dsp:txXfrm>
        <a:off x="26709" y="24623"/>
        <a:ext cx="3992202" cy="758576"/>
      </dsp:txXfrm>
    </dsp:sp>
    <dsp:sp modelId="{EE74B4EE-7AB3-4E0C-947A-45B8FFC52D36}">
      <dsp:nvSpPr>
        <dsp:cNvPr id="0" name=""/>
        <dsp:cNvSpPr/>
      </dsp:nvSpPr>
      <dsp:spPr>
        <a:xfrm>
          <a:off x="4381821" y="947545"/>
          <a:ext cx="4039402" cy="805776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Системное</a:t>
          </a:r>
          <a:r>
            <a:rPr lang="ru-RU" sz="2700" kern="1200" dirty="0"/>
            <a:t> ПО</a:t>
          </a:r>
          <a:endParaRPr lang="en-US" sz="2700" kern="1200" dirty="0"/>
        </a:p>
      </dsp:txBody>
      <dsp:txXfrm>
        <a:off x="4405421" y="971145"/>
        <a:ext cx="3992202" cy="758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DB6BE-7E64-443C-A56D-66611492C56B}">
      <dsp:nvSpPr>
        <dsp:cNvPr id="0" name=""/>
        <dsp:cNvSpPr/>
      </dsp:nvSpPr>
      <dsp:spPr>
        <a:xfrm>
          <a:off x="4231912" y="2967289"/>
          <a:ext cx="2051774" cy="20517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500" kern="1200" dirty="0"/>
            <a:t>ОС</a:t>
          </a:r>
          <a:endParaRPr lang="en-US" sz="6500" kern="1200" dirty="0"/>
        </a:p>
      </dsp:txBody>
      <dsp:txXfrm>
        <a:off x="4532387" y="3267764"/>
        <a:ext cx="1450824" cy="1450824"/>
      </dsp:txXfrm>
    </dsp:sp>
    <dsp:sp modelId="{9ED56C3E-064E-4AE9-A630-34FA1D6D52B9}">
      <dsp:nvSpPr>
        <dsp:cNvPr id="0" name=""/>
        <dsp:cNvSpPr/>
      </dsp:nvSpPr>
      <dsp:spPr>
        <a:xfrm rot="10800000">
          <a:off x="1840788" y="3700799"/>
          <a:ext cx="2259612" cy="584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A47C3-5FCC-4918-81F8-DDC10C13441F}">
      <dsp:nvSpPr>
        <dsp:cNvPr id="0" name=""/>
        <dsp:cNvSpPr/>
      </dsp:nvSpPr>
      <dsp:spPr>
        <a:xfrm>
          <a:off x="1122667" y="3418680"/>
          <a:ext cx="1436242" cy="1148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Файлы</a:t>
          </a:r>
          <a:endParaRPr lang="en-US" sz="1600" kern="1200" dirty="0"/>
        </a:p>
      </dsp:txBody>
      <dsp:txXfrm>
        <a:off x="1156320" y="3452333"/>
        <a:ext cx="1368936" cy="1081687"/>
      </dsp:txXfrm>
    </dsp:sp>
    <dsp:sp modelId="{1269B718-7BD5-427C-BF6C-02283EF4335C}">
      <dsp:nvSpPr>
        <dsp:cNvPr id="0" name=""/>
        <dsp:cNvSpPr/>
      </dsp:nvSpPr>
      <dsp:spPr>
        <a:xfrm rot="12600000">
          <a:off x="2147215" y="2557196"/>
          <a:ext cx="2259612" cy="584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7E97B-CCBC-4069-815F-25469C948C1D}">
      <dsp:nvSpPr>
        <dsp:cNvPr id="0" name=""/>
        <dsp:cNvSpPr/>
      </dsp:nvSpPr>
      <dsp:spPr>
        <a:xfrm>
          <a:off x="1580460" y="1710174"/>
          <a:ext cx="1436242" cy="1148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Память</a:t>
          </a:r>
          <a:endParaRPr lang="en-US" sz="1600" kern="1200" dirty="0"/>
        </a:p>
      </dsp:txBody>
      <dsp:txXfrm>
        <a:off x="1614113" y="1743827"/>
        <a:ext cx="1368936" cy="1081687"/>
      </dsp:txXfrm>
    </dsp:sp>
    <dsp:sp modelId="{75F4AED8-1DB7-43E6-BC26-DE4CA9B9A52D}">
      <dsp:nvSpPr>
        <dsp:cNvPr id="0" name=""/>
        <dsp:cNvSpPr/>
      </dsp:nvSpPr>
      <dsp:spPr>
        <a:xfrm rot="14400000">
          <a:off x="2984391" y="1720021"/>
          <a:ext cx="2259612" cy="584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74887-29DF-47D1-B05D-9DCA9E90E3B3}">
      <dsp:nvSpPr>
        <dsp:cNvPr id="0" name=""/>
        <dsp:cNvSpPr/>
      </dsp:nvSpPr>
      <dsp:spPr>
        <a:xfrm>
          <a:off x="2831173" y="459461"/>
          <a:ext cx="1436242" cy="1148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Программы, процессы, потоки</a:t>
          </a:r>
          <a:endParaRPr lang="en-US" sz="1600" kern="1200" dirty="0"/>
        </a:p>
      </dsp:txBody>
      <dsp:txXfrm>
        <a:off x="2864826" y="493114"/>
        <a:ext cx="1368936" cy="1081687"/>
      </dsp:txXfrm>
    </dsp:sp>
    <dsp:sp modelId="{F88A99D7-3E14-454A-BB05-E62766681D86}">
      <dsp:nvSpPr>
        <dsp:cNvPr id="0" name=""/>
        <dsp:cNvSpPr/>
      </dsp:nvSpPr>
      <dsp:spPr>
        <a:xfrm rot="16200000">
          <a:off x="4127993" y="1413593"/>
          <a:ext cx="2259612" cy="584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7F16E-1F4A-4E18-A31F-2B783479A972}">
      <dsp:nvSpPr>
        <dsp:cNvPr id="0" name=""/>
        <dsp:cNvSpPr/>
      </dsp:nvSpPr>
      <dsp:spPr>
        <a:xfrm>
          <a:off x="4539678" y="1668"/>
          <a:ext cx="1436242" cy="1148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Устройства</a:t>
          </a:r>
          <a:endParaRPr lang="en-US" sz="1600" kern="1200" dirty="0"/>
        </a:p>
      </dsp:txBody>
      <dsp:txXfrm>
        <a:off x="4573331" y="35321"/>
        <a:ext cx="1368936" cy="1081687"/>
      </dsp:txXfrm>
    </dsp:sp>
    <dsp:sp modelId="{C158D934-E14C-4F4D-9AB6-2026B935E349}">
      <dsp:nvSpPr>
        <dsp:cNvPr id="0" name=""/>
        <dsp:cNvSpPr/>
      </dsp:nvSpPr>
      <dsp:spPr>
        <a:xfrm rot="18000000">
          <a:off x="5271596" y="1720021"/>
          <a:ext cx="2259612" cy="584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9C7D4-365F-4036-B3D6-579B5479F03C}">
      <dsp:nvSpPr>
        <dsp:cNvPr id="0" name=""/>
        <dsp:cNvSpPr/>
      </dsp:nvSpPr>
      <dsp:spPr>
        <a:xfrm>
          <a:off x="6248184" y="459461"/>
          <a:ext cx="1436242" cy="1148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Пользователи (безопасность)</a:t>
          </a:r>
          <a:endParaRPr lang="en-US" sz="1600" kern="1200" dirty="0"/>
        </a:p>
      </dsp:txBody>
      <dsp:txXfrm>
        <a:off x="6281837" y="493114"/>
        <a:ext cx="1368936" cy="1081687"/>
      </dsp:txXfrm>
    </dsp:sp>
    <dsp:sp modelId="{D77DD7E2-7614-4636-AEF8-2C0B41000674}">
      <dsp:nvSpPr>
        <dsp:cNvPr id="0" name=""/>
        <dsp:cNvSpPr/>
      </dsp:nvSpPr>
      <dsp:spPr>
        <a:xfrm rot="19800000">
          <a:off x="6108771" y="2557196"/>
          <a:ext cx="2259612" cy="584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E8AE-85CA-4F26-A89F-E6B0DAE91DB4}">
      <dsp:nvSpPr>
        <dsp:cNvPr id="0" name=""/>
        <dsp:cNvSpPr/>
      </dsp:nvSpPr>
      <dsp:spPr>
        <a:xfrm>
          <a:off x="7498897" y="1710174"/>
          <a:ext cx="1436242" cy="1148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Сеть</a:t>
          </a:r>
          <a:endParaRPr lang="en-US" sz="1600" kern="1200" dirty="0"/>
        </a:p>
      </dsp:txBody>
      <dsp:txXfrm>
        <a:off x="7532550" y="1743827"/>
        <a:ext cx="1368936" cy="1081687"/>
      </dsp:txXfrm>
    </dsp:sp>
    <dsp:sp modelId="{1EDE2FC3-385E-4A28-8171-72A0F6901F90}">
      <dsp:nvSpPr>
        <dsp:cNvPr id="0" name=""/>
        <dsp:cNvSpPr/>
      </dsp:nvSpPr>
      <dsp:spPr>
        <a:xfrm>
          <a:off x="6415198" y="3700799"/>
          <a:ext cx="2259612" cy="5847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1D7A7-17D5-4A05-8D7F-CB611E6F9835}">
      <dsp:nvSpPr>
        <dsp:cNvPr id="0" name=""/>
        <dsp:cNvSpPr/>
      </dsp:nvSpPr>
      <dsp:spPr>
        <a:xfrm>
          <a:off x="7956690" y="3418680"/>
          <a:ext cx="1436242" cy="1148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Interface</a:t>
          </a:r>
        </a:p>
      </dsp:txBody>
      <dsp:txXfrm>
        <a:off x="7990343" y="3452333"/>
        <a:ext cx="1368936" cy="1081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8C1A-4C57-4050-B50D-95284A304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F329-0494-40E9-B899-1319DF609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7887-C4CE-48FE-8B9F-39B7326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029A-0E48-4657-9E82-A70D1578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1D93-8D07-47F1-9C30-000D0AF1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9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481F-C16B-473A-8807-D932FB43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0957-064C-4A2B-BF7C-E6A1A51E4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01D9-7EE5-49D0-9109-7F6E0BC1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7574-3A55-47C4-9397-E14E38CE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2978-82B3-4213-8471-AC6F7499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6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8C60-CDC5-480A-8CF2-820CABBD1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B0625-C13A-4C90-A118-8B3640FD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BA72-2A6E-4350-93DC-3173DB38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F685-ED3E-4673-871F-959D7631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15B1-2A0C-49B8-A2D4-DDCF164C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2900-3D00-4388-9371-DA9F5862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C916-9E81-4458-BF82-EBA552BD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8D09-FCD0-43D3-9A89-78AD5D78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FA63-EC56-4BA7-AABB-C1A4F96E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A3EC-9A78-44F4-BD8A-9EB8ECAB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8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109-534D-41FD-8129-575D2E9D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6BB3-0553-47E5-8492-2600F366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3B22-307D-4AFE-A5A9-612939E2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AB51-5E45-4284-9070-FE1016B7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AD657-0CA7-482C-924C-1FFE4A8B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D293-B818-4BD7-A024-F5AFC4FB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DCB6-5243-4F0C-BD7C-7F81E2CEC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64D7D-7B47-430B-924F-ABA310E2C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1A262-C0BF-434F-BB28-EBA6F0F6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88395-FE35-48B6-89D2-6CE3BBB2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4D56B-D701-4D28-82FD-B9771DC1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85FA-3657-46E4-B855-8092C850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77CC-4FD9-4B84-B7A2-C432E776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80E7-6D9E-40D0-AEDC-E81A5D0AA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B38B8-8EAB-49A7-865F-D5B2EAFAF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DE596-73E1-473B-977E-C1AC77C26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C5F30-9C91-4B39-8D04-F5EDBD8A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880B4-4B64-43EF-B588-212CA01C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A6FF5-51D5-410E-A610-72B61522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4AD7-6A45-4242-9461-CC7E4188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FF9E1-48C5-491B-B7C2-562F91DB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E75D6-7731-4BEC-852D-5101609D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5780D-77D9-4AC6-BCB7-679BF801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8FADB-3E5C-44C6-BC21-4087A633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929E-D6F2-4BA1-AE2F-0FD63BA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41BF4-4EB0-4443-AC76-936ECA60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9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1478-C108-456D-ABA6-A092B91B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F0DE-4C7E-4D77-B47C-4025DA9E0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1034-D21C-4938-9AD3-EC785A57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F7E58-6E81-49DA-B912-F16B7C2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482EB-524C-4BDF-87D5-ECF691FA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07FBB-5C13-4811-9602-8D825221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8D07-AE42-4323-A480-95823EA4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D701C-75F4-458E-BEC7-8536E86A8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4AD7E-3771-4527-A20A-8DD3B71C4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F5DAA-19EA-464B-B0D1-794B205E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A5D23-8AF6-438D-9074-D70C13D9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3512C-6209-4D0E-B5BE-BC992713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F3798-22E7-44D2-A3A5-6D913D2E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F6AC-39DF-42E7-8768-0CEFCAEC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C845-AE73-4850-AE05-01765367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40E4-5D25-4729-B621-2A3EE5DF2119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C8BDA-2409-41D0-AF28-20B681F1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3519-DFDA-4E1A-9A0C-5CA7833BC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F031B-DF8D-4676-AF47-6A8EE6389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1%8B%D1%87%D0%B8%D1%81%D0%BB%D0%B8%D1%82%D0%B5%D0%BB%D1%8C%D0%BD%D0%B0%D1%8F_%D1%81%D0%B8%D1%81%D1%82%D0%B5%D0%BC%D0%B0" TargetMode="External"/><Relationship Id="rId2" Type="http://schemas.openxmlformats.org/officeDocument/2006/relationships/hyperlink" Target="https://ru.wikipedia.org/wiki/&#1057;&#1080;&#1089;&#1090;&#1077;&#1084;&#1085;&#1086;&#1077;_&#1087;&#1088;&#1086;&#1075;&#1088;&#1072;&#1084;&#1084;&#1085;&#1086;&#1077;_&#1086;&#1073;&#1077;&#1089;&#1087;&#1077;&#1095;&#1077;&#1085;&#1080;&#1077;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u.wikipedia.org/wiki/%D0%9F%D1%80%D0%B8%D0%BA%D0%BB%D0%B0%D0%B4%D0%BD%D0%BE%D0%B5_%D0%BF%D1%80%D0%BE%D0%B3%D1%80%D0%B0%D0%BC%D0%BC%D0%BD%D0%BE%D0%B5_%D0%BE%D0%B1%D0%B5%D1%81%D0%BF%D0%B5%D1%87%D0%B5%D0%BD%D0%B8%D0%B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AD89-483E-49D8-8F9A-7C18E649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системное программирование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CC75D-3EB8-46A3-A7F8-FFA8B0DD6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</a:t>
            </a:r>
            <a:r>
              <a:rPr lang="en-US" dirty="0"/>
              <a:t> 01</a:t>
            </a:r>
          </a:p>
        </p:txBody>
      </p:sp>
    </p:spTree>
    <p:extLst>
      <p:ext uri="{BB962C8B-B14F-4D97-AF65-F5344CB8AC3E}">
        <p14:creationId xmlns:p14="http://schemas.microsoft.com/office/powerpoint/2010/main" val="173171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64E4-6A93-4C5E-ADDE-4B3AC0B1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 и интерфейсы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1DC234-F607-416A-AB49-D8FC3BA8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845" y="1993366"/>
            <a:ext cx="3582937" cy="2514555"/>
          </a:xfrm>
        </p:spPr>
        <p:txBody>
          <a:bodyPr>
            <a:normAutofit fontScale="92500"/>
          </a:bodyPr>
          <a:lstStyle/>
          <a:p>
            <a:r>
              <a:rPr lang="en-US" dirty="0"/>
              <a:t>Command Line Interface (CLI)</a:t>
            </a:r>
          </a:p>
          <a:p>
            <a:r>
              <a:rPr lang="en-US" dirty="0"/>
              <a:t>Graphical User Interface (GUI)</a:t>
            </a:r>
          </a:p>
          <a:p>
            <a:r>
              <a:rPr lang="en-US" dirty="0"/>
              <a:t>Application Programing Interface (API)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AE73D0-2B06-46C2-8CFE-7D052E014DCA}"/>
              </a:ext>
            </a:extLst>
          </p:cNvPr>
          <p:cNvSpPr/>
          <p:nvPr/>
        </p:nvSpPr>
        <p:spPr>
          <a:xfrm>
            <a:off x="6133974" y="2803728"/>
            <a:ext cx="1553533" cy="1571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ОС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F9560-9E4A-44A1-84B2-056BE1AA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11" y="1825625"/>
            <a:ext cx="1926078" cy="1129784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57915D6A-5326-460B-AD4A-A6D53CF2F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44" y="2845584"/>
            <a:ext cx="1571222" cy="1571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90A14C-F358-40E9-B6CE-135527E51F79}"/>
              </a:ext>
            </a:extLst>
          </p:cNvPr>
          <p:cNvSpPr txBox="1"/>
          <p:nvPr/>
        </p:nvSpPr>
        <p:spPr>
          <a:xfrm>
            <a:off x="1605581" y="243799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520192-C23E-4D8E-9B22-7047AD4FC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318" y="4040841"/>
            <a:ext cx="1984473" cy="1510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B57AA3-2C42-46DD-9252-7091AA003FE8}"/>
              </a:ext>
            </a:extLst>
          </p:cNvPr>
          <p:cNvSpPr txBox="1"/>
          <p:nvPr/>
        </p:nvSpPr>
        <p:spPr>
          <a:xfrm>
            <a:off x="1643954" y="44989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D9D6792-2A91-4F83-AC37-59F91954F873}"/>
              </a:ext>
            </a:extLst>
          </p:cNvPr>
          <p:cNvSpPr/>
          <p:nvPr/>
        </p:nvSpPr>
        <p:spPr>
          <a:xfrm rot="19252904">
            <a:off x="1433400" y="2977506"/>
            <a:ext cx="1216152" cy="256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D8917C4-2EF9-4085-A5D9-9BFB90B844C3}"/>
              </a:ext>
            </a:extLst>
          </p:cNvPr>
          <p:cNvSpPr/>
          <p:nvPr/>
        </p:nvSpPr>
        <p:spPr>
          <a:xfrm rot="2106072">
            <a:off x="1462658" y="4054759"/>
            <a:ext cx="1216152" cy="256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4D97F897-B8B8-4887-A2C1-350B23DB1A11}"/>
              </a:ext>
            </a:extLst>
          </p:cNvPr>
          <p:cNvSpPr/>
          <p:nvPr/>
        </p:nvSpPr>
        <p:spPr>
          <a:xfrm rot="2347096" flipV="1">
            <a:off x="4592538" y="2977507"/>
            <a:ext cx="1216152" cy="256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D45B33A6-7FBC-4F40-BC01-264E33F9E146}"/>
              </a:ext>
            </a:extLst>
          </p:cNvPr>
          <p:cNvSpPr/>
          <p:nvPr/>
        </p:nvSpPr>
        <p:spPr>
          <a:xfrm rot="19493928" flipV="1">
            <a:off x="4621796" y="4054760"/>
            <a:ext cx="1216152" cy="2569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B9C56-BD2F-4176-8ED6-04A8F0EFFB4B}"/>
              </a:ext>
            </a:extLst>
          </p:cNvPr>
          <p:cNvSpPr txBox="1"/>
          <p:nvPr/>
        </p:nvSpPr>
        <p:spPr>
          <a:xfrm>
            <a:off x="4955915" y="3474239"/>
            <a:ext cx="48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06459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88AA5D-9FDF-4D06-B098-16962BD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ru-RU" dirty="0"/>
              <a:t> операционных систем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1D0B-2DA6-4F6B-A0DD-C0EE6F1BC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B49CBC-5D28-4B53-83C8-9DDB66BB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библиотек</a:t>
            </a:r>
            <a:endParaRPr lang="en-US" dirty="0"/>
          </a:p>
        </p:txBody>
      </p:sp>
      <p:grpSp>
        <p:nvGrpSpPr>
          <p:cNvPr id="5" name="Группа 18">
            <a:extLst>
              <a:ext uri="{FF2B5EF4-FFF2-40B4-BE49-F238E27FC236}">
                <a16:creationId xmlns:a16="http://schemas.microsoft.com/office/drawing/2014/main" id="{D77320DB-7971-4F95-88C1-317EBEC80D60}"/>
              </a:ext>
            </a:extLst>
          </p:cNvPr>
          <p:cNvGrpSpPr/>
          <p:nvPr/>
        </p:nvGrpSpPr>
        <p:grpSpPr>
          <a:xfrm>
            <a:off x="838200" y="2667581"/>
            <a:ext cx="5757644" cy="3429024"/>
            <a:chOff x="857224" y="2428868"/>
            <a:chExt cx="7567875" cy="3429024"/>
          </a:xfrm>
        </p:grpSpPr>
        <p:sp>
          <p:nvSpPr>
            <p:cNvPr id="6" name="Скругленный прямоугольник 3">
              <a:extLst>
                <a:ext uri="{FF2B5EF4-FFF2-40B4-BE49-F238E27FC236}">
                  <a16:creationId xmlns:a16="http://schemas.microsoft.com/office/drawing/2014/main" id="{7E60F1BA-A20B-43BB-BB93-B8DB7B08C411}"/>
                </a:ext>
              </a:extLst>
            </p:cNvPr>
            <p:cNvSpPr/>
            <p:nvPr/>
          </p:nvSpPr>
          <p:spPr>
            <a:xfrm>
              <a:off x="1071538" y="4857760"/>
              <a:ext cx="4643470" cy="10001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Функции ядра</a:t>
              </a:r>
            </a:p>
          </p:txBody>
        </p:sp>
        <p:cxnSp>
          <p:nvCxnSpPr>
            <p:cNvPr id="7" name="Прямая соединительная линия 5">
              <a:extLst>
                <a:ext uri="{FF2B5EF4-FFF2-40B4-BE49-F238E27FC236}">
                  <a16:creationId xmlns:a16="http://schemas.microsoft.com/office/drawing/2014/main" id="{469AC868-FC36-4566-A173-747CE9485CAE}"/>
                </a:ext>
              </a:extLst>
            </p:cNvPr>
            <p:cNvCxnSpPr/>
            <p:nvPr/>
          </p:nvCxnSpPr>
          <p:spPr>
            <a:xfrm>
              <a:off x="857224" y="4643446"/>
              <a:ext cx="71438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Скругленный прямоугольник 6">
              <a:extLst>
                <a:ext uri="{FF2B5EF4-FFF2-40B4-BE49-F238E27FC236}">
                  <a16:creationId xmlns:a16="http://schemas.microsoft.com/office/drawing/2014/main" id="{637ADE3E-E90C-4D56-B6DB-5B8307889C4B}"/>
                </a:ext>
              </a:extLst>
            </p:cNvPr>
            <p:cNvSpPr/>
            <p:nvPr/>
          </p:nvSpPr>
          <p:spPr>
            <a:xfrm>
              <a:off x="1071538" y="4000504"/>
              <a:ext cx="4643470" cy="357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API</a:t>
              </a:r>
              <a:endParaRPr lang="ru-RU" dirty="0"/>
            </a:p>
          </p:txBody>
        </p:sp>
        <p:sp>
          <p:nvSpPr>
            <p:cNvPr id="9" name="Скругленный прямоугольник 7">
              <a:extLst>
                <a:ext uri="{FF2B5EF4-FFF2-40B4-BE49-F238E27FC236}">
                  <a16:creationId xmlns:a16="http://schemas.microsoft.com/office/drawing/2014/main" id="{EB74C6C5-6FD3-4AF0-A722-B706F6378DB4}"/>
                </a:ext>
              </a:extLst>
            </p:cNvPr>
            <p:cNvSpPr/>
            <p:nvPr/>
          </p:nvSpPr>
          <p:spPr>
            <a:xfrm>
              <a:off x="1071538" y="3286124"/>
              <a:ext cx="4643470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 32 API</a:t>
              </a:r>
              <a:endParaRPr lang="ru-RU" dirty="0"/>
            </a:p>
          </p:txBody>
        </p:sp>
        <p:sp>
          <p:nvSpPr>
            <p:cNvPr id="10" name="Скругленный прямоугольник 8">
              <a:extLst>
                <a:ext uri="{FF2B5EF4-FFF2-40B4-BE49-F238E27FC236}">
                  <a16:creationId xmlns:a16="http://schemas.microsoft.com/office/drawing/2014/main" id="{3FF80097-BDC7-4103-ADED-20D9D5F3335A}"/>
                </a:ext>
              </a:extLst>
            </p:cNvPr>
            <p:cNvSpPr/>
            <p:nvPr/>
          </p:nvSpPr>
          <p:spPr>
            <a:xfrm>
              <a:off x="1071538" y="2428868"/>
              <a:ext cx="134810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Library</a:t>
              </a:r>
              <a:endParaRPr lang="ru-RU" dirty="0"/>
            </a:p>
          </p:txBody>
        </p:sp>
        <p:sp>
          <p:nvSpPr>
            <p:cNvPr id="11" name="Скругленный прямоугольник 9">
              <a:extLst>
                <a:ext uri="{FF2B5EF4-FFF2-40B4-BE49-F238E27FC236}">
                  <a16:creationId xmlns:a16="http://schemas.microsoft.com/office/drawing/2014/main" id="{8711FE6D-64EE-4940-83AE-C58911DCBB61}"/>
                </a:ext>
              </a:extLst>
            </p:cNvPr>
            <p:cNvSpPr/>
            <p:nvPr/>
          </p:nvSpPr>
          <p:spPr>
            <a:xfrm>
              <a:off x="2571736" y="2428868"/>
              <a:ext cx="134810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.Net</a:t>
              </a:r>
              <a:r>
                <a:rPr lang="en-US" dirty="0"/>
                <a:t> Framework</a:t>
              </a:r>
              <a:endParaRPr lang="ru-RU" dirty="0"/>
            </a:p>
          </p:txBody>
        </p:sp>
        <p:sp>
          <p:nvSpPr>
            <p:cNvPr id="12" name="Скругленный прямоугольник 12">
              <a:extLst>
                <a:ext uri="{FF2B5EF4-FFF2-40B4-BE49-F238E27FC236}">
                  <a16:creationId xmlns:a16="http://schemas.microsoft.com/office/drawing/2014/main" id="{29F954E9-D884-4440-A74F-6B286DEE2DDD}"/>
                </a:ext>
              </a:extLst>
            </p:cNvPr>
            <p:cNvSpPr/>
            <p:nvPr/>
          </p:nvSpPr>
          <p:spPr>
            <a:xfrm>
              <a:off x="4357686" y="2428868"/>
              <a:ext cx="134810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3" name="Правая фигурная скобка 13">
              <a:extLst>
                <a:ext uri="{FF2B5EF4-FFF2-40B4-BE49-F238E27FC236}">
                  <a16:creationId xmlns:a16="http://schemas.microsoft.com/office/drawing/2014/main" id="{36CB1B5E-86C3-4B4C-80BE-B97F0E155B2A}"/>
                </a:ext>
              </a:extLst>
            </p:cNvPr>
            <p:cNvSpPr/>
            <p:nvPr/>
          </p:nvSpPr>
          <p:spPr>
            <a:xfrm>
              <a:off x="6143636" y="4857760"/>
              <a:ext cx="214314" cy="100013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авая фигурная скобка 14">
              <a:extLst>
                <a:ext uri="{FF2B5EF4-FFF2-40B4-BE49-F238E27FC236}">
                  <a16:creationId xmlns:a16="http://schemas.microsoft.com/office/drawing/2014/main" id="{A2450680-0AD7-4A29-8E1F-0A8DEEDF4987}"/>
                </a:ext>
              </a:extLst>
            </p:cNvPr>
            <p:cNvSpPr/>
            <p:nvPr/>
          </p:nvSpPr>
          <p:spPr>
            <a:xfrm>
              <a:off x="6143636" y="2428868"/>
              <a:ext cx="214314" cy="1857388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1FC91C-7E90-40EB-9880-D5581A1DA4EA}"/>
                </a:ext>
              </a:extLst>
            </p:cNvPr>
            <p:cNvSpPr txBox="1"/>
            <p:nvPr/>
          </p:nvSpPr>
          <p:spPr>
            <a:xfrm>
              <a:off x="6715142" y="3150180"/>
              <a:ext cx="170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Пользовательский </a:t>
              </a:r>
            </a:p>
            <a:p>
              <a:pPr algn="ctr"/>
              <a:r>
                <a:rPr lang="ru-RU" dirty="0"/>
                <a:t>режим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AD8E77-526C-4C9C-AB3D-CAA7A0D82C6A}"/>
                </a:ext>
              </a:extLst>
            </p:cNvPr>
            <p:cNvSpPr txBox="1"/>
            <p:nvPr/>
          </p:nvSpPr>
          <p:spPr>
            <a:xfrm>
              <a:off x="7051259" y="5000636"/>
              <a:ext cx="1373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/>
                <a:t>Режим ядра</a:t>
              </a:r>
            </a:p>
          </p:txBody>
        </p:sp>
      </p:grpSp>
      <p:grpSp>
        <p:nvGrpSpPr>
          <p:cNvPr id="17" name="Группа 18">
            <a:extLst>
              <a:ext uri="{FF2B5EF4-FFF2-40B4-BE49-F238E27FC236}">
                <a16:creationId xmlns:a16="http://schemas.microsoft.com/office/drawing/2014/main" id="{442C1C2C-152B-407B-BE0C-21C413293C62}"/>
              </a:ext>
            </a:extLst>
          </p:cNvPr>
          <p:cNvGrpSpPr/>
          <p:nvPr/>
        </p:nvGrpSpPr>
        <p:grpSpPr>
          <a:xfrm>
            <a:off x="7542087" y="2965303"/>
            <a:ext cx="4176464" cy="1916856"/>
            <a:chOff x="1071538" y="3941036"/>
            <a:chExt cx="2902859" cy="1916856"/>
          </a:xfrm>
        </p:grpSpPr>
        <p:sp>
          <p:nvSpPr>
            <p:cNvPr id="18" name="Скругленный прямоугольник 3">
              <a:extLst>
                <a:ext uri="{FF2B5EF4-FFF2-40B4-BE49-F238E27FC236}">
                  <a16:creationId xmlns:a16="http://schemas.microsoft.com/office/drawing/2014/main" id="{541D43B7-8B12-4906-98E3-619728B9C73D}"/>
                </a:ext>
              </a:extLst>
            </p:cNvPr>
            <p:cNvSpPr/>
            <p:nvPr/>
          </p:nvSpPr>
          <p:spPr>
            <a:xfrm>
              <a:off x="1071538" y="4857760"/>
              <a:ext cx="2895061" cy="10001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Операционная система</a:t>
              </a:r>
            </a:p>
          </p:txBody>
        </p:sp>
        <p:sp>
          <p:nvSpPr>
            <p:cNvPr id="19" name="Скругленный прямоугольник 8">
              <a:extLst>
                <a:ext uri="{FF2B5EF4-FFF2-40B4-BE49-F238E27FC236}">
                  <a16:creationId xmlns:a16="http://schemas.microsoft.com/office/drawing/2014/main" id="{F063E7B0-08A5-47BE-9BF4-B3A887E1300C}"/>
                </a:ext>
              </a:extLst>
            </p:cNvPr>
            <p:cNvSpPr/>
            <p:nvPr/>
          </p:nvSpPr>
          <p:spPr>
            <a:xfrm>
              <a:off x="1071538" y="3941036"/>
              <a:ext cx="134810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Library</a:t>
              </a:r>
              <a:endParaRPr lang="ru-RU" dirty="0"/>
            </a:p>
          </p:txBody>
        </p:sp>
        <p:sp>
          <p:nvSpPr>
            <p:cNvPr id="20" name="Скругленный прямоугольник 9">
              <a:extLst>
                <a:ext uri="{FF2B5EF4-FFF2-40B4-BE49-F238E27FC236}">
                  <a16:creationId xmlns:a16="http://schemas.microsoft.com/office/drawing/2014/main" id="{3CB46041-E3F0-42F7-AEAB-6CC397B999E1}"/>
                </a:ext>
              </a:extLst>
            </p:cNvPr>
            <p:cNvSpPr/>
            <p:nvPr/>
          </p:nvSpPr>
          <p:spPr>
            <a:xfrm>
              <a:off x="2626293" y="3941036"/>
              <a:ext cx="1348104" cy="71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POSIX.1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03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CFE7A-EA7B-445B-9A9C-6A1AA3E7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API, </a:t>
            </a:r>
            <a:r>
              <a:rPr lang="ru-RU" dirty="0"/>
              <a:t>доступные программисту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760410-B053-47DF-8C8B-B657E835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833"/>
            <a:ext cx="4261834" cy="3820129"/>
          </a:xfrm>
        </p:spPr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b="1" dirty="0"/>
              <a:t>Win 32</a:t>
            </a:r>
          </a:p>
          <a:p>
            <a:pPr lvl="1"/>
            <a:r>
              <a:rPr lang="en-US" dirty="0"/>
              <a:t>Native API, Kernel API</a:t>
            </a:r>
          </a:p>
          <a:p>
            <a:pPr lvl="1"/>
            <a:endParaRPr lang="en-US" dirty="0"/>
          </a:p>
          <a:p>
            <a:r>
              <a:rPr lang="en-US" dirty="0"/>
              <a:t>Unix/Linux</a:t>
            </a:r>
          </a:p>
          <a:p>
            <a:pPr lvl="1"/>
            <a:r>
              <a:rPr lang="en-US" dirty="0"/>
              <a:t>POSIX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B030305-71A0-43B4-8492-9B6E597EF0F9}"/>
              </a:ext>
            </a:extLst>
          </p:cNvPr>
          <p:cNvSpPr txBox="1">
            <a:spLocks/>
          </p:cNvSpPr>
          <p:nvPr/>
        </p:nvSpPr>
        <p:spPr>
          <a:xfrm>
            <a:off x="7091968" y="2356832"/>
            <a:ext cx="4261834" cy="382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Стандартные библиотеки С</a:t>
            </a:r>
          </a:p>
          <a:p>
            <a:r>
              <a:rPr lang="en-US" dirty="0"/>
              <a:t>Base Class Library (BCL) -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82925-E336-446C-A242-C2B0D24BD768}"/>
              </a:ext>
            </a:extLst>
          </p:cNvPr>
          <p:cNvSpPr txBox="1"/>
          <p:nvPr/>
        </p:nvSpPr>
        <p:spPr>
          <a:xfrm>
            <a:off x="2271265" y="1690688"/>
            <a:ext cx="13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Родные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B7E70-D1EB-469E-8BEA-62F5A5EF1D5B}"/>
              </a:ext>
            </a:extLst>
          </p:cNvPr>
          <p:cNvSpPr txBox="1"/>
          <p:nvPr/>
        </p:nvSpPr>
        <p:spPr>
          <a:xfrm>
            <a:off x="7827182" y="1690688"/>
            <a:ext cx="2045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Библиотеки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539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27AD-BBA1-4B59-AE66-9E0FB93D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API vs </a:t>
            </a:r>
            <a:r>
              <a:rPr lang="ru-RU" dirty="0"/>
              <a:t>Стандартная библиотека С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698CC9-A11E-4FD3-8D6B-50CDA9504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67639"/>
              </p:ext>
            </p:extLst>
          </p:nvPr>
        </p:nvGraphicFramePr>
        <p:xfrm>
          <a:off x="838200" y="1825625"/>
          <a:ext cx="10515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696">
                  <a:extLst>
                    <a:ext uri="{9D8B030D-6E8A-4147-A177-3AD203B41FA5}">
                      <a16:colId xmlns:a16="http://schemas.microsoft.com/office/drawing/2014/main" val="3754532546"/>
                    </a:ext>
                  </a:extLst>
                </a:gridCol>
                <a:gridCol w="4134118">
                  <a:extLst>
                    <a:ext uri="{9D8B030D-6E8A-4147-A177-3AD203B41FA5}">
                      <a16:colId xmlns:a16="http://schemas.microsoft.com/office/drawing/2014/main" val="550069455"/>
                    </a:ext>
                  </a:extLst>
                </a:gridCol>
                <a:gridCol w="4656786">
                  <a:extLst>
                    <a:ext uri="{9D8B030D-6E8A-4147-A177-3AD203B41FA5}">
                      <a16:colId xmlns:a16="http://schemas.microsoft.com/office/drawing/2014/main" val="296241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Стандартная библиотека 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3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Полный функционал системных сервисов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Покрывает некоторую часть возможностей </a:t>
                      </a:r>
                      <a:r>
                        <a:rPr lang="ru-RU" dirty="0" err="1"/>
                        <a:t>Win</a:t>
                      </a:r>
                      <a:r>
                        <a:rPr lang="ru-RU" dirty="0"/>
                        <a:t> API (POSIX)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Управление памятью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Управление файлами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Вывод на консоль</a:t>
                      </a:r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Ряд доп. функций: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Форматированный ввод-вывод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Стандарт именования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Функции именуются в </a:t>
                      </a:r>
                      <a:r>
                        <a:rPr lang="en-US" dirty="0"/>
                        <a:t>CamelCase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WaitForSingleObject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CreateFile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Функции именуются в нижнем регистре: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fopen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7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Заголовочные файлы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WINDOWS.H – включает все остальные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WINNT.H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WINBASE.H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stdio.h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5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83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43F79C2-3EAC-4F6A-B474-DE074F22A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20" y="335845"/>
            <a:ext cx="5032147" cy="618630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errno.h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BUF_SIZE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256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BUF_SIZE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bytes_in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bytes_out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3) 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"Usage: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file1 file2\n"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2;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3;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  Process the input file a record at a time. */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bytes_in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(rec, 1,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BUF_SIZE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&gt; 0) 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bytes_out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(rec, 1,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bytes_in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bytes_out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bytes_in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"Fatal write error."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DB33FA-58C4-4D20-9E15-3600796D3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558" y="81930"/>
            <a:ext cx="5416868" cy="66941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windows.h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BUF_SIZE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LPTSTR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Buffer[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BUF_SIZE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3) 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"Usage: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file1 file2\n"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CreateFile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GENERIC_READ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OPEN_EXISTING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INVALID_HANDLE_VALUE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"Cannot open input file. Error: %x\n"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GetLastError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2;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CreateFile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GENERIC_WRITE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CREATE_ALWAYS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FILE_ATTRIBUTE_NORMAL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INVALID_HANDLE_VALUE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"Cannot open output file. Error: %x\n"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GetLastError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3;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Buffer,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BUF_SIZE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0) 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Buffer,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"Fatal write error: %x\n"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GetLastError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CloseHandle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CloseHandle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1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F2A66B-E828-449C-9439-038D695F3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191" y="1131478"/>
            <a:ext cx="7149714" cy="424731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windows.h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LPTSTR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3) 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"Usage: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cpCF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file1 file2\n"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CopyFile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008A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CopyFile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Error: %x\n"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GetLastError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2;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5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A205-7DF7-4947-A2E1-BF14CF0C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Ваши вопросы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AF036-AEBA-44DE-B7BF-9C5583DB7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A783-7718-4E73-918B-FE2DEC8C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D90E-5BF7-4752-BB3C-FB0DB2BD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системного программирования</a:t>
            </a:r>
            <a:endParaRPr lang="en-US" dirty="0"/>
          </a:p>
          <a:p>
            <a:r>
              <a:rPr lang="ru-RU" dirty="0"/>
              <a:t>Функции операционных систем</a:t>
            </a:r>
            <a:endParaRPr lang="en-US" dirty="0"/>
          </a:p>
          <a:p>
            <a:r>
              <a:rPr lang="en-US" dirty="0"/>
              <a:t>API</a:t>
            </a:r>
            <a:r>
              <a:rPr lang="ru-RU"/>
              <a:t> операционных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6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812D55-E146-434A-8A8D-F64999BD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системного программирования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6ED7A-3D3A-43C1-98EE-4FAA1D8CF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EB60-F248-4A69-A0BF-B3351758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«Системное программирование»?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2D5B5-ECD6-456F-8065-8C28A1932B75}"/>
              </a:ext>
            </a:extLst>
          </p:cNvPr>
          <p:cNvSpPr/>
          <p:nvPr/>
        </p:nvSpPr>
        <p:spPr>
          <a:xfrm>
            <a:off x="7493000" y="1271163"/>
            <a:ext cx="446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https://ru.wikipedia.org/wiki/</a:t>
            </a:r>
            <a:r>
              <a:rPr lang="ru-RU" dirty="0" err="1">
                <a:hlinkClick r:id="rId2"/>
              </a:rPr>
              <a:t>Системное_программное_обеспечение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06723A-7695-44F7-870E-03F3CAA79CF7}"/>
              </a:ext>
            </a:extLst>
          </p:cNvPr>
          <p:cNvSpPr/>
          <p:nvPr/>
        </p:nvSpPr>
        <p:spPr>
          <a:xfrm>
            <a:off x="1921933" y="2381391"/>
            <a:ext cx="936413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Системное программирование</a:t>
            </a:r>
            <a:r>
              <a:rPr lang="ru-RU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- создание системного программного обеспечения.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522EE-7CC0-4DEF-8B53-3AB8316C64DC}"/>
              </a:ext>
            </a:extLst>
          </p:cNvPr>
          <p:cNvSpPr/>
          <p:nvPr/>
        </p:nvSpPr>
        <p:spPr>
          <a:xfrm>
            <a:off x="702733" y="3161868"/>
            <a:ext cx="9127067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Систе́мное</a:t>
            </a:r>
            <a:r>
              <a:rPr lang="ru-RU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програ́ммное</a:t>
            </a:r>
            <a:r>
              <a:rPr lang="ru-RU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обеспе́чение</a:t>
            </a:r>
            <a:r>
              <a:rPr lang="ru-RU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— комплекс программ, которые обеспечивают управление компонентами 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Вычислительная система"/>
              </a:rPr>
              <a:t>компьютерной системы</a:t>
            </a:r>
            <a:r>
              <a:rPr lang="ru-RU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… </a:t>
            </a:r>
            <a:r>
              <a:rPr lang="ru-RU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В отличие от 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Прикладное программное обеспечение"/>
              </a:rPr>
              <a:t>прикладного программного обеспечения</a:t>
            </a:r>
            <a:r>
              <a:rPr lang="ru-RU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системное не решает конкретные практические задачи, а лишь обеспечивает работу других программ,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…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92616B-FAC0-46AB-8FDF-3CC6D84BB6F9}"/>
              </a:ext>
            </a:extLst>
          </p:cNvPr>
          <p:cNvSpPr/>
          <p:nvPr/>
        </p:nvSpPr>
        <p:spPr>
          <a:xfrm>
            <a:off x="2345268" y="4738549"/>
            <a:ext cx="900853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Как правило, к системному программному обеспечению относятся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операционные системы,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утилиты,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системы программирования,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системы управления базами данных,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широкий класс связующего программного обеспечения.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6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FCF1-E6CA-4B4C-9D67-0D0B59CE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будем понимать мы…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4DF1-AD09-4F2D-84B7-5A410DE2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Системное ПО</a:t>
            </a:r>
            <a:r>
              <a:rPr lang="en-US" dirty="0"/>
              <a:t> (</a:t>
            </a:r>
            <a:r>
              <a:rPr lang="ru-RU" dirty="0"/>
              <a:t>или отдельные компоненты ПО)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Работают непосредственно с аппаратурой или ОС</a:t>
            </a:r>
          </a:p>
          <a:p>
            <a:r>
              <a:rPr lang="ru-RU" dirty="0"/>
              <a:t>Используют </a:t>
            </a:r>
            <a:r>
              <a:rPr lang="en-US" dirty="0"/>
              <a:t>low level </a:t>
            </a:r>
            <a:r>
              <a:rPr lang="ru-RU" dirty="0"/>
              <a:t>языки программирования</a:t>
            </a:r>
          </a:p>
          <a:p>
            <a:r>
              <a:rPr lang="ru-RU" dirty="0"/>
              <a:t>Решают общесистемные задачи:</a:t>
            </a:r>
          </a:p>
          <a:p>
            <a:pPr lvl="1"/>
            <a:r>
              <a:rPr lang="ru-RU" dirty="0"/>
              <a:t>Управление памятью</a:t>
            </a:r>
          </a:p>
          <a:p>
            <a:pPr lvl="1"/>
            <a:r>
              <a:rPr lang="ru-RU" dirty="0"/>
              <a:t>Файлами</a:t>
            </a:r>
          </a:p>
          <a:p>
            <a:pPr lvl="1"/>
            <a:r>
              <a:rPr lang="ru-RU" dirty="0"/>
              <a:t>Процессами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24E41-8B68-4C46-AC59-CC28A4C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 программ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8F5188-5494-4ABB-9BDA-450B31302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560212"/>
              </p:ext>
            </p:extLst>
          </p:nvPr>
        </p:nvGraphicFramePr>
        <p:xfrm>
          <a:off x="1769533" y="2404532"/>
          <a:ext cx="8424334" cy="2700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A999FCF-FAEC-4231-8C6B-707C1ACDA380}"/>
              </a:ext>
            </a:extLst>
          </p:cNvPr>
          <p:cNvSpPr/>
          <p:nvPr/>
        </p:nvSpPr>
        <p:spPr>
          <a:xfrm>
            <a:off x="1371600" y="2116667"/>
            <a:ext cx="4622800" cy="32173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1A33-DF1B-41AE-8BCE-6774D37B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vs Unmanaged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BCDDD-96A4-4035-876A-B6DE7D7EDF7C}"/>
              </a:ext>
            </a:extLst>
          </p:cNvPr>
          <p:cNvSpPr/>
          <p:nvPr/>
        </p:nvSpPr>
        <p:spPr>
          <a:xfrm>
            <a:off x="606912" y="5976508"/>
            <a:ext cx="6024282" cy="51636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 System / Hardware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Folded Corner 4">
            <a:extLst>
              <a:ext uri="{FF2B5EF4-FFF2-40B4-BE49-F238E27FC236}">
                <a16:creationId xmlns:a16="http://schemas.microsoft.com/office/drawing/2014/main" id="{D74921A7-4D83-4221-AE91-CFA5B58A70BC}"/>
              </a:ext>
            </a:extLst>
          </p:cNvPr>
          <p:cNvSpPr/>
          <p:nvPr/>
        </p:nvSpPr>
        <p:spPr>
          <a:xfrm>
            <a:off x="614980" y="1513269"/>
            <a:ext cx="720761" cy="722424"/>
          </a:xfrm>
          <a:prstGeom prst="foldedCorner">
            <a:avLst>
              <a:gd name="adj" fmla="val 2878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sz="1600" dirty="0"/>
              <a:t>C++</a:t>
            </a:r>
            <a:endParaRPr lang="ru-RU" sz="1600" dirty="0"/>
          </a:p>
        </p:txBody>
      </p:sp>
      <p:sp>
        <p:nvSpPr>
          <p:cNvPr id="5" name="Folded Corner 5">
            <a:extLst>
              <a:ext uri="{FF2B5EF4-FFF2-40B4-BE49-F238E27FC236}">
                <a16:creationId xmlns:a16="http://schemas.microsoft.com/office/drawing/2014/main" id="{31169AD1-6489-466A-8E7B-170376BB1479}"/>
              </a:ext>
            </a:extLst>
          </p:cNvPr>
          <p:cNvSpPr/>
          <p:nvPr/>
        </p:nvSpPr>
        <p:spPr>
          <a:xfrm>
            <a:off x="3355492" y="1519455"/>
            <a:ext cx="720761" cy="722424"/>
          </a:xfrm>
          <a:prstGeom prst="foldedCorner">
            <a:avLst>
              <a:gd name="adj" fmla="val 2878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C#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Folded Corner 7">
            <a:extLst>
              <a:ext uri="{FF2B5EF4-FFF2-40B4-BE49-F238E27FC236}">
                <a16:creationId xmlns:a16="http://schemas.microsoft.com/office/drawing/2014/main" id="{F9817648-526A-4A7B-8D1D-83F2B7B9243F}"/>
              </a:ext>
            </a:extLst>
          </p:cNvPr>
          <p:cNvSpPr/>
          <p:nvPr/>
        </p:nvSpPr>
        <p:spPr>
          <a:xfrm>
            <a:off x="4807773" y="1513269"/>
            <a:ext cx="720761" cy="722424"/>
          </a:xfrm>
          <a:prstGeom prst="foldedCorner">
            <a:avLst>
              <a:gd name="adj" fmla="val 2878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VB.Net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BF39-EC22-4F19-B88A-4924FE687935}"/>
              </a:ext>
            </a:extLst>
          </p:cNvPr>
          <p:cNvSpPr/>
          <p:nvPr/>
        </p:nvSpPr>
        <p:spPr>
          <a:xfrm>
            <a:off x="521748" y="2455236"/>
            <a:ext cx="914400" cy="3842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Compiler</a:t>
            </a:r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EF13F-71F5-49F6-957E-60510F121077}"/>
              </a:ext>
            </a:extLst>
          </p:cNvPr>
          <p:cNvSpPr txBox="1"/>
          <p:nvPr/>
        </p:nvSpPr>
        <p:spPr>
          <a:xfrm>
            <a:off x="408793" y="4892981"/>
            <a:ext cx="11403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000101001010101011101110011011</a:t>
            </a:r>
            <a:endParaRPr lang="ru-RU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1FF5-9B44-4C98-8159-2A24BB422F21}"/>
              </a:ext>
            </a:extLst>
          </p:cNvPr>
          <p:cNvSpPr/>
          <p:nvPr/>
        </p:nvSpPr>
        <p:spPr>
          <a:xfrm>
            <a:off x="3258671" y="2455236"/>
            <a:ext cx="914400" cy="3842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Compiler</a:t>
            </a:r>
            <a:endParaRPr lang="ru-RU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376ED-6717-4C9D-A945-EB4C755FBB10}"/>
              </a:ext>
            </a:extLst>
          </p:cNvPr>
          <p:cNvSpPr/>
          <p:nvPr/>
        </p:nvSpPr>
        <p:spPr>
          <a:xfrm>
            <a:off x="4710952" y="2449049"/>
            <a:ext cx="914400" cy="3842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/>
              <a:t>Compiler</a:t>
            </a:r>
            <a:endParaRPr lang="ru-RU" sz="1600" dirty="0"/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295B3140-4B44-41AE-907E-35DC09F631AA}"/>
              </a:ext>
            </a:extLst>
          </p:cNvPr>
          <p:cNvSpPr/>
          <p:nvPr/>
        </p:nvSpPr>
        <p:spPr>
          <a:xfrm>
            <a:off x="2489499" y="3638487"/>
            <a:ext cx="4141695" cy="11952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Common </a:t>
            </a:r>
          </a:p>
          <a:p>
            <a:r>
              <a:rPr lang="en-US" sz="1200" dirty="0">
                <a:solidFill>
                  <a:schemeClr val="tx1"/>
                </a:solidFill>
              </a:rPr>
              <a:t>language runtime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BC59A-5E92-4CBA-B400-B8CB5AE5B7AC}"/>
              </a:ext>
            </a:extLst>
          </p:cNvPr>
          <p:cNvSpPr txBox="1"/>
          <p:nvPr/>
        </p:nvSpPr>
        <p:spPr>
          <a:xfrm>
            <a:off x="3432781" y="2972085"/>
            <a:ext cx="56618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IL </a:t>
            </a:r>
          </a:p>
          <a:p>
            <a:pPr algn="ctr"/>
            <a:r>
              <a:rPr lang="en-US" sz="1400" dirty="0"/>
              <a:t>code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64A46-17D9-4117-989B-4EDFEA9918C9}"/>
              </a:ext>
            </a:extLst>
          </p:cNvPr>
          <p:cNvSpPr txBox="1"/>
          <p:nvPr/>
        </p:nvSpPr>
        <p:spPr>
          <a:xfrm>
            <a:off x="4885062" y="2976516"/>
            <a:ext cx="56618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IL </a:t>
            </a:r>
          </a:p>
          <a:p>
            <a:pPr algn="ctr"/>
            <a:r>
              <a:rPr lang="en-US" sz="1400" dirty="0"/>
              <a:t>code</a:t>
            </a:r>
            <a:endParaRPr lang="ru-RU" sz="1400" dirty="0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ED7538C6-0EB5-403B-A78D-6EC5B2FDC581}"/>
              </a:ext>
            </a:extLst>
          </p:cNvPr>
          <p:cNvSpPr/>
          <p:nvPr/>
        </p:nvSpPr>
        <p:spPr>
          <a:xfrm>
            <a:off x="3005866" y="4236125"/>
            <a:ext cx="3083859" cy="416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Just-In-Time Compiler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17AC7-57DA-4514-B9D1-5A20EC46B9E0}"/>
              </a:ext>
            </a:extLst>
          </p:cNvPr>
          <p:cNvSpPr txBox="1"/>
          <p:nvPr/>
        </p:nvSpPr>
        <p:spPr>
          <a:xfrm>
            <a:off x="3977641" y="5070577"/>
            <a:ext cx="11403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000101001010101011101110011011</a:t>
            </a:r>
            <a:endParaRPr lang="ru-RU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B0C1A6-A503-42D8-BFF1-C0E27CC89FD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975361" y="2235693"/>
            <a:ext cx="3587" cy="219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D689F5-7A5E-4FE7-B9A8-28658D16350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78948" y="2839518"/>
            <a:ext cx="0" cy="2053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0B32AE-622C-4CC3-973A-D4D9693EAE94}"/>
              </a:ext>
            </a:extLst>
          </p:cNvPr>
          <p:cNvCxnSpPr>
            <a:stCxn id="8" idx="2"/>
          </p:cNvCxnSpPr>
          <p:nvPr/>
        </p:nvCxnSpPr>
        <p:spPr>
          <a:xfrm>
            <a:off x="978948" y="5631645"/>
            <a:ext cx="0" cy="344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F1AEB5-44E9-4815-9153-696A3834923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3715871" y="2241879"/>
            <a:ext cx="2" cy="213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C2245A-01D5-4609-9AC7-1CE5FBDD6A2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715871" y="2839518"/>
            <a:ext cx="1" cy="1325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B3936-05CB-4BE0-A6C2-F4F3719824D3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5168152" y="2833331"/>
            <a:ext cx="1" cy="143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9CC876-B86D-4667-87F5-3FE3C397270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168152" y="2235693"/>
            <a:ext cx="2" cy="213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42">
            <a:extLst>
              <a:ext uri="{FF2B5EF4-FFF2-40B4-BE49-F238E27FC236}">
                <a16:creationId xmlns:a16="http://schemas.microsoft.com/office/drawing/2014/main" id="{EBE9C321-8EA9-49BE-9D3D-FDC4755176D8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3761424" y="3449753"/>
            <a:ext cx="740820" cy="83192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44">
            <a:extLst>
              <a:ext uri="{FF2B5EF4-FFF2-40B4-BE49-F238E27FC236}">
                <a16:creationId xmlns:a16="http://schemas.microsoft.com/office/drawing/2014/main" id="{12078D53-646F-4B95-820E-3816AEBBDE2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4489781" y="3557752"/>
            <a:ext cx="736389" cy="620357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A88307-E0DF-49F6-A7EE-1346D332075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547796" y="4652625"/>
            <a:ext cx="0" cy="417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CF2FE8-8889-450E-A49D-58219989A0D0}"/>
              </a:ext>
            </a:extLst>
          </p:cNvPr>
          <p:cNvCxnSpPr>
            <a:stCxn id="15" idx="2"/>
          </p:cNvCxnSpPr>
          <p:nvPr/>
        </p:nvCxnSpPr>
        <p:spPr>
          <a:xfrm flipH="1">
            <a:off x="4547795" y="5809241"/>
            <a:ext cx="1" cy="16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613CC8F0-F038-4276-B8B1-7602339BE38A}"/>
              </a:ext>
            </a:extLst>
          </p:cNvPr>
          <p:cNvSpPr/>
          <p:nvPr/>
        </p:nvSpPr>
        <p:spPr>
          <a:xfrm flipH="1">
            <a:off x="7077631" y="1534649"/>
            <a:ext cx="155447" cy="19606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05FD7510-595D-4695-BD69-786025DA0020}"/>
              </a:ext>
            </a:extLst>
          </p:cNvPr>
          <p:cNvSpPr/>
          <p:nvPr/>
        </p:nvSpPr>
        <p:spPr>
          <a:xfrm flipH="1">
            <a:off x="7077630" y="3682461"/>
            <a:ext cx="155447" cy="281041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600868-9593-4C52-8E8E-0C2B76C08B57}"/>
              </a:ext>
            </a:extLst>
          </p:cNvPr>
          <p:cNvSpPr txBox="1"/>
          <p:nvPr/>
        </p:nvSpPr>
        <p:spPr>
          <a:xfrm>
            <a:off x="7421870" y="2214339"/>
            <a:ext cx="1263487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  <a:p>
            <a:r>
              <a:rPr lang="en-US" dirty="0"/>
              <a:t>computer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C6B0DE-7ACA-4EB3-A858-DF5D93DF26CF}"/>
              </a:ext>
            </a:extLst>
          </p:cNvPr>
          <p:cNvSpPr txBox="1"/>
          <p:nvPr/>
        </p:nvSpPr>
        <p:spPr>
          <a:xfrm>
            <a:off x="7421869" y="4827384"/>
            <a:ext cx="121219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computer</a:t>
            </a:r>
            <a:endParaRPr lang="ru-RU" dirty="0"/>
          </a:p>
        </p:txBody>
      </p:sp>
      <p:sp>
        <p:nvSpPr>
          <p:cNvPr id="31" name="Line Callout 2 (No Border) 57">
            <a:extLst>
              <a:ext uri="{FF2B5EF4-FFF2-40B4-BE49-F238E27FC236}">
                <a16:creationId xmlns:a16="http://schemas.microsoft.com/office/drawing/2014/main" id="{D446157B-7406-4310-8A69-27C634E5F207}"/>
              </a:ext>
            </a:extLst>
          </p:cNvPr>
          <p:cNvSpPr/>
          <p:nvPr/>
        </p:nvSpPr>
        <p:spPr>
          <a:xfrm>
            <a:off x="9085026" y="3362399"/>
            <a:ext cx="2920707" cy="1471364"/>
          </a:xfrm>
          <a:prstGeom prst="callout2">
            <a:avLst>
              <a:gd name="adj1" fmla="val 34203"/>
              <a:gd name="adj2" fmla="val -967"/>
              <a:gd name="adj3" fmla="val 53520"/>
              <a:gd name="adj4" fmla="val -16299"/>
              <a:gd name="adj5" fmla="val 54310"/>
              <a:gd name="adj6" fmla="val -89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Compile / Interpret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79017A-4E61-4323-8722-A2291F24A421}"/>
              </a:ext>
            </a:extLst>
          </p:cNvPr>
          <p:cNvSpPr/>
          <p:nvPr/>
        </p:nvSpPr>
        <p:spPr>
          <a:xfrm>
            <a:off x="178099" y="1351658"/>
            <a:ext cx="1791640" cy="53708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7" grpId="0" animBg="1"/>
      <p:bldP spid="28" grpId="0" animBg="1"/>
      <p:bldP spid="29" grpId="0"/>
      <p:bldP spid="30" grpId="0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DD6DB9-07F4-42F7-A571-68E10F8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операционных систем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21DF2-8B88-492C-93FB-6435576A4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0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0F02E9-99F1-4B85-9696-40890BD8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управляет ОС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3B8C47-F931-480D-B48B-63E0F985A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729260"/>
              </p:ext>
            </p:extLst>
          </p:nvPr>
        </p:nvGraphicFramePr>
        <p:xfrm>
          <a:off x="838200" y="1574799"/>
          <a:ext cx="10515600" cy="502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3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EDB6BE-7E64-443C-A56D-66611492C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7EDB6BE-7E64-443C-A56D-66611492C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D56C3E-064E-4AE9-A630-34FA1D6D5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9ED56C3E-064E-4AE9-A630-34FA1D6D5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5A47C3-5FCC-4918-81F8-DDC10C134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E5A47C3-5FCC-4918-81F8-DDC10C134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69B718-7BD5-427C-BF6C-02283EF43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1269B718-7BD5-427C-BF6C-02283EF43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77E97B-CCBC-4069-815F-25469C948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277E97B-CCBC-4069-815F-25469C948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F4AED8-1DB7-43E6-BC26-DE4CA9B9A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75F4AED8-1DB7-43E6-BC26-DE4CA9B9A5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974887-29DF-47D1-B05D-9DCA9E90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BE974887-29DF-47D1-B05D-9DCA9E90E3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8A99D7-3E14-454A-BB05-E62766681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F88A99D7-3E14-454A-BB05-E62766681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57F16E-1F4A-4E18-A31F-2B783479A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2D57F16E-1F4A-4E18-A31F-2B783479A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58D934-E14C-4F4D-9AB6-2026B935E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C158D934-E14C-4F4D-9AB6-2026B935E3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29C7D4-365F-4036-B3D6-579B5479F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1529C7D4-365F-4036-B3D6-579B5479F0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7DD7E2-7614-4636-AEF8-2C0B41000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D77DD7E2-7614-4636-AEF8-2C0B410006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C3E8AE-85CA-4F26-A89F-E6B0DAE91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A9C3E8AE-85CA-4F26-A89F-E6B0DAE91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DE2FC3-385E-4A28-8171-72A0F6901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1EDE2FC3-385E-4A28-8171-72A0F6901F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31D7A7-17D5-4A05-8D7F-CB611E6F9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0731D7A7-17D5-4A05-8D7F-CB611E6F9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345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Введение в системное программирование</vt:lpstr>
      <vt:lpstr>Содержание</vt:lpstr>
      <vt:lpstr>Понятие системного программирования</vt:lpstr>
      <vt:lpstr>Что такое «Системное программирование»?</vt:lpstr>
      <vt:lpstr>Что будем понимать мы…</vt:lpstr>
      <vt:lpstr>Окружение программ</vt:lpstr>
      <vt:lpstr>Managed vs Unmanaged</vt:lpstr>
      <vt:lpstr>Функции операционных систем</vt:lpstr>
      <vt:lpstr>Чем управляет ОС?</vt:lpstr>
      <vt:lpstr>ОС и интерфейсы</vt:lpstr>
      <vt:lpstr>API операционных систем</vt:lpstr>
      <vt:lpstr>Уровни библиотек</vt:lpstr>
      <vt:lpstr>API, доступные программисту</vt:lpstr>
      <vt:lpstr>Win API vs Стандартная библиотека С</vt:lpstr>
      <vt:lpstr>PowerPoint Presentation</vt:lpstr>
      <vt:lpstr>PowerPoint Presentation</vt:lpstr>
      <vt:lpstr>Ваши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системное программирование</dc:title>
  <dc:creator>Mihail Romanov</dc:creator>
  <cp:lastModifiedBy>Mihail Romanov</cp:lastModifiedBy>
  <cp:revision>16</cp:revision>
  <dcterms:created xsi:type="dcterms:W3CDTF">2018-09-09T13:39:21Z</dcterms:created>
  <dcterms:modified xsi:type="dcterms:W3CDTF">2018-09-15T12:20:31Z</dcterms:modified>
</cp:coreProperties>
</file>