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57" r:id="rId4"/>
    <p:sldId id="258" r:id="rId5"/>
    <p:sldId id="263" r:id="rId6"/>
    <p:sldId id="269" r:id="rId7"/>
    <p:sldId id="259" r:id="rId8"/>
    <p:sldId id="264" r:id="rId9"/>
    <p:sldId id="270" r:id="rId10"/>
    <p:sldId id="271" r:id="rId11"/>
    <p:sldId id="260" r:id="rId12"/>
    <p:sldId id="267" r:id="rId13"/>
    <p:sldId id="272" r:id="rId14"/>
    <p:sldId id="261" r:id="rId15"/>
    <p:sldId id="266" r:id="rId16"/>
    <p:sldId id="273" r:id="rId17"/>
    <p:sldId id="262" r:id="rId18"/>
    <p:sldId id="285" r:id="rId19"/>
    <p:sldId id="287" r:id="rId20"/>
    <p:sldId id="265" r:id="rId21"/>
    <p:sldId id="288" r:id="rId22"/>
    <p:sldId id="289" r:id="rId23"/>
    <p:sldId id="290" r:id="rId24"/>
    <p:sldId id="291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4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F7C8B-79C4-417F-9080-6872E95549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9C85E7-CB6A-4C80-A794-D684CED090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906AB5-FC95-4BAC-8CAB-A774F313E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D112B-C54A-475E-BFCA-B122F1FF5E34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427276-6D3C-411E-BB15-7C66ED3EA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192D55-FBFF-44B3-9621-44CD68CDF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1CDE7-BAC8-44DD-8DC7-2217860EC2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282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B2303-F348-408B-99F8-4D6BCCE0E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6C83EA-809B-49B7-BE44-0558303343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7EF36-37B7-4B66-8B31-F73A47D52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D112B-C54A-475E-BFCA-B122F1FF5E34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70D8C9-BF2C-4C7C-8D3C-15525C971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BA8F40-9E54-4132-921E-7A6F00418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1CDE7-BAC8-44DD-8DC7-2217860EC2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543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731EA2-A493-4ADE-8D32-5EF9A5E8EC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DD9592-C967-4C8C-AFB6-3407BDCC90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DBB6F9-785F-4970-9A02-68E724744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D112B-C54A-475E-BFCA-B122F1FF5E34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122B1B-14B7-40AC-B8B8-B7495016B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4A8083-9C36-4AD4-8FF3-31C21B945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1CDE7-BAC8-44DD-8DC7-2217860EC2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795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A1F2E-7DBD-432D-9CC7-E2BBE8FEF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208116-7B3F-42DB-B516-06A24EAC74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F5FA21-B5B5-4286-8FF7-614AC498F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D112B-C54A-475E-BFCA-B122F1FF5E34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B74085-2F0F-4F7F-BF1E-E3194B4F9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61FAE5-0D97-410D-8B0D-2A17BD2D0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1CDE7-BAC8-44DD-8DC7-2217860EC2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609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3E1A2-EE71-4CD7-BDF5-D291E5788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BC67CB-217D-426C-9BCD-05BFAD13CD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64217F-873A-44F0-BB53-A5A69E407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D112B-C54A-475E-BFCA-B122F1FF5E34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FCFA65-155E-4867-A20D-0E3388473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6C798B-BBDD-4C94-A288-419ED6FD9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1CDE7-BAC8-44DD-8DC7-2217860EC2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209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C3226-EB08-4D02-B231-CCDDB0A61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52E1CE-6DB5-4D11-81DA-960C0B5833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CE00C9-F06C-4038-85E9-C503BE15DB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E56D23-C56F-4953-A6F8-9AD938182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D112B-C54A-475E-BFCA-B122F1FF5E34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84A25F-6090-4A17-B4F1-4B56F7A77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F7FB5E-B034-4042-991A-7F6EE5BFD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1CDE7-BAC8-44DD-8DC7-2217860EC2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726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3F96B-D469-4738-8386-55144C66F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260B4E-7E67-48CE-8C12-98907F5AD7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659D84-C872-492E-9CF8-6361B48954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59C8DA-273E-4841-989E-648B935831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5C9B1B-CDF5-4AAD-ABF8-A10F938691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6A9B20-752C-4019-8DC4-E5BBE4492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D112B-C54A-475E-BFCA-B122F1FF5E34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593F78-E233-408B-B753-AA98FBF53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DD14F1-A02B-4AAC-BD6F-C55E6DD9B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1CDE7-BAC8-44DD-8DC7-2217860EC2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050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F6E3F-BBA5-454C-B83F-9AA59EE1C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6C6A79-106F-48A0-BD58-0287373EF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D112B-C54A-475E-BFCA-B122F1FF5E34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E88AC9-A9CE-43CA-B9A7-4BA5EF0AD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1B37EF-3702-4266-BD36-EF0587803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1CDE7-BAC8-44DD-8DC7-2217860EC2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895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32C1AB-8814-459C-B537-3DFAECB55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D112B-C54A-475E-BFCA-B122F1FF5E34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B324DE-0042-4EE0-A1BA-33BC0B926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ABC774-4AB4-45B1-9B24-62B157E58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1CDE7-BAC8-44DD-8DC7-2217860EC2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446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01DA9-ADB4-483A-804B-E2A11CA87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CE0E5B-95EC-46E3-8973-0FFD8637CB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15CC43-AAD9-4BB8-AC3E-DEBF4AF47F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91552D-753D-43CF-9006-A2B57B1BF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D112B-C54A-475E-BFCA-B122F1FF5E34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55DF9D-B5ED-4DE3-A145-9741BF965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38836D-DFE2-49C0-9096-544C01A59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1CDE7-BAC8-44DD-8DC7-2217860EC2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717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CDB11-C737-4D2F-B5DE-78304A648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5801BA-58ED-4F07-9EA3-4D90F8F5CB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EE2319-A202-48B2-9664-C9020E51B5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18C9A2-3F4E-4A51-A0C3-F082AB084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D112B-C54A-475E-BFCA-B122F1FF5E34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AC0CDC-0916-44AF-B269-E5E6707AB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6A07D6-EDF0-46A0-A8A4-2D197111F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1CDE7-BAC8-44DD-8DC7-2217860EC2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079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06CC9A-2D6A-4500-8F31-311DD7622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AA8BE3-DA37-4827-BD02-BEA37AFA4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CCAC51-118D-4DAF-85A7-6265873EB9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ED112B-C54A-475E-BFCA-B122F1FF5E34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5B413B-F328-4648-B2FD-51F53EF9DA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94E6D-DAFB-4B25-897C-36154A3E5A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41CDE7-BAC8-44DD-8DC7-2217860EC2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496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AC182-F2B4-46DF-A707-D49888AD2F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Управление памятью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54669F-049C-4875-865A-75550723E5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1986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80C2FF4-9219-4FE0-8992-A7DDC06E9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E9DC8E-35F1-4367-A178-D810458B3C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2981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7AF80-C107-4CEF-A8B0-2630D82CE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Динамическая память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6C6A0C-2E47-4659-8345-00C1B08A45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6386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7AD5594-937C-427F-B0CC-E0BAFB68A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 dirty="0"/>
              <a:t>Основные моменты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2CEAB54-1AA1-459E-85BF-BE7F45B255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4114800" cy="4351338"/>
          </a:xfrm>
        </p:spPr>
        <p:txBody>
          <a:bodyPr/>
          <a:lstStyle/>
          <a:p>
            <a:r>
              <a:rPr lang="ru-RU" dirty="0"/>
              <a:t>Запросы на выделение памяти не детерминированы</a:t>
            </a:r>
          </a:p>
          <a:p>
            <a:pPr lvl="1"/>
            <a:r>
              <a:rPr lang="ru-RU" dirty="0"/>
              <a:t>По времени появления</a:t>
            </a:r>
          </a:p>
          <a:p>
            <a:pPr lvl="1"/>
            <a:r>
              <a:rPr lang="ru-RU" dirty="0"/>
              <a:t>По размеру</a:t>
            </a:r>
          </a:p>
          <a:p>
            <a:pPr lvl="1"/>
            <a:r>
              <a:rPr lang="ru-RU" dirty="0"/>
              <a:t>По времени жизни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ru-RU" dirty="0"/>
              <a:t>Фрагментация!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F8FCB81-18FA-4DDC-92C1-13F8F4ECBDA2}"/>
              </a:ext>
            </a:extLst>
          </p:cNvPr>
          <p:cNvSpPr/>
          <p:nvPr/>
        </p:nvSpPr>
        <p:spPr>
          <a:xfrm>
            <a:off x="6699635" y="551258"/>
            <a:ext cx="914400" cy="2743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300 M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D1C8CE36-F576-4AB9-A23A-EBE7EA202327}"/>
              </a:ext>
            </a:extLst>
          </p:cNvPr>
          <p:cNvGrpSpPr/>
          <p:nvPr/>
        </p:nvGrpSpPr>
        <p:grpSpPr>
          <a:xfrm>
            <a:off x="8090990" y="551258"/>
            <a:ext cx="914400" cy="2743200"/>
            <a:chOff x="8130501" y="551258"/>
            <a:chExt cx="914400" cy="27432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BE75684-0225-4E28-BEAC-C2C56EBA46E0}"/>
                </a:ext>
              </a:extLst>
            </p:cNvPr>
            <p:cNvSpPr/>
            <p:nvPr/>
          </p:nvSpPr>
          <p:spPr>
            <a:xfrm>
              <a:off x="8130501" y="1282778"/>
              <a:ext cx="914400" cy="201168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220 M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6A4E06F-AAA6-4968-985A-64E3BFAF2332}"/>
                </a:ext>
              </a:extLst>
            </p:cNvPr>
            <p:cNvSpPr/>
            <p:nvPr/>
          </p:nvSpPr>
          <p:spPr>
            <a:xfrm>
              <a:off x="8130501" y="551258"/>
              <a:ext cx="914400" cy="73152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80 M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13189377-F171-42E2-BE96-49B4F60B6364}"/>
              </a:ext>
            </a:extLst>
          </p:cNvPr>
          <p:cNvGrpSpPr/>
          <p:nvPr/>
        </p:nvGrpSpPr>
        <p:grpSpPr>
          <a:xfrm>
            <a:off x="9482345" y="551258"/>
            <a:ext cx="914400" cy="2743200"/>
            <a:chOff x="9561367" y="551258"/>
            <a:chExt cx="914400" cy="274320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5531C7F-1BA8-45D3-A9D1-02320C007754}"/>
                </a:ext>
              </a:extLst>
            </p:cNvPr>
            <p:cNvSpPr/>
            <p:nvPr/>
          </p:nvSpPr>
          <p:spPr>
            <a:xfrm>
              <a:off x="9561367" y="1648538"/>
              <a:ext cx="914400" cy="164592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180 M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55CA6B7-3CB4-400E-93E1-AF182A5D8983}"/>
                </a:ext>
              </a:extLst>
            </p:cNvPr>
            <p:cNvSpPr/>
            <p:nvPr/>
          </p:nvSpPr>
          <p:spPr>
            <a:xfrm>
              <a:off x="9561367" y="551258"/>
              <a:ext cx="914400" cy="73152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80 M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C9FEE0B-21E3-49FA-9E18-2F2249ED74C3}"/>
                </a:ext>
              </a:extLst>
            </p:cNvPr>
            <p:cNvSpPr/>
            <p:nvPr/>
          </p:nvSpPr>
          <p:spPr>
            <a:xfrm>
              <a:off x="9561367" y="1282778"/>
              <a:ext cx="914400" cy="36576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40 M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4575DD6B-C37F-483A-BDFE-01AFB891671C}"/>
              </a:ext>
            </a:extLst>
          </p:cNvPr>
          <p:cNvGrpSpPr/>
          <p:nvPr/>
        </p:nvGrpSpPr>
        <p:grpSpPr>
          <a:xfrm>
            <a:off x="10873701" y="551258"/>
            <a:ext cx="914400" cy="2743200"/>
            <a:chOff x="10873701" y="551258"/>
            <a:chExt cx="914400" cy="274320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A0DEA47-7B3B-4990-82F8-EC53A4EF478D}"/>
                </a:ext>
              </a:extLst>
            </p:cNvPr>
            <p:cNvSpPr/>
            <p:nvPr/>
          </p:nvSpPr>
          <p:spPr>
            <a:xfrm>
              <a:off x="10873701" y="2562938"/>
              <a:ext cx="914400" cy="73152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80 M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B1E2AC6-0515-4533-AEE7-3BC6B7A8EC18}"/>
                </a:ext>
              </a:extLst>
            </p:cNvPr>
            <p:cNvSpPr/>
            <p:nvPr/>
          </p:nvSpPr>
          <p:spPr>
            <a:xfrm>
              <a:off x="10873701" y="551258"/>
              <a:ext cx="914400" cy="73152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80 M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2A64C196-1126-472E-8C50-742397BD0FF6}"/>
                </a:ext>
              </a:extLst>
            </p:cNvPr>
            <p:cNvSpPr/>
            <p:nvPr/>
          </p:nvSpPr>
          <p:spPr>
            <a:xfrm>
              <a:off x="10873701" y="1282778"/>
              <a:ext cx="914400" cy="36576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40 M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050D0548-F49E-44F7-A0F8-E040A68A2307}"/>
                </a:ext>
              </a:extLst>
            </p:cNvPr>
            <p:cNvSpPr/>
            <p:nvPr/>
          </p:nvSpPr>
          <p:spPr>
            <a:xfrm>
              <a:off x="10873701" y="1648538"/>
              <a:ext cx="914400" cy="9144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100 M</a:t>
              </a: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18264864-1AFC-4AD4-A4C5-ABD5079E74B5}"/>
              </a:ext>
            </a:extLst>
          </p:cNvPr>
          <p:cNvGrpSpPr/>
          <p:nvPr/>
        </p:nvGrpSpPr>
        <p:grpSpPr>
          <a:xfrm>
            <a:off x="6696460" y="3749675"/>
            <a:ext cx="914400" cy="2743200"/>
            <a:chOff x="6696460" y="3749675"/>
            <a:chExt cx="914400" cy="274320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97D17E9D-4E67-4814-A351-F7F355A0460B}"/>
                </a:ext>
              </a:extLst>
            </p:cNvPr>
            <p:cNvSpPr/>
            <p:nvPr/>
          </p:nvSpPr>
          <p:spPr>
            <a:xfrm>
              <a:off x="6696460" y="3749675"/>
              <a:ext cx="914400" cy="73152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80 M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80B68F60-5531-46EF-A393-73CB58615E93}"/>
                </a:ext>
              </a:extLst>
            </p:cNvPr>
            <p:cNvSpPr/>
            <p:nvPr/>
          </p:nvSpPr>
          <p:spPr>
            <a:xfrm>
              <a:off x="6696460" y="4481195"/>
              <a:ext cx="914400" cy="36576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40 M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A5EAC1BC-5AB1-40AC-A473-F4DC97748F68}"/>
                </a:ext>
              </a:extLst>
            </p:cNvPr>
            <p:cNvSpPr/>
            <p:nvPr/>
          </p:nvSpPr>
          <p:spPr>
            <a:xfrm>
              <a:off x="6696460" y="4846955"/>
              <a:ext cx="914400" cy="9144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100 M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66164ABA-44F2-479A-82E4-4414E94A7E89}"/>
                </a:ext>
              </a:extLst>
            </p:cNvPr>
            <p:cNvSpPr/>
            <p:nvPr/>
          </p:nvSpPr>
          <p:spPr>
            <a:xfrm>
              <a:off x="6696460" y="5761355"/>
              <a:ext cx="914400" cy="54864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60 M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E628B9BE-D3AC-4CC1-89BA-5092F536C076}"/>
                </a:ext>
              </a:extLst>
            </p:cNvPr>
            <p:cNvSpPr/>
            <p:nvPr/>
          </p:nvSpPr>
          <p:spPr>
            <a:xfrm>
              <a:off x="6696460" y="6309995"/>
              <a:ext cx="914400" cy="18288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20 M</a:t>
              </a: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A4407F81-96FA-4132-B44F-5F728083EB2A}"/>
              </a:ext>
            </a:extLst>
          </p:cNvPr>
          <p:cNvGrpSpPr/>
          <p:nvPr/>
        </p:nvGrpSpPr>
        <p:grpSpPr>
          <a:xfrm>
            <a:off x="8088874" y="3749675"/>
            <a:ext cx="914400" cy="2743200"/>
            <a:chOff x="8124536" y="3749675"/>
            <a:chExt cx="914400" cy="2743200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164EE38F-7BB4-42ED-841D-DA60B8A4CFC0}"/>
                </a:ext>
              </a:extLst>
            </p:cNvPr>
            <p:cNvSpPr/>
            <p:nvPr/>
          </p:nvSpPr>
          <p:spPr>
            <a:xfrm>
              <a:off x="8124536" y="3749675"/>
              <a:ext cx="914400" cy="73152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80 M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D1E1B090-D797-43D9-A458-E67C8DFEDC03}"/>
                </a:ext>
              </a:extLst>
            </p:cNvPr>
            <p:cNvSpPr/>
            <p:nvPr/>
          </p:nvSpPr>
          <p:spPr>
            <a:xfrm>
              <a:off x="8124536" y="4481195"/>
              <a:ext cx="914400" cy="36576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40 M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C0D62CC3-4563-466B-B40B-DAF8E1FF0A34}"/>
                </a:ext>
              </a:extLst>
            </p:cNvPr>
            <p:cNvSpPr/>
            <p:nvPr/>
          </p:nvSpPr>
          <p:spPr>
            <a:xfrm>
              <a:off x="8124536" y="4846955"/>
              <a:ext cx="914400" cy="914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100 M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CCC0B5A8-32D5-4F17-A640-B88C0ACAAFB8}"/>
                </a:ext>
              </a:extLst>
            </p:cNvPr>
            <p:cNvSpPr/>
            <p:nvPr/>
          </p:nvSpPr>
          <p:spPr>
            <a:xfrm>
              <a:off x="8124536" y="5761355"/>
              <a:ext cx="914400" cy="54864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60 M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45E4A9A8-1EC7-4481-AD79-27BF3F9570C8}"/>
                </a:ext>
              </a:extLst>
            </p:cNvPr>
            <p:cNvSpPr/>
            <p:nvPr/>
          </p:nvSpPr>
          <p:spPr>
            <a:xfrm>
              <a:off x="8124536" y="6309995"/>
              <a:ext cx="914400" cy="18288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20 M</a:t>
              </a: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A9B227C5-4F57-4924-B36C-DDEC439C0330}"/>
              </a:ext>
            </a:extLst>
          </p:cNvPr>
          <p:cNvGrpSpPr/>
          <p:nvPr/>
        </p:nvGrpSpPr>
        <p:grpSpPr>
          <a:xfrm>
            <a:off x="9481288" y="3749675"/>
            <a:ext cx="914400" cy="2743200"/>
            <a:chOff x="9561367" y="3749675"/>
            <a:chExt cx="914400" cy="2743200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011FE9F5-8A5A-4679-9F24-242E90AE290B}"/>
                </a:ext>
              </a:extLst>
            </p:cNvPr>
            <p:cNvSpPr/>
            <p:nvPr/>
          </p:nvSpPr>
          <p:spPr>
            <a:xfrm>
              <a:off x="9561367" y="3749675"/>
              <a:ext cx="914400" cy="73152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80 M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E645C091-04B0-4043-86F4-3A007C7EBC6E}"/>
                </a:ext>
              </a:extLst>
            </p:cNvPr>
            <p:cNvSpPr/>
            <p:nvPr/>
          </p:nvSpPr>
          <p:spPr>
            <a:xfrm>
              <a:off x="9561367" y="4481195"/>
              <a:ext cx="914400" cy="36576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40 M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4401F50E-0A5D-495D-8CD0-B1986F240CC5}"/>
                </a:ext>
              </a:extLst>
            </p:cNvPr>
            <p:cNvSpPr/>
            <p:nvPr/>
          </p:nvSpPr>
          <p:spPr>
            <a:xfrm>
              <a:off x="9561367" y="5761355"/>
              <a:ext cx="914400" cy="54864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60 M</a:t>
              </a: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28BF441B-2E8C-42C7-9C97-71EA358BFCCD}"/>
                </a:ext>
              </a:extLst>
            </p:cNvPr>
            <p:cNvSpPr/>
            <p:nvPr/>
          </p:nvSpPr>
          <p:spPr>
            <a:xfrm>
              <a:off x="9561367" y="6309995"/>
              <a:ext cx="914400" cy="18288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20 M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673D718B-970D-4E61-83C5-9C422FD0F266}"/>
                </a:ext>
              </a:extLst>
            </p:cNvPr>
            <p:cNvSpPr/>
            <p:nvPr/>
          </p:nvSpPr>
          <p:spPr>
            <a:xfrm>
              <a:off x="9561367" y="4843702"/>
              <a:ext cx="914400" cy="73152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80 M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CF5F601C-6A4F-4CEF-832E-397A788BB4E5}"/>
                </a:ext>
              </a:extLst>
            </p:cNvPr>
            <p:cNvSpPr/>
            <p:nvPr/>
          </p:nvSpPr>
          <p:spPr>
            <a:xfrm>
              <a:off x="9561367" y="5575222"/>
              <a:ext cx="914400" cy="18288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20 M</a:t>
              </a: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C8119AE8-14A5-4981-9B1E-910E182D6295}"/>
              </a:ext>
            </a:extLst>
          </p:cNvPr>
          <p:cNvGrpSpPr/>
          <p:nvPr/>
        </p:nvGrpSpPr>
        <p:grpSpPr>
          <a:xfrm>
            <a:off x="10873701" y="3749675"/>
            <a:ext cx="914400" cy="2743200"/>
            <a:chOff x="10873701" y="3749675"/>
            <a:chExt cx="914400" cy="2743200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5CB2A5DC-4388-42F4-9546-62493306C70B}"/>
                </a:ext>
              </a:extLst>
            </p:cNvPr>
            <p:cNvSpPr/>
            <p:nvPr/>
          </p:nvSpPr>
          <p:spPr>
            <a:xfrm>
              <a:off x="10873701" y="3749675"/>
              <a:ext cx="914400" cy="73152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80 M</a:t>
              </a: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F204EED8-6F24-4C0D-8B58-E1AD49DA6EE9}"/>
                </a:ext>
              </a:extLst>
            </p:cNvPr>
            <p:cNvSpPr/>
            <p:nvPr/>
          </p:nvSpPr>
          <p:spPr>
            <a:xfrm>
              <a:off x="10873701" y="4481195"/>
              <a:ext cx="914400" cy="36576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40 M</a:t>
              </a: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48A3C93A-4620-441F-9686-45E6F82D59A9}"/>
                </a:ext>
              </a:extLst>
            </p:cNvPr>
            <p:cNvSpPr/>
            <p:nvPr/>
          </p:nvSpPr>
          <p:spPr>
            <a:xfrm>
              <a:off x="10873701" y="5761355"/>
              <a:ext cx="914400" cy="54864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60 M</a:t>
              </a: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D35B35F7-7405-4271-A5C5-D360CF6A65AC}"/>
                </a:ext>
              </a:extLst>
            </p:cNvPr>
            <p:cNvSpPr/>
            <p:nvPr/>
          </p:nvSpPr>
          <p:spPr>
            <a:xfrm>
              <a:off x="10873701" y="6309995"/>
              <a:ext cx="914400" cy="18288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20 M</a:t>
              </a: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DA805540-DAA1-4683-A9A4-55AC5822944C}"/>
                </a:ext>
              </a:extLst>
            </p:cNvPr>
            <p:cNvSpPr/>
            <p:nvPr/>
          </p:nvSpPr>
          <p:spPr>
            <a:xfrm>
              <a:off x="10873701" y="4843702"/>
              <a:ext cx="914400" cy="73152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80 M</a:t>
              </a: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31D2E782-DD17-428A-8CE6-FEF730C87AA2}"/>
                </a:ext>
              </a:extLst>
            </p:cNvPr>
            <p:cNvSpPr/>
            <p:nvPr/>
          </p:nvSpPr>
          <p:spPr>
            <a:xfrm>
              <a:off x="10873701" y="5575222"/>
              <a:ext cx="914400" cy="18288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20 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24181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731CD-4843-4193-AD69-D1D1CF4CA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Задачи механизма динамического распределения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2BC471-F1D2-4425-844B-E6CCAC73A2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Хранение списка пустых</a:t>
            </a:r>
            <a:r>
              <a:rPr lang="en-US" dirty="0"/>
              <a:t>/</a:t>
            </a:r>
            <a:r>
              <a:rPr lang="ru-RU" dirty="0"/>
              <a:t>занятых блоков</a:t>
            </a:r>
          </a:p>
          <a:p>
            <a:r>
              <a:rPr lang="ru-RU" dirty="0"/>
              <a:t>Выбор подходящего пустого блока (алгоритм распределения)</a:t>
            </a:r>
          </a:p>
          <a:p>
            <a:pPr lvl="1"/>
            <a:r>
              <a:rPr lang="ru-RU" dirty="0"/>
              <a:t>уменьшение фрагментации</a:t>
            </a:r>
          </a:p>
          <a:p>
            <a:r>
              <a:rPr lang="ru-RU" dirty="0"/>
              <a:t>Освобождение блоков</a:t>
            </a:r>
          </a:p>
          <a:p>
            <a:pPr lvl="1"/>
            <a:r>
              <a:rPr lang="ru-RU" dirty="0"/>
              <a:t>уплотнение</a:t>
            </a:r>
            <a:endParaRPr lang="en-US" dirty="0"/>
          </a:p>
          <a:p>
            <a:pPr lvl="1"/>
            <a:r>
              <a:rPr lang="ru-RU" dirty="0"/>
              <a:t>сборка мусора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9168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10F1C-B935-4519-8263-FF19EC1A3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Функции работы с кучами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7B465AD-C103-4675-B011-561ABDA3C7A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8339789"/>
              </p:ext>
            </p:extLst>
          </p:nvPr>
        </p:nvGraphicFramePr>
        <p:xfrm>
          <a:off x="838200" y="1825625"/>
          <a:ext cx="10515600" cy="4790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1007732009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986010619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3216676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Win32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Linux / C Standard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8410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Создание кучи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HeapCreate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20912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Уничтожение кучи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HeapDestroy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-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3900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Получение списка куч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GetProcessHeap</a:t>
                      </a:r>
                      <a:r>
                        <a:rPr lang="ru-RU" dirty="0"/>
                        <a:t> </a:t>
                      </a:r>
                      <a:r>
                        <a:rPr lang="en-US" dirty="0"/>
                        <a:t>/ </a:t>
                      </a:r>
                      <a:r>
                        <a:rPr lang="en-US" dirty="0" err="1"/>
                        <a:t>GetProcessHeaps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8029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Выделение памяти в куче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HeapAlloc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malloc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61946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Освобождение памяти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HeapFree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940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err="1"/>
                        <a:t>Перевыделение</a:t>
                      </a:r>
                      <a:r>
                        <a:rPr lang="ru-RU" dirty="0"/>
                        <a:t> (изменение размера ранее выделенного блока)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HeapReAlloc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realloc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09353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Получение размера выделенного блока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HeapSize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malloc_usable_size</a:t>
                      </a:r>
                      <a:r>
                        <a:rPr lang="ru-RU" dirty="0"/>
                        <a:t> – </a:t>
                      </a:r>
                      <a:r>
                        <a:rPr lang="en-US" dirty="0"/>
                        <a:t>GNU only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98554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Проверка целостности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HeapValidate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Семейство </a:t>
                      </a:r>
                      <a:r>
                        <a:rPr lang="en-US" dirty="0" err="1"/>
                        <a:t>mcheck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1154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Сжатие кучи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HeapCompact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malloc_trim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0283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25341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E14DC-AAB5-4545-8A49-CF5D29C40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Устаревшие функции </a:t>
            </a:r>
            <a:r>
              <a:rPr lang="en-US" dirty="0"/>
              <a:t>Win16/32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CFA3B9-E03D-4F32-88CB-D6572221A8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GlobalAlloc</a:t>
            </a:r>
            <a:r>
              <a:rPr lang="en-US" dirty="0"/>
              <a:t> / </a:t>
            </a:r>
            <a:r>
              <a:rPr lang="en-US" dirty="0" err="1"/>
              <a:t>LocalAlloc</a:t>
            </a:r>
            <a:endParaRPr lang="en-US" dirty="0"/>
          </a:p>
          <a:p>
            <a:r>
              <a:rPr lang="en-US" dirty="0" err="1"/>
              <a:t>GlobalFree</a:t>
            </a:r>
            <a:r>
              <a:rPr lang="en-US" dirty="0"/>
              <a:t> / </a:t>
            </a:r>
            <a:r>
              <a:rPr lang="en-US" dirty="0" err="1"/>
              <a:t>LocalFree</a:t>
            </a:r>
            <a:endParaRPr lang="en-US" dirty="0"/>
          </a:p>
          <a:p>
            <a:r>
              <a:rPr lang="en-US" dirty="0" err="1"/>
              <a:t>GlobalReAlloc</a:t>
            </a:r>
            <a:r>
              <a:rPr lang="en-US" dirty="0"/>
              <a:t> / </a:t>
            </a:r>
            <a:r>
              <a:rPr lang="en-US" dirty="0" err="1"/>
              <a:t>LocalReAlloc</a:t>
            </a:r>
            <a:endParaRPr lang="en-US" dirty="0"/>
          </a:p>
          <a:p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5783642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F76C387-DD98-498A-8FE3-40844DFAE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77626D-A409-4F63-84CA-C2202AD3F1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0926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A0C09-6CA3-4ED6-A346-576E41508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Виртуальная память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76EADA-FB25-4D4F-9F0A-3F08CF750F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На основе страничного механизма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6770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Простая страничная организация памяти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>
          <a:xfrm>
            <a:off x="838200" y="1825625"/>
            <a:ext cx="2738880" cy="4351338"/>
          </a:xfrm>
        </p:spPr>
        <p:txBody>
          <a:bodyPr>
            <a:normAutofit fontScale="77500" lnSpcReduction="20000"/>
          </a:bodyPr>
          <a:lstStyle/>
          <a:p>
            <a:r>
              <a:rPr lang="ru-RU" dirty="0"/>
              <a:t>Вся память делится на одинаковые разделы фиксированного размера</a:t>
            </a:r>
          </a:p>
          <a:p>
            <a:pPr lvl="1"/>
            <a:r>
              <a:rPr lang="ru-RU" dirty="0"/>
              <a:t>Каждый процесс делится на аналогичные кусочки</a:t>
            </a:r>
          </a:p>
          <a:p>
            <a:pPr lvl="1"/>
            <a:endParaRPr lang="ru-RU" dirty="0"/>
          </a:p>
          <a:p>
            <a:r>
              <a:rPr lang="ru-RU" dirty="0"/>
              <a:t>Процесс загружается в страницы памяти, не обязательно смежные </a:t>
            </a:r>
          </a:p>
        </p:txBody>
      </p:sp>
      <p:grpSp>
        <p:nvGrpSpPr>
          <p:cNvPr id="6" name="Group 2">
            <a:extLst>
              <a:ext uri="{FF2B5EF4-FFF2-40B4-BE49-F238E27FC236}">
                <a16:creationId xmlns:a16="http://schemas.microsoft.com/office/drawing/2014/main" id="{EAC613A6-016F-44AA-9118-1F7B38E0E613}"/>
              </a:ext>
            </a:extLst>
          </p:cNvPr>
          <p:cNvGrpSpPr>
            <a:grpSpLocks/>
          </p:cNvGrpSpPr>
          <p:nvPr/>
        </p:nvGrpSpPr>
        <p:grpSpPr bwMode="auto">
          <a:xfrm>
            <a:off x="4064769" y="1456507"/>
            <a:ext cx="7643865" cy="3609988"/>
            <a:chOff x="570" y="417"/>
            <a:chExt cx="7695" cy="2964"/>
          </a:xfrm>
        </p:grpSpPr>
        <p:sp>
          <p:nvSpPr>
            <p:cNvPr id="7" name="Text Box 3">
              <a:extLst>
                <a:ext uri="{FF2B5EF4-FFF2-40B4-BE49-F238E27FC236}">
                  <a16:creationId xmlns:a16="http://schemas.microsoft.com/office/drawing/2014/main" id="{BFF82E11-31D1-4A78-AF93-90D31F8EB2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26" y="816"/>
              <a:ext cx="627" cy="171"/>
            </a:xfrm>
            <a:prstGeom prst="rect">
              <a:avLst/>
            </a:prstGeom>
            <a:solidFill>
              <a:srgbClr val="FFFF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ru-RU" sz="1050"/>
            </a:p>
          </p:txBody>
        </p:sp>
        <p:sp>
          <p:nvSpPr>
            <p:cNvPr id="8" name="Text Box 4">
              <a:extLst>
                <a:ext uri="{FF2B5EF4-FFF2-40B4-BE49-F238E27FC236}">
                  <a16:creationId xmlns:a16="http://schemas.microsoft.com/office/drawing/2014/main" id="{16DF0123-AC79-44EE-AC5A-901B9D9494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26" y="987"/>
              <a:ext cx="627" cy="171"/>
            </a:xfrm>
            <a:prstGeom prst="rect">
              <a:avLst/>
            </a:prstGeom>
            <a:solidFill>
              <a:srgbClr val="FFFF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ru-RU" sz="1050"/>
            </a:p>
          </p:txBody>
        </p:sp>
        <p:sp>
          <p:nvSpPr>
            <p:cNvPr id="9" name="Text Box 5">
              <a:extLst>
                <a:ext uri="{FF2B5EF4-FFF2-40B4-BE49-F238E27FC236}">
                  <a16:creationId xmlns:a16="http://schemas.microsoft.com/office/drawing/2014/main" id="{7A6BB322-7B0D-41EF-A36E-CD7DEE009F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26" y="1158"/>
              <a:ext cx="627" cy="171"/>
            </a:xfrm>
            <a:prstGeom prst="rect">
              <a:avLst/>
            </a:prstGeom>
            <a:solidFill>
              <a:srgbClr val="FFFF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ru-RU" sz="1050"/>
            </a:p>
          </p:txBody>
        </p:sp>
        <p:sp>
          <p:nvSpPr>
            <p:cNvPr id="10" name="Text Box 6">
              <a:extLst>
                <a:ext uri="{FF2B5EF4-FFF2-40B4-BE49-F238E27FC236}">
                  <a16:creationId xmlns:a16="http://schemas.microsoft.com/office/drawing/2014/main" id="{51984DE5-00DC-4A10-8B09-0DD80AF1F9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26" y="1329"/>
              <a:ext cx="627" cy="171"/>
            </a:xfrm>
            <a:prstGeom prst="rect">
              <a:avLst/>
            </a:prstGeom>
            <a:solidFill>
              <a:srgbClr val="FFFF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ru-RU" sz="1050"/>
            </a:p>
          </p:txBody>
        </p:sp>
        <p:sp>
          <p:nvSpPr>
            <p:cNvPr id="11" name="Text Box 7">
              <a:extLst>
                <a:ext uri="{FF2B5EF4-FFF2-40B4-BE49-F238E27FC236}">
                  <a16:creationId xmlns:a16="http://schemas.microsoft.com/office/drawing/2014/main" id="{311A3CE9-34B3-496F-830E-9C1CEF614D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26" y="1500"/>
              <a:ext cx="627" cy="171"/>
            </a:xfrm>
            <a:prstGeom prst="rect">
              <a:avLst/>
            </a:prstGeom>
            <a:solidFill>
              <a:srgbClr val="FFFF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ru-RU" sz="1050"/>
            </a:p>
          </p:txBody>
        </p:sp>
        <p:sp>
          <p:nvSpPr>
            <p:cNvPr id="12" name="Text Box 8">
              <a:extLst>
                <a:ext uri="{FF2B5EF4-FFF2-40B4-BE49-F238E27FC236}">
                  <a16:creationId xmlns:a16="http://schemas.microsoft.com/office/drawing/2014/main" id="{A0175548-F858-4D88-85B0-B454FDDF4E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26" y="1671"/>
              <a:ext cx="627" cy="171"/>
            </a:xfrm>
            <a:prstGeom prst="rect">
              <a:avLst/>
            </a:prstGeom>
            <a:solidFill>
              <a:srgbClr val="FFFF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ru-RU" sz="1050"/>
            </a:p>
          </p:txBody>
        </p:sp>
        <p:sp>
          <p:nvSpPr>
            <p:cNvPr id="13" name="Text Box 9">
              <a:extLst>
                <a:ext uri="{FF2B5EF4-FFF2-40B4-BE49-F238E27FC236}">
                  <a16:creationId xmlns:a16="http://schemas.microsoft.com/office/drawing/2014/main" id="{37B2ACCC-86A9-4763-ADA3-10262B4F3B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26" y="1842"/>
              <a:ext cx="627" cy="171"/>
            </a:xfrm>
            <a:prstGeom prst="rect">
              <a:avLst/>
            </a:prstGeom>
            <a:solidFill>
              <a:srgbClr val="FFFF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ru-RU" sz="1050"/>
            </a:p>
          </p:txBody>
        </p:sp>
        <p:sp>
          <p:nvSpPr>
            <p:cNvPr id="14" name="Text Box 10">
              <a:extLst>
                <a:ext uri="{FF2B5EF4-FFF2-40B4-BE49-F238E27FC236}">
                  <a16:creationId xmlns:a16="http://schemas.microsoft.com/office/drawing/2014/main" id="{D3D9F1C0-9CAB-4861-9965-0AA7416D22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26" y="2013"/>
              <a:ext cx="627" cy="171"/>
            </a:xfrm>
            <a:prstGeom prst="rect">
              <a:avLst/>
            </a:prstGeom>
            <a:solidFill>
              <a:srgbClr val="FFFF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ru-RU" sz="1050"/>
            </a:p>
          </p:txBody>
        </p:sp>
        <p:sp>
          <p:nvSpPr>
            <p:cNvPr id="15" name="Text Box 11">
              <a:extLst>
                <a:ext uri="{FF2B5EF4-FFF2-40B4-BE49-F238E27FC236}">
                  <a16:creationId xmlns:a16="http://schemas.microsoft.com/office/drawing/2014/main" id="{2BF40CF0-FA27-4E21-9101-312F2B513E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26" y="2184"/>
              <a:ext cx="627" cy="171"/>
            </a:xfrm>
            <a:prstGeom prst="rect">
              <a:avLst/>
            </a:prstGeom>
            <a:solidFill>
              <a:srgbClr val="FFFF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ru-RU" sz="1050"/>
            </a:p>
          </p:txBody>
        </p:sp>
        <p:sp>
          <p:nvSpPr>
            <p:cNvPr id="16" name="Text Box 12">
              <a:extLst>
                <a:ext uri="{FF2B5EF4-FFF2-40B4-BE49-F238E27FC236}">
                  <a16:creationId xmlns:a16="http://schemas.microsoft.com/office/drawing/2014/main" id="{D3F90AC0-182C-4F51-8F85-8991CE8F1B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26" y="2355"/>
              <a:ext cx="627" cy="171"/>
            </a:xfrm>
            <a:prstGeom prst="rect">
              <a:avLst/>
            </a:prstGeom>
            <a:solidFill>
              <a:srgbClr val="FFFF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ru-RU" sz="1050"/>
            </a:p>
          </p:txBody>
        </p:sp>
        <p:sp>
          <p:nvSpPr>
            <p:cNvPr id="17" name="Text Box 13">
              <a:extLst>
                <a:ext uri="{FF2B5EF4-FFF2-40B4-BE49-F238E27FC236}">
                  <a16:creationId xmlns:a16="http://schemas.microsoft.com/office/drawing/2014/main" id="{91526520-68A7-43A3-8008-8FD1B6293D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26" y="2526"/>
              <a:ext cx="627" cy="171"/>
            </a:xfrm>
            <a:prstGeom prst="rect">
              <a:avLst/>
            </a:prstGeom>
            <a:solidFill>
              <a:srgbClr val="FFFF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ru-RU" sz="1050"/>
            </a:p>
          </p:txBody>
        </p:sp>
        <p:sp>
          <p:nvSpPr>
            <p:cNvPr id="18" name="Text Box 14">
              <a:extLst>
                <a:ext uri="{FF2B5EF4-FFF2-40B4-BE49-F238E27FC236}">
                  <a16:creationId xmlns:a16="http://schemas.microsoft.com/office/drawing/2014/main" id="{B6E46D92-3917-4E96-922F-4C55B2818F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26" y="2697"/>
              <a:ext cx="627" cy="171"/>
            </a:xfrm>
            <a:prstGeom prst="rect">
              <a:avLst/>
            </a:prstGeom>
            <a:solidFill>
              <a:srgbClr val="FFFF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ru-RU" sz="1050"/>
            </a:p>
          </p:txBody>
        </p:sp>
        <p:sp>
          <p:nvSpPr>
            <p:cNvPr id="19" name="Text Box 15">
              <a:extLst>
                <a:ext uri="{FF2B5EF4-FFF2-40B4-BE49-F238E27FC236}">
                  <a16:creationId xmlns:a16="http://schemas.microsoft.com/office/drawing/2014/main" id="{35F17EFE-DF22-4203-96A7-8B0551C364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26" y="2868"/>
              <a:ext cx="627" cy="171"/>
            </a:xfrm>
            <a:prstGeom prst="rect">
              <a:avLst/>
            </a:prstGeom>
            <a:solidFill>
              <a:srgbClr val="FFFF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ru-RU" sz="1050"/>
            </a:p>
          </p:txBody>
        </p:sp>
        <p:sp>
          <p:nvSpPr>
            <p:cNvPr id="20" name="Text Box 16">
              <a:extLst>
                <a:ext uri="{FF2B5EF4-FFF2-40B4-BE49-F238E27FC236}">
                  <a16:creationId xmlns:a16="http://schemas.microsoft.com/office/drawing/2014/main" id="{B96FB939-A2FA-4D5D-99BC-C72ECEBD8B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26" y="3039"/>
              <a:ext cx="627" cy="171"/>
            </a:xfrm>
            <a:prstGeom prst="rect">
              <a:avLst/>
            </a:prstGeom>
            <a:solidFill>
              <a:srgbClr val="FFFF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ru-RU" sz="1050"/>
            </a:p>
          </p:txBody>
        </p:sp>
        <p:sp>
          <p:nvSpPr>
            <p:cNvPr id="21" name="Text Box 17">
              <a:extLst>
                <a:ext uri="{FF2B5EF4-FFF2-40B4-BE49-F238E27FC236}">
                  <a16:creationId xmlns:a16="http://schemas.microsoft.com/office/drawing/2014/main" id="{D9B3B6B2-E961-499C-869E-192E1D9A96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26" y="3210"/>
              <a:ext cx="627" cy="171"/>
            </a:xfrm>
            <a:prstGeom prst="rect">
              <a:avLst/>
            </a:prstGeom>
            <a:solidFill>
              <a:srgbClr val="FFFF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ru-RU" sz="1050"/>
            </a:p>
          </p:txBody>
        </p:sp>
        <p:sp>
          <p:nvSpPr>
            <p:cNvPr id="22" name="Text Box 18">
              <a:extLst>
                <a:ext uri="{FF2B5EF4-FFF2-40B4-BE49-F238E27FC236}">
                  <a16:creationId xmlns:a16="http://schemas.microsoft.com/office/drawing/2014/main" id="{88BB0455-FD12-42EE-A88F-3E14692C4C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0" y="816"/>
              <a:ext cx="399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algn="r" fontAlgn="base">
                <a:spcBef>
                  <a:spcPct val="0"/>
                </a:spcBef>
                <a:spcAft>
                  <a:spcPts val="1000"/>
                </a:spcAft>
              </a:pPr>
              <a:r>
                <a:rPr lang="ru-RU" sz="1050">
                  <a:latin typeface="Times New Roman" pitchFamily="18" charset="0"/>
                  <a:cs typeface="Arial" pitchFamily="34" charset="0"/>
                </a:rPr>
                <a:t>0</a:t>
              </a:r>
              <a:endParaRPr lang="ru-RU" sz="105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" name="Text Box 19">
              <a:extLst>
                <a:ext uri="{FF2B5EF4-FFF2-40B4-BE49-F238E27FC236}">
                  <a16:creationId xmlns:a16="http://schemas.microsoft.com/office/drawing/2014/main" id="{54F5BC37-0277-407A-B77C-A5B5997FB2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0" y="987"/>
              <a:ext cx="399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algn="r" fontAlgn="base">
                <a:spcBef>
                  <a:spcPct val="0"/>
                </a:spcBef>
                <a:spcAft>
                  <a:spcPts val="1000"/>
                </a:spcAft>
              </a:pPr>
              <a:r>
                <a:rPr lang="ru-RU" sz="1050">
                  <a:latin typeface="Calibri" pitchFamily="34" charset="0"/>
                  <a:cs typeface="Arial" pitchFamily="34" charset="0"/>
                </a:rPr>
                <a:t>1</a:t>
              </a:r>
              <a:endParaRPr lang="ru-RU" sz="105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" name="Text Box 20">
              <a:extLst>
                <a:ext uri="{FF2B5EF4-FFF2-40B4-BE49-F238E27FC236}">
                  <a16:creationId xmlns:a16="http://schemas.microsoft.com/office/drawing/2014/main" id="{4BA2A357-E7F6-4221-9968-AA8404AD07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0" y="1158"/>
              <a:ext cx="399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algn="r" fontAlgn="base">
                <a:spcBef>
                  <a:spcPct val="0"/>
                </a:spcBef>
                <a:spcAft>
                  <a:spcPts val="1000"/>
                </a:spcAft>
              </a:pPr>
              <a:r>
                <a:rPr lang="ru-RU" sz="1050">
                  <a:latin typeface="Calibri" pitchFamily="34" charset="0"/>
                  <a:cs typeface="Arial" pitchFamily="34" charset="0"/>
                </a:rPr>
                <a:t>2</a:t>
              </a:r>
              <a:endParaRPr lang="ru-RU" sz="105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5" name="Text Box 21">
              <a:extLst>
                <a:ext uri="{FF2B5EF4-FFF2-40B4-BE49-F238E27FC236}">
                  <a16:creationId xmlns:a16="http://schemas.microsoft.com/office/drawing/2014/main" id="{4E30CA38-6213-4223-82F3-FC57F00A48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0" y="1329"/>
              <a:ext cx="399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algn="r" fontAlgn="base">
                <a:spcBef>
                  <a:spcPct val="0"/>
                </a:spcBef>
                <a:spcAft>
                  <a:spcPts val="1000"/>
                </a:spcAft>
              </a:pPr>
              <a:r>
                <a:rPr lang="ru-RU" sz="1050">
                  <a:latin typeface="Calibri" pitchFamily="34" charset="0"/>
                  <a:cs typeface="Arial" pitchFamily="34" charset="0"/>
                </a:rPr>
                <a:t>3</a:t>
              </a:r>
              <a:endParaRPr lang="ru-RU" sz="105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6" name="Text Box 22">
              <a:extLst>
                <a:ext uri="{FF2B5EF4-FFF2-40B4-BE49-F238E27FC236}">
                  <a16:creationId xmlns:a16="http://schemas.microsoft.com/office/drawing/2014/main" id="{4FBBB619-3532-4FDC-9E1F-17A56ADED8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0" y="1500"/>
              <a:ext cx="399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algn="r" fontAlgn="base">
                <a:spcBef>
                  <a:spcPct val="0"/>
                </a:spcBef>
                <a:spcAft>
                  <a:spcPts val="1000"/>
                </a:spcAft>
              </a:pPr>
              <a:r>
                <a:rPr lang="ru-RU" sz="1050">
                  <a:latin typeface="Calibri" pitchFamily="34" charset="0"/>
                  <a:cs typeface="Arial" pitchFamily="34" charset="0"/>
                </a:rPr>
                <a:t>4</a:t>
              </a:r>
              <a:endParaRPr lang="ru-RU" sz="105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" name="Text Box 23">
              <a:extLst>
                <a:ext uri="{FF2B5EF4-FFF2-40B4-BE49-F238E27FC236}">
                  <a16:creationId xmlns:a16="http://schemas.microsoft.com/office/drawing/2014/main" id="{9BBAA9E5-A563-4B3F-B1C8-902096CFF8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0" y="1671"/>
              <a:ext cx="399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algn="r" fontAlgn="base">
                <a:spcBef>
                  <a:spcPct val="0"/>
                </a:spcBef>
                <a:spcAft>
                  <a:spcPts val="1000"/>
                </a:spcAft>
              </a:pPr>
              <a:r>
                <a:rPr lang="ru-RU" sz="1050">
                  <a:latin typeface="Calibri" pitchFamily="34" charset="0"/>
                  <a:cs typeface="Arial" pitchFamily="34" charset="0"/>
                </a:rPr>
                <a:t>5</a:t>
              </a:r>
              <a:endParaRPr lang="ru-RU" sz="105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8" name="Text Box 24">
              <a:extLst>
                <a:ext uri="{FF2B5EF4-FFF2-40B4-BE49-F238E27FC236}">
                  <a16:creationId xmlns:a16="http://schemas.microsoft.com/office/drawing/2014/main" id="{80338C63-B4FB-470C-A6E8-1437983461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0" y="1842"/>
              <a:ext cx="399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algn="r" fontAlgn="base">
                <a:spcBef>
                  <a:spcPct val="0"/>
                </a:spcBef>
                <a:spcAft>
                  <a:spcPts val="1000"/>
                </a:spcAft>
              </a:pPr>
              <a:r>
                <a:rPr lang="ru-RU" sz="1050">
                  <a:latin typeface="Calibri" pitchFamily="34" charset="0"/>
                  <a:cs typeface="Arial" pitchFamily="34" charset="0"/>
                </a:rPr>
                <a:t>6</a:t>
              </a:r>
              <a:endParaRPr lang="ru-RU" sz="105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" name="Text Box 25">
              <a:extLst>
                <a:ext uri="{FF2B5EF4-FFF2-40B4-BE49-F238E27FC236}">
                  <a16:creationId xmlns:a16="http://schemas.microsoft.com/office/drawing/2014/main" id="{5DB14400-BC39-440A-BAD5-FD4FA9F2CF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0" y="2013"/>
              <a:ext cx="399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algn="r" fontAlgn="base">
                <a:spcBef>
                  <a:spcPct val="0"/>
                </a:spcBef>
                <a:spcAft>
                  <a:spcPts val="1000"/>
                </a:spcAft>
              </a:pPr>
              <a:r>
                <a:rPr lang="ru-RU" sz="1050">
                  <a:latin typeface="Calibri" pitchFamily="34" charset="0"/>
                  <a:cs typeface="Arial" pitchFamily="34" charset="0"/>
                </a:rPr>
                <a:t>7</a:t>
              </a:r>
              <a:endParaRPr lang="ru-RU" sz="105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" name="Text Box 26">
              <a:extLst>
                <a:ext uri="{FF2B5EF4-FFF2-40B4-BE49-F238E27FC236}">
                  <a16:creationId xmlns:a16="http://schemas.microsoft.com/office/drawing/2014/main" id="{630E8C3F-D095-4A3F-AB26-EBCD9C6591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0" y="2184"/>
              <a:ext cx="399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algn="r" fontAlgn="base">
                <a:spcBef>
                  <a:spcPct val="0"/>
                </a:spcBef>
                <a:spcAft>
                  <a:spcPts val="1000"/>
                </a:spcAft>
              </a:pPr>
              <a:r>
                <a:rPr lang="ru-RU" sz="1050">
                  <a:latin typeface="Calibri" pitchFamily="34" charset="0"/>
                  <a:cs typeface="Arial" pitchFamily="34" charset="0"/>
                </a:rPr>
                <a:t>8</a:t>
              </a:r>
              <a:endParaRPr lang="ru-RU" sz="105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" name="Text Box 27">
              <a:extLst>
                <a:ext uri="{FF2B5EF4-FFF2-40B4-BE49-F238E27FC236}">
                  <a16:creationId xmlns:a16="http://schemas.microsoft.com/office/drawing/2014/main" id="{4F2A28C7-F8E1-403C-BAE6-623AEED0C8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0" y="2355"/>
              <a:ext cx="399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algn="r" fontAlgn="base">
                <a:spcBef>
                  <a:spcPct val="0"/>
                </a:spcBef>
                <a:spcAft>
                  <a:spcPts val="1000"/>
                </a:spcAft>
              </a:pPr>
              <a:r>
                <a:rPr lang="ru-RU" sz="1050">
                  <a:latin typeface="Calibri" pitchFamily="34" charset="0"/>
                  <a:cs typeface="Arial" pitchFamily="34" charset="0"/>
                </a:rPr>
                <a:t>9</a:t>
              </a:r>
              <a:endParaRPr lang="ru-RU" sz="105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" name="Text Box 28">
              <a:extLst>
                <a:ext uri="{FF2B5EF4-FFF2-40B4-BE49-F238E27FC236}">
                  <a16:creationId xmlns:a16="http://schemas.microsoft.com/office/drawing/2014/main" id="{F35CF6F4-79C9-49CC-816A-C3075F6F30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0" y="2526"/>
              <a:ext cx="399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algn="r" fontAlgn="base">
                <a:spcBef>
                  <a:spcPct val="0"/>
                </a:spcBef>
                <a:spcAft>
                  <a:spcPts val="1000"/>
                </a:spcAft>
              </a:pPr>
              <a:r>
                <a:rPr lang="ru-RU" sz="1050">
                  <a:latin typeface="Calibri" pitchFamily="34" charset="0"/>
                  <a:cs typeface="Arial" pitchFamily="34" charset="0"/>
                </a:rPr>
                <a:t>10</a:t>
              </a:r>
              <a:endParaRPr lang="ru-RU" sz="105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3" name="Text Box 29">
              <a:extLst>
                <a:ext uri="{FF2B5EF4-FFF2-40B4-BE49-F238E27FC236}">
                  <a16:creationId xmlns:a16="http://schemas.microsoft.com/office/drawing/2014/main" id="{63691BFC-D021-4DB0-AFE7-CB3AA17C8B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0" y="2697"/>
              <a:ext cx="399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algn="r" fontAlgn="base">
                <a:spcBef>
                  <a:spcPct val="0"/>
                </a:spcBef>
                <a:spcAft>
                  <a:spcPts val="1000"/>
                </a:spcAft>
              </a:pPr>
              <a:r>
                <a:rPr lang="ru-RU" sz="1050">
                  <a:latin typeface="Calibri" pitchFamily="34" charset="0"/>
                  <a:cs typeface="Arial" pitchFamily="34" charset="0"/>
                </a:rPr>
                <a:t>11</a:t>
              </a:r>
              <a:endParaRPr lang="ru-RU" sz="105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4" name="Text Box 30">
              <a:extLst>
                <a:ext uri="{FF2B5EF4-FFF2-40B4-BE49-F238E27FC236}">
                  <a16:creationId xmlns:a16="http://schemas.microsoft.com/office/drawing/2014/main" id="{0B96CDCB-4123-4A72-B6F8-A868720120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0" y="2868"/>
              <a:ext cx="399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algn="r" fontAlgn="base">
                <a:spcBef>
                  <a:spcPct val="0"/>
                </a:spcBef>
                <a:spcAft>
                  <a:spcPts val="1000"/>
                </a:spcAft>
              </a:pPr>
              <a:r>
                <a:rPr lang="ru-RU" sz="1050">
                  <a:latin typeface="Calibri" pitchFamily="34" charset="0"/>
                  <a:cs typeface="Arial" pitchFamily="34" charset="0"/>
                </a:rPr>
                <a:t>12</a:t>
              </a:r>
              <a:endParaRPr lang="ru-RU" sz="105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5" name="Text Box 31">
              <a:extLst>
                <a:ext uri="{FF2B5EF4-FFF2-40B4-BE49-F238E27FC236}">
                  <a16:creationId xmlns:a16="http://schemas.microsoft.com/office/drawing/2014/main" id="{A16F63AA-ADD7-4AF6-BC0C-453C649FC8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0" y="3039"/>
              <a:ext cx="399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algn="r" fontAlgn="base">
                <a:spcBef>
                  <a:spcPct val="0"/>
                </a:spcBef>
                <a:spcAft>
                  <a:spcPts val="1000"/>
                </a:spcAft>
              </a:pPr>
              <a:r>
                <a:rPr lang="ru-RU" sz="1050">
                  <a:latin typeface="Calibri" pitchFamily="34" charset="0"/>
                  <a:cs typeface="Arial" pitchFamily="34" charset="0"/>
                </a:rPr>
                <a:t>13</a:t>
              </a:r>
              <a:endParaRPr lang="ru-RU" sz="105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6" name="Text Box 32">
              <a:extLst>
                <a:ext uri="{FF2B5EF4-FFF2-40B4-BE49-F238E27FC236}">
                  <a16:creationId xmlns:a16="http://schemas.microsoft.com/office/drawing/2014/main" id="{D13DB174-CAC0-4359-B1CF-CC5CBC6ABA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0" y="3210"/>
              <a:ext cx="399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algn="r" fontAlgn="base">
                <a:spcBef>
                  <a:spcPct val="0"/>
                </a:spcBef>
                <a:spcAft>
                  <a:spcPts val="1000"/>
                </a:spcAft>
              </a:pPr>
              <a:r>
                <a:rPr lang="ru-RU" sz="1050">
                  <a:latin typeface="Calibri" pitchFamily="34" charset="0"/>
                  <a:cs typeface="Arial" pitchFamily="34" charset="0"/>
                </a:rPr>
                <a:t>14</a:t>
              </a:r>
              <a:endParaRPr lang="ru-RU" sz="105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7" name="Text Box 33">
              <a:extLst>
                <a:ext uri="{FF2B5EF4-FFF2-40B4-BE49-F238E27FC236}">
                  <a16:creationId xmlns:a16="http://schemas.microsoft.com/office/drawing/2014/main" id="{36C223BB-35EF-402B-A7FC-56DCDBEAC8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26" y="417"/>
              <a:ext cx="684" cy="3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ts val="1000"/>
                </a:spcAft>
              </a:pPr>
              <a:r>
                <a:rPr lang="ru-RU" sz="1050" dirty="0">
                  <a:latin typeface="Calibri" pitchFamily="34" charset="0"/>
                  <a:cs typeface="Arial" pitchFamily="34" charset="0"/>
                </a:rPr>
                <a:t>Основная память</a:t>
              </a:r>
              <a:endParaRPr lang="ru-RU" sz="105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8" name="Text Box 34">
              <a:extLst>
                <a:ext uri="{FF2B5EF4-FFF2-40B4-BE49-F238E27FC236}">
                  <a16:creationId xmlns:a16="http://schemas.microsoft.com/office/drawing/2014/main" id="{D02931FA-A2EE-4C5E-9ECB-250434AE40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80" y="816"/>
              <a:ext cx="627" cy="171"/>
            </a:xfrm>
            <a:prstGeom prst="rect">
              <a:avLst/>
            </a:prstGeom>
            <a:solidFill>
              <a:srgbClr val="C0C0C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ts val="1000"/>
                </a:spcAft>
              </a:pPr>
              <a:r>
                <a:rPr lang="en-US" sz="1050">
                  <a:latin typeface="Calibri" pitchFamily="34" charset="0"/>
                  <a:cs typeface="Arial" pitchFamily="34" charset="0"/>
                </a:rPr>
                <a:t>A.0</a:t>
              </a:r>
              <a:endParaRPr lang="ru-RU" sz="105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9" name="Text Box 35">
              <a:extLst>
                <a:ext uri="{FF2B5EF4-FFF2-40B4-BE49-F238E27FC236}">
                  <a16:creationId xmlns:a16="http://schemas.microsoft.com/office/drawing/2014/main" id="{D5DF4FC7-C7AB-4B04-81CE-926DB34B8D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80" y="987"/>
              <a:ext cx="627" cy="171"/>
            </a:xfrm>
            <a:prstGeom prst="rect">
              <a:avLst/>
            </a:prstGeom>
            <a:solidFill>
              <a:srgbClr val="C0C0C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ts val="1000"/>
                </a:spcAft>
              </a:pPr>
              <a:r>
                <a:rPr lang="en-US" sz="1050">
                  <a:latin typeface="Calibri" pitchFamily="34" charset="0"/>
                  <a:cs typeface="Arial" pitchFamily="34" charset="0"/>
                </a:rPr>
                <a:t>A.1</a:t>
              </a:r>
              <a:endParaRPr lang="ru-RU" sz="105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0" name="Text Box 36">
              <a:extLst>
                <a:ext uri="{FF2B5EF4-FFF2-40B4-BE49-F238E27FC236}">
                  <a16:creationId xmlns:a16="http://schemas.microsoft.com/office/drawing/2014/main" id="{EA73149C-AE37-4C74-82CC-A01CA12400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80" y="1158"/>
              <a:ext cx="627" cy="171"/>
            </a:xfrm>
            <a:prstGeom prst="rect">
              <a:avLst/>
            </a:prstGeom>
            <a:solidFill>
              <a:srgbClr val="C0C0C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ts val="1000"/>
                </a:spcAft>
              </a:pPr>
              <a:r>
                <a:rPr lang="en-US" sz="1050">
                  <a:latin typeface="Calibri" pitchFamily="34" charset="0"/>
                  <a:cs typeface="Arial" pitchFamily="34" charset="0"/>
                </a:rPr>
                <a:t>A.2</a:t>
              </a:r>
              <a:endParaRPr lang="ru-RU" sz="105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1" name="Text Box 37">
              <a:extLst>
                <a:ext uri="{FF2B5EF4-FFF2-40B4-BE49-F238E27FC236}">
                  <a16:creationId xmlns:a16="http://schemas.microsoft.com/office/drawing/2014/main" id="{974F7D5E-2326-4744-97DB-775A1444A1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80" y="1329"/>
              <a:ext cx="627" cy="171"/>
            </a:xfrm>
            <a:prstGeom prst="rect">
              <a:avLst/>
            </a:prstGeom>
            <a:solidFill>
              <a:srgbClr val="C0C0C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ts val="1000"/>
                </a:spcAft>
              </a:pPr>
              <a:r>
                <a:rPr lang="en-US" sz="1050">
                  <a:latin typeface="Calibri" pitchFamily="34" charset="0"/>
                  <a:cs typeface="Arial" pitchFamily="34" charset="0"/>
                </a:rPr>
                <a:t>A.3</a:t>
              </a:r>
              <a:endParaRPr lang="ru-RU" sz="105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2" name="Text Box 38">
              <a:extLst>
                <a:ext uri="{FF2B5EF4-FFF2-40B4-BE49-F238E27FC236}">
                  <a16:creationId xmlns:a16="http://schemas.microsoft.com/office/drawing/2014/main" id="{4BEC27F5-E0EF-4132-8E2A-4EFFE478D2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80" y="1500"/>
              <a:ext cx="627" cy="171"/>
            </a:xfrm>
            <a:prstGeom prst="rect">
              <a:avLst/>
            </a:prstGeom>
            <a:solidFill>
              <a:srgbClr val="FFFF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ru-RU" sz="1050"/>
            </a:p>
          </p:txBody>
        </p:sp>
        <p:sp>
          <p:nvSpPr>
            <p:cNvPr id="43" name="Text Box 39">
              <a:extLst>
                <a:ext uri="{FF2B5EF4-FFF2-40B4-BE49-F238E27FC236}">
                  <a16:creationId xmlns:a16="http://schemas.microsoft.com/office/drawing/2014/main" id="{7F6B0BE6-C127-4007-BE99-602FAE05A6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80" y="1671"/>
              <a:ext cx="627" cy="171"/>
            </a:xfrm>
            <a:prstGeom prst="rect">
              <a:avLst/>
            </a:prstGeom>
            <a:solidFill>
              <a:srgbClr val="FFFF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ru-RU" sz="1050"/>
            </a:p>
          </p:txBody>
        </p:sp>
        <p:sp>
          <p:nvSpPr>
            <p:cNvPr id="44" name="Text Box 40">
              <a:extLst>
                <a:ext uri="{FF2B5EF4-FFF2-40B4-BE49-F238E27FC236}">
                  <a16:creationId xmlns:a16="http://schemas.microsoft.com/office/drawing/2014/main" id="{36A6B6EF-D61C-4691-B0C4-3573A14D15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80" y="1842"/>
              <a:ext cx="627" cy="171"/>
            </a:xfrm>
            <a:prstGeom prst="rect">
              <a:avLst/>
            </a:prstGeom>
            <a:solidFill>
              <a:srgbClr val="FFFF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ru-RU" sz="1050"/>
            </a:p>
          </p:txBody>
        </p:sp>
        <p:sp>
          <p:nvSpPr>
            <p:cNvPr id="45" name="Text Box 41">
              <a:extLst>
                <a:ext uri="{FF2B5EF4-FFF2-40B4-BE49-F238E27FC236}">
                  <a16:creationId xmlns:a16="http://schemas.microsoft.com/office/drawing/2014/main" id="{4B4C666A-C751-4A75-8117-7568AA7E29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80" y="2013"/>
              <a:ext cx="627" cy="171"/>
            </a:xfrm>
            <a:prstGeom prst="rect">
              <a:avLst/>
            </a:prstGeom>
            <a:solidFill>
              <a:srgbClr val="FFFF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ru-RU" sz="1050"/>
            </a:p>
          </p:txBody>
        </p:sp>
        <p:sp>
          <p:nvSpPr>
            <p:cNvPr id="46" name="Text Box 42">
              <a:extLst>
                <a:ext uri="{FF2B5EF4-FFF2-40B4-BE49-F238E27FC236}">
                  <a16:creationId xmlns:a16="http://schemas.microsoft.com/office/drawing/2014/main" id="{C83CC3F2-DADC-44E9-9F6C-AB651F664F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80" y="2184"/>
              <a:ext cx="627" cy="171"/>
            </a:xfrm>
            <a:prstGeom prst="rect">
              <a:avLst/>
            </a:prstGeom>
            <a:solidFill>
              <a:srgbClr val="FFFF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ru-RU" sz="1050"/>
            </a:p>
          </p:txBody>
        </p:sp>
        <p:sp>
          <p:nvSpPr>
            <p:cNvPr id="47" name="Text Box 43">
              <a:extLst>
                <a:ext uri="{FF2B5EF4-FFF2-40B4-BE49-F238E27FC236}">
                  <a16:creationId xmlns:a16="http://schemas.microsoft.com/office/drawing/2014/main" id="{A9A0C193-2CB5-4F12-A8EE-5C9EA040C8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80" y="2355"/>
              <a:ext cx="627" cy="171"/>
            </a:xfrm>
            <a:prstGeom prst="rect">
              <a:avLst/>
            </a:prstGeom>
            <a:solidFill>
              <a:srgbClr val="FFFF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ru-RU" sz="1050"/>
            </a:p>
          </p:txBody>
        </p:sp>
        <p:sp>
          <p:nvSpPr>
            <p:cNvPr id="48" name="Text Box 44">
              <a:extLst>
                <a:ext uri="{FF2B5EF4-FFF2-40B4-BE49-F238E27FC236}">
                  <a16:creationId xmlns:a16="http://schemas.microsoft.com/office/drawing/2014/main" id="{6EF590C4-ABF6-4576-B0E2-3C8BBF3CFE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80" y="2526"/>
              <a:ext cx="627" cy="171"/>
            </a:xfrm>
            <a:prstGeom prst="rect">
              <a:avLst/>
            </a:prstGeom>
            <a:solidFill>
              <a:srgbClr val="FFFF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ru-RU" sz="1050"/>
            </a:p>
          </p:txBody>
        </p:sp>
        <p:sp>
          <p:nvSpPr>
            <p:cNvPr id="49" name="Text Box 45">
              <a:extLst>
                <a:ext uri="{FF2B5EF4-FFF2-40B4-BE49-F238E27FC236}">
                  <a16:creationId xmlns:a16="http://schemas.microsoft.com/office/drawing/2014/main" id="{FFBD604E-3B54-4AB3-9C7D-D66CE18C45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80" y="2697"/>
              <a:ext cx="627" cy="171"/>
            </a:xfrm>
            <a:prstGeom prst="rect">
              <a:avLst/>
            </a:prstGeom>
            <a:solidFill>
              <a:srgbClr val="FFFF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ru-RU" sz="1050"/>
            </a:p>
          </p:txBody>
        </p:sp>
        <p:sp>
          <p:nvSpPr>
            <p:cNvPr id="50" name="Text Box 46">
              <a:extLst>
                <a:ext uri="{FF2B5EF4-FFF2-40B4-BE49-F238E27FC236}">
                  <a16:creationId xmlns:a16="http://schemas.microsoft.com/office/drawing/2014/main" id="{7DC44F32-A7B7-4E94-AB5E-C0EA160166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80" y="2868"/>
              <a:ext cx="627" cy="171"/>
            </a:xfrm>
            <a:prstGeom prst="rect">
              <a:avLst/>
            </a:prstGeom>
            <a:solidFill>
              <a:srgbClr val="FFFF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ru-RU" sz="1050"/>
            </a:p>
          </p:txBody>
        </p:sp>
        <p:sp>
          <p:nvSpPr>
            <p:cNvPr id="51" name="Text Box 47">
              <a:extLst>
                <a:ext uri="{FF2B5EF4-FFF2-40B4-BE49-F238E27FC236}">
                  <a16:creationId xmlns:a16="http://schemas.microsoft.com/office/drawing/2014/main" id="{51B91F2B-743A-4B42-ADEF-765192EC17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80" y="3039"/>
              <a:ext cx="627" cy="171"/>
            </a:xfrm>
            <a:prstGeom prst="rect">
              <a:avLst/>
            </a:prstGeom>
            <a:solidFill>
              <a:srgbClr val="FFFF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ru-RU" sz="1050"/>
            </a:p>
          </p:txBody>
        </p:sp>
        <p:sp>
          <p:nvSpPr>
            <p:cNvPr id="52" name="Text Box 48">
              <a:extLst>
                <a:ext uri="{FF2B5EF4-FFF2-40B4-BE49-F238E27FC236}">
                  <a16:creationId xmlns:a16="http://schemas.microsoft.com/office/drawing/2014/main" id="{35069F42-CC19-4E62-A5C0-2387871A5B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80" y="3210"/>
              <a:ext cx="627" cy="171"/>
            </a:xfrm>
            <a:prstGeom prst="rect">
              <a:avLst/>
            </a:prstGeom>
            <a:solidFill>
              <a:srgbClr val="FFFF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ru-RU" sz="1050"/>
            </a:p>
          </p:txBody>
        </p:sp>
        <p:sp>
          <p:nvSpPr>
            <p:cNvPr id="53" name="Text Box 49">
              <a:extLst>
                <a:ext uri="{FF2B5EF4-FFF2-40B4-BE49-F238E27FC236}">
                  <a16:creationId xmlns:a16="http://schemas.microsoft.com/office/drawing/2014/main" id="{4856DCD7-950E-4779-89FF-8EB5111AF9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4" y="816"/>
              <a:ext cx="399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algn="r" fontAlgn="base">
                <a:spcBef>
                  <a:spcPct val="0"/>
                </a:spcBef>
                <a:spcAft>
                  <a:spcPts val="1000"/>
                </a:spcAft>
              </a:pPr>
              <a:r>
                <a:rPr lang="ru-RU" sz="1050">
                  <a:latin typeface="Times New Roman" pitchFamily="18" charset="0"/>
                  <a:cs typeface="Arial" pitchFamily="34" charset="0"/>
                </a:rPr>
                <a:t>0</a:t>
              </a:r>
              <a:endParaRPr lang="ru-RU" sz="105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4" name="Text Box 50">
              <a:extLst>
                <a:ext uri="{FF2B5EF4-FFF2-40B4-BE49-F238E27FC236}">
                  <a16:creationId xmlns:a16="http://schemas.microsoft.com/office/drawing/2014/main" id="{F0BBA110-7247-4044-8901-FAB522999C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4" y="987"/>
              <a:ext cx="399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algn="r" fontAlgn="base">
                <a:spcBef>
                  <a:spcPct val="0"/>
                </a:spcBef>
                <a:spcAft>
                  <a:spcPts val="1000"/>
                </a:spcAft>
              </a:pPr>
              <a:r>
                <a:rPr lang="ru-RU" sz="1050">
                  <a:latin typeface="Calibri" pitchFamily="34" charset="0"/>
                  <a:cs typeface="Arial" pitchFamily="34" charset="0"/>
                </a:rPr>
                <a:t>1</a:t>
              </a:r>
              <a:endParaRPr lang="ru-RU" sz="105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5" name="Text Box 51">
              <a:extLst>
                <a:ext uri="{FF2B5EF4-FFF2-40B4-BE49-F238E27FC236}">
                  <a16:creationId xmlns:a16="http://schemas.microsoft.com/office/drawing/2014/main" id="{3319981A-C071-4DB4-BED4-839FD7EE93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4" y="1158"/>
              <a:ext cx="399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algn="r" fontAlgn="base">
                <a:spcBef>
                  <a:spcPct val="0"/>
                </a:spcBef>
                <a:spcAft>
                  <a:spcPts val="1000"/>
                </a:spcAft>
              </a:pPr>
              <a:r>
                <a:rPr lang="ru-RU" sz="1050">
                  <a:latin typeface="Calibri" pitchFamily="34" charset="0"/>
                  <a:cs typeface="Arial" pitchFamily="34" charset="0"/>
                </a:rPr>
                <a:t>2</a:t>
              </a:r>
              <a:endParaRPr lang="ru-RU" sz="105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6" name="Text Box 52">
              <a:extLst>
                <a:ext uri="{FF2B5EF4-FFF2-40B4-BE49-F238E27FC236}">
                  <a16:creationId xmlns:a16="http://schemas.microsoft.com/office/drawing/2014/main" id="{39C95797-8486-4F3E-ABFC-DCDE6DCDD4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4" y="1329"/>
              <a:ext cx="399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algn="r" fontAlgn="base">
                <a:spcBef>
                  <a:spcPct val="0"/>
                </a:spcBef>
                <a:spcAft>
                  <a:spcPts val="1000"/>
                </a:spcAft>
              </a:pPr>
              <a:r>
                <a:rPr lang="ru-RU" sz="1050">
                  <a:latin typeface="Calibri" pitchFamily="34" charset="0"/>
                  <a:cs typeface="Arial" pitchFamily="34" charset="0"/>
                </a:rPr>
                <a:t>3</a:t>
              </a:r>
              <a:endParaRPr lang="ru-RU" sz="105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7" name="Text Box 53">
              <a:extLst>
                <a:ext uri="{FF2B5EF4-FFF2-40B4-BE49-F238E27FC236}">
                  <a16:creationId xmlns:a16="http://schemas.microsoft.com/office/drawing/2014/main" id="{F13DF98C-B177-45CA-840D-5363BD3DE0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4" y="1500"/>
              <a:ext cx="399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algn="r" fontAlgn="base">
                <a:spcBef>
                  <a:spcPct val="0"/>
                </a:spcBef>
                <a:spcAft>
                  <a:spcPts val="1000"/>
                </a:spcAft>
              </a:pPr>
              <a:r>
                <a:rPr lang="ru-RU" sz="1050">
                  <a:latin typeface="Calibri" pitchFamily="34" charset="0"/>
                  <a:cs typeface="Arial" pitchFamily="34" charset="0"/>
                </a:rPr>
                <a:t>4</a:t>
              </a:r>
              <a:endParaRPr lang="ru-RU" sz="105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8" name="Text Box 54">
              <a:extLst>
                <a:ext uri="{FF2B5EF4-FFF2-40B4-BE49-F238E27FC236}">
                  <a16:creationId xmlns:a16="http://schemas.microsoft.com/office/drawing/2014/main" id="{D2D72937-ED87-42F1-9BE5-F705D20D0B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4" y="1671"/>
              <a:ext cx="399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algn="r" fontAlgn="base">
                <a:spcBef>
                  <a:spcPct val="0"/>
                </a:spcBef>
                <a:spcAft>
                  <a:spcPts val="1000"/>
                </a:spcAft>
              </a:pPr>
              <a:r>
                <a:rPr lang="ru-RU" sz="1050">
                  <a:latin typeface="Calibri" pitchFamily="34" charset="0"/>
                  <a:cs typeface="Arial" pitchFamily="34" charset="0"/>
                </a:rPr>
                <a:t>5</a:t>
              </a:r>
              <a:endParaRPr lang="ru-RU" sz="105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9" name="Text Box 55">
              <a:extLst>
                <a:ext uri="{FF2B5EF4-FFF2-40B4-BE49-F238E27FC236}">
                  <a16:creationId xmlns:a16="http://schemas.microsoft.com/office/drawing/2014/main" id="{B28A25D0-F90B-4C45-BD2B-95A12903E8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4" y="1842"/>
              <a:ext cx="399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algn="r" fontAlgn="base">
                <a:spcBef>
                  <a:spcPct val="0"/>
                </a:spcBef>
                <a:spcAft>
                  <a:spcPts val="1000"/>
                </a:spcAft>
              </a:pPr>
              <a:r>
                <a:rPr lang="ru-RU" sz="1050">
                  <a:latin typeface="Calibri" pitchFamily="34" charset="0"/>
                  <a:cs typeface="Arial" pitchFamily="34" charset="0"/>
                </a:rPr>
                <a:t>6</a:t>
              </a:r>
              <a:endParaRPr lang="ru-RU" sz="105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0" name="Text Box 56">
              <a:extLst>
                <a:ext uri="{FF2B5EF4-FFF2-40B4-BE49-F238E27FC236}">
                  <a16:creationId xmlns:a16="http://schemas.microsoft.com/office/drawing/2014/main" id="{42DEAF7B-DD6B-4805-8C9B-8D687C454B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4" y="2013"/>
              <a:ext cx="399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algn="r" fontAlgn="base">
                <a:spcBef>
                  <a:spcPct val="0"/>
                </a:spcBef>
                <a:spcAft>
                  <a:spcPts val="1000"/>
                </a:spcAft>
              </a:pPr>
              <a:r>
                <a:rPr lang="ru-RU" sz="1050">
                  <a:latin typeface="Calibri" pitchFamily="34" charset="0"/>
                  <a:cs typeface="Arial" pitchFamily="34" charset="0"/>
                </a:rPr>
                <a:t>7</a:t>
              </a:r>
              <a:endParaRPr lang="ru-RU" sz="105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1" name="Text Box 57">
              <a:extLst>
                <a:ext uri="{FF2B5EF4-FFF2-40B4-BE49-F238E27FC236}">
                  <a16:creationId xmlns:a16="http://schemas.microsoft.com/office/drawing/2014/main" id="{DEB86A30-FA6A-4FD1-97D9-28F44E2DF1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4" y="2184"/>
              <a:ext cx="399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algn="r" fontAlgn="base">
                <a:spcBef>
                  <a:spcPct val="0"/>
                </a:spcBef>
                <a:spcAft>
                  <a:spcPts val="1000"/>
                </a:spcAft>
              </a:pPr>
              <a:r>
                <a:rPr lang="ru-RU" sz="1050">
                  <a:latin typeface="Calibri" pitchFamily="34" charset="0"/>
                  <a:cs typeface="Arial" pitchFamily="34" charset="0"/>
                </a:rPr>
                <a:t>8</a:t>
              </a:r>
              <a:endParaRPr lang="ru-RU" sz="105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2" name="Text Box 58">
              <a:extLst>
                <a:ext uri="{FF2B5EF4-FFF2-40B4-BE49-F238E27FC236}">
                  <a16:creationId xmlns:a16="http://schemas.microsoft.com/office/drawing/2014/main" id="{037D45FE-CFA7-422B-A1C8-F71D428FDC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4" y="2355"/>
              <a:ext cx="399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algn="r" fontAlgn="base">
                <a:spcBef>
                  <a:spcPct val="0"/>
                </a:spcBef>
                <a:spcAft>
                  <a:spcPts val="1000"/>
                </a:spcAft>
              </a:pPr>
              <a:r>
                <a:rPr lang="ru-RU" sz="1050">
                  <a:latin typeface="Calibri" pitchFamily="34" charset="0"/>
                  <a:cs typeface="Arial" pitchFamily="34" charset="0"/>
                </a:rPr>
                <a:t>9</a:t>
              </a:r>
              <a:endParaRPr lang="ru-RU" sz="105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3" name="Text Box 59">
              <a:extLst>
                <a:ext uri="{FF2B5EF4-FFF2-40B4-BE49-F238E27FC236}">
                  <a16:creationId xmlns:a16="http://schemas.microsoft.com/office/drawing/2014/main" id="{15A4193E-2CDE-4E2E-A93F-08CCB0B701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4" y="2526"/>
              <a:ext cx="399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algn="r" fontAlgn="base">
                <a:spcBef>
                  <a:spcPct val="0"/>
                </a:spcBef>
                <a:spcAft>
                  <a:spcPts val="1000"/>
                </a:spcAft>
              </a:pPr>
              <a:r>
                <a:rPr lang="ru-RU" sz="1050">
                  <a:latin typeface="Calibri" pitchFamily="34" charset="0"/>
                  <a:cs typeface="Arial" pitchFamily="34" charset="0"/>
                </a:rPr>
                <a:t>10</a:t>
              </a:r>
              <a:endParaRPr lang="ru-RU" sz="105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4" name="Text Box 60">
              <a:extLst>
                <a:ext uri="{FF2B5EF4-FFF2-40B4-BE49-F238E27FC236}">
                  <a16:creationId xmlns:a16="http://schemas.microsoft.com/office/drawing/2014/main" id="{E9755FD5-DB0D-46E3-8860-5A6251693E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4" y="2697"/>
              <a:ext cx="399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algn="r" fontAlgn="base">
                <a:spcBef>
                  <a:spcPct val="0"/>
                </a:spcBef>
                <a:spcAft>
                  <a:spcPts val="1000"/>
                </a:spcAft>
              </a:pPr>
              <a:r>
                <a:rPr lang="ru-RU" sz="1050">
                  <a:latin typeface="Calibri" pitchFamily="34" charset="0"/>
                  <a:cs typeface="Arial" pitchFamily="34" charset="0"/>
                </a:rPr>
                <a:t>11</a:t>
              </a:r>
              <a:endParaRPr lang="ru-RU" sz="105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5" name="Text Box 61">
              <a:extLst>
                <a:ext uri="{FF2B5EF4-FFF2-40B4-BE49-F238E27FC236}">
                  <a16:creationId xmlns:a16="http://schemas.microsoft.com/office/drawing/2014/main" id="{487BC8EF-7CE0-412D-BF06-CBAA49E551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4" y="2868"/>
              <a:ext cx="399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algn="r" fontAlgn="base">
                <a:spcBef>
                  <a:spcPct val="0"/>
                </a:spcBef>
                <a:spcAft>
                  <a:spcPts val="1000"/>
                </a:spcAft>
              </a:pPr>
              <a:r>
                <a:rPr lang="ru-RU" sz="1050">
                  <a:latin typeface="Calibri" pitchFamily="34" charset="0"/>
                  <a:cs typeface="Arial" pitchFamily="34" charset="0"/>
                </a:rPr>
                <a:t>12</a:t>
              </a:r>
              <a:endParaRPr lang="ru-RU" sz="105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6" name="Text Box 62">
              <a:extLst>
                <a:ext uri="{FF2B5EF4-FFF2-40B4-BE49-F238E27FC236}">
                  <a16:creationId xmlns:a16="http://schemas.microsoft.com/office/drawing/2014/main" id="{17B9FC0B-C061-4A5F-A776-EC3BFC535D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4" y="3039"/>
              <a:ext cx="399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algn="r" fontAlgn="base">
                <a:spcBef>
                  <a:spcPct val="0"/>
                </a:spcBef>
                <a:spcAft>
                  <a:spcPts val="1000"/>
                </a:spcAft>
              </a:pPr>
              <a:r>
                <a:rPr lang="ru-RU" sz="1050">
                  <a:latin typeface="Calibri" pitchFamily="34" charset="0"/>
                  <a:cs typeface="Arial" pitchFamily="34" charset="0"/>
                </a:rPr>
                <a:t>13</a:t>
              </a:r>
              <a:endParaRPr lang="ru-RU" sz="105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7" name="Text Box 63">
              <a:extLst>
                <a:ext uri="{FF2B5EF4-FFF2-40B4-BE49-F238E27FC236}">
                  <a16:creationId xmlns:a16="http://schemas.microsoft.com/office/drawing/2014/main" id="{9CAB1D3A-B73C-4963-BAAD-6AB49D7654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4" y="3210"/>
              <a:ext cx="399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algn="r" fontAlgn="base">
                <a:spcBef>
                  <a:spcPct val="0"/>
                </a:spcBef>
                <a:spcAft>
                  <a:spcPts val="1000"/>
                </a:spcAft>
              </a:pPr>
              <a:r>
                <a:rPr lang="ru-RU" sz="1050">
                  <a:latin typeface="Calibri" pitchFamily="34" charset="0"/>
                  <a:cs typeface="Arial" pitchFamily="34" charset="0"/>
                </a:rPr>
                <a:t>14</a:t>
              </a:r>
              <a:endParaRPr lang="ru-RU" sz="105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8" name="Text Box 64">
              <a:extLst>
                <a:ext uri="{FF2B5EF4-FFF2-40B4-BE49-F238E27FC236}">
                  <a16:creationId xmlns:a16="http://schemas.microsoft.com/office/drawing/2014/main" id="{33BAAA0D-A028-44FC-B08D-B57B5358EC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80" y="417"/>
              <a:ext cx="684" cy="3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ts val="1000"/>
                </a:spcAft>
              </a:pPr>
              <a:r>
                <a:rPr lang="ru-RU" sz="1050">
                  <a:latin typeface="Calibri" pitchFamily="34" charset="0"/>
                  <a:cs typeface="Arial" pitchFamily="34" charset="0"/>
                </a:rPr>
                <a:t>Основная память</a:t>
              </a:r>
              <a:endParaRPr lang="ru-RU" sz="105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9" name="Text Box 65">
              <a:extLst>
                <a:ext uri="{FF2B5EF4-FFF2-40B4-BE49-F238E27FC236}">
                  <a16:creationId xmlns:a16="http://schemas.microsoft.com/office/drawing/2014/main" id="{D5394A49-0824-431C-BC21-A35A4C1418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34" y="816"/>
              <a:ext cx="627" cy="171"/>
            </a:xfrm>
            <a:prstGeom prst="rect">
              <a:avLst/>
            </a:prstGeom>
            <a:solidFill>
              <a:srgbClr val="C0C0C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ts val="1000"/>
                </a:spcAft>
              </a:pPr>
              <a:r>
                <a:rPr lang="en-US" sz="1050">
                  <a:latin typeface="Calibri" pitchFamily="34" charset="0"/>
                  <a:cs typeface="Arial" pitchFamily="34" charset="0"/>
                </a:rPr>
                <a:t>A.0</a:t>
              </a:r>
              <a:endParaRPr lang="ru-RU" sz="105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0" name="Text Box 66">
              <a:extLst>
                <a:ext uri="{FF2B5EF4-FFF2-40B4-BE49-F238E27FC236}">
                  <a16:creationId xmlns:a16="http://schemas.microsoft.com/office/drawing/2014/main" id="{CCBB8C61-112D-4C87-A43C-FB99471E3F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34" y="987"/>
              <a:ext cx="627" cy="171"/>
            </a:xfrm>
            <a:prstGeom prst="rect">
              <a:avLst/>
            </a:prstGeom>
            <a:solidFill>
              <a:srgbClr val="C0C0C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ts val="1000"/>
                </a:spcAft>
              </a:pPr>
              <a:r>
                <a:rPr lang="en-US" sz="1050">
                  <a:latin typeface="Calibri" pitchFamily="34" charset="0"/>
                  <a:cs typeface="Arial" pitchFamily="34" charset="0"/>
                </a:rPr>
                <a:t>A.1</a:t>
              </a:r>
              <a:endParaRPr lang="ru-RU" sz="105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1" name="Text Box 67">
              <a:extLst>
                <a:ext uri="{FF2B5EF4-FFF2-40B4-BE49-F238E27FC236}">
                  <a16:creationId xmlns:a16="http://schemas.microsoft.com/office/drawing/2014/main" id="{308749CB-8833-4954-A567-B7CBF3A6F1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34" y="1158"/>
              <a:ext cx="627" cy="171"/>
            </a:xfrm>
            <a:prstGeom prst="rect">
              <a:avLst/>
            </a:prstGeom>
            <a:solidFill>
              <a:srgbClr val="C0C0C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ts val="1000"/>
                </a:spcAft>
              </a:pPr>
              <a:r>
                <a:rPr lang="en-US" sz="1050">
                  <a:latin typeface="Calibri" pitchFamily="34" charset="0"/>
                  <a:cs typeface="Arial" pitchFamily="34" charset="0"/>
                </a:rPr>
                <a:t>A.2</a:t>
              </a:r>
              <a:endParaRPr lang="ru-RU" sz="105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2" name="Text Box 68">
              <a:extLst>
                <a:ext uri="{FF2B5EF4-FFF2-40B4-BE49-F238E27FC236}">
                  <a16:creationId xmlns:a16="http://schemas.microsoft.com/office/drawing/2014/main" id="{A3D8BAC6-8BC9-4202-A513-26CE5F98A1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34" y="1329"/>
              <a:ext cx="627" cy="171"/>
            </a:xfrm>
            <a:prstGeom prst="rect">
              <a:avLst/>
            </a:prstGeom>
            <a:solidFill>
              <a:srgbClr val="C0C0C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ts val="1000"/>
                </a:spcAft>
              </a:pPr>
              <a:r>
                <a:rPr lang="en-US" sz="1050">
                  <a:latin typeface="Calibri" pitchFamily="34" charset="0"/>
                  <a:cs typeface="Arial" pitchFamily="34" charset="0"/>
                </a:rPr>
                <a:t>A.3</a:t>
              </a:r>
              <a:endParaRPr lang="ru-RU" sz="105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3" name="Text Box 69">
              <a:extLst>
                <a:ext uri="{FF2B5EF4-FFF2-40B4-BE49-F238E27FC236}">
                  <a16:creationId xmlns:a16="http://schemas.microsoft.com/office/drawing/2014/main" id="{7E8B6F7D-AF15-46D4-B9D2-450BAD8C39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34" y="1500"/>
              <a:ext cx="627" cy="171"/>
            </a:xfrm>
            <a:prstGeom prst="rect">
              <a:avLst/>
            </a:prstGeom>
            <a:blipFill dpi="0" rotWithShape="0">
              <a:blip r:embed="rId2" cstate="print"/>
              <a:srcRect/>
              <a:tile tx="0" ty="0" sx="100000" sy="100000" flip="none" algn="tl"/>
            </a:blip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ts val="1000"/>
                </a:spcAft>
              </a:pPr>
              <a:r>
                <a:rPr lang="en-US" sz="1050">
                  <a:latin typeface="Calibri" pitchFamily="34" charset="0"/>
                  <a:cs typeface="Arial" pitchFamily="34" charset="0"/>
                </a:rPr>
                <a:t>B.0</a:t>
              </a:r>
              <a:endParaRPr lang="ru-RU" sz="105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4" name="Text Box 70">
              <a:extLst>
                <a:ext uri="{FF2B5EF4-FFF2-40B4-BE49-F238E27FC236}">
                  <a16:creationId xmlns:a16="http://schemas.microsoft.com/office/drawing/2014/main" id="{77DF6CC3-9946-4FB2-8D29-3803F930BD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34" y="1671"/>
              <a:ext cx="627" cy="171"/>
            </a:xfrm>
            <a:prstGeom prst="rect">
              <a:avLst/>
            </a:prstGeom>
            <a:blipFill dpi="0" rotWithShape="0">
              <a:blip r:embed="rId2" cstate="print"/>
              <a:srcRect/>
              <a:tile tx="0" ty="0" sx="100000" sy="100000" flip="none" algn="tl"/>
            </a:blip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ts val="1000"/>
                </a:spcAft>
              </a:pPr>
              <a:r>
                <a:rPr lang="en-US" sz="1050">
                  <a:latin typeface="Calibri" pitchFamily="34" charset="0"/>
                  <a:cs typeface="Arial" pitchFamily="34" charset="0"/>
                </a:rPr>
                <a:t>B.1</a:t>
              </a:r>
              <a:endParaRPr lang="ru-RU" sz="105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5" name="Text Box 71">
              <a:extLst>
                <a:ext uri="{FF2B5EF4-FFF2-40B4-BE49-F238E27FC236}">
                  <a16:creationId xmlns:a16="http://schemas.microsoft.com/office/drawing/2014/main" id="{2EF145F5-A5AC-4561-B05E-2A55C59537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34" y="1842"/>
              <a:ext cx="627" cy="171"/>
            </a:xfrm>
            <a:prstGeom prst="rect">
              <a:avLst/>
            </a:prstGeom>
            <a:blipFill dpi="0" rotWithShape="0">
              <a:blip r:embed="rId2" cstate="print"/>
              <a:srcRect/>
              <a:tile tx="0" ty="0" sx="100000" sy="100000" flip="none" algn="tl"/>
            </a:blip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ts val="1000"/>
                </a:spcAft>
              </a:pPr>
              <a:r>
                <a:rPr lang="en-US" sz="1050">
                  <a:latin typeface="Calibri" pitchFamily="34" charset="0"/>
                  <a:cs typeface="Arial" pitchFamily="34" charset="0"/>
                </a:rPr>
                <a:t>B.2</a:t>
              </a:r>
              <a:endParaRPr lang="ru-RU" sz="105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6" name="Text Box 72">
              <a:extLst>
                <a:ext uri="{FF2B5EF4-FFF2-40B4-BE49-F238E27FC236}">
                  <a16:creationId xmlns:a16="http://schemas.microsoft.com/office/drawing/2014/main" id="{749776C3-0DC3-4D30-91A2-A4228CAE53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34" y="2013"/>
              <a:ext cx="627" cy="171"/>
            </a:xfrm>
            <a:prstGeom prst="rect">
              <a:avLst/>
            </a:prstGeom>
            <a:solidFill>
              <a:srgbClr val="FFFF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ru-RU" sz="1050"/>
            </a:p>
          </p:txBody>
        </p:sp>
        <p:sp>
          <p:nvSpPr>
            <p:cNvPr id="77" name="Text Box 73">
              <a:extLst>
                <a:ext uri="{FF2B5EF4-FFF2-40B4-BE49-F238E27FC236}">
                  <a16:creationId xmlns:a16="http://schemas.microsoft.com/office/drawing/2014/main" id="{4133ED3B-8A69-4848-8350-48343CEDBF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34" y="2184"/>
              <a:ext cx="627" cy="171"/>
            </a:xfrm>
            <a:prstGeom prst="rect">
              <a:avLst/>
            </a:prstGeom>
            <a:solidFill>
              <a:srgbClr val="FFFF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ru-RU" sz="1050"/>
            </a:p>
          </p:txBody>
        </p:sp>
        <p:sp>
          <p:nvSpPr>
            <p:cNvPr id="78" name="Text Box 74">
              <a:extLst>
                <a:ext uri="{FF2B5EF4-FFF2-40B4-BE49-F238E27FC236}">
                  <a16:creationId xmlns:a16="http://schemas.microsoft.com/office/drawing/2014/main" id="{4A8D752D-921E-4CDE-A183-3EC4D7C8EF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34" y="2355"/>
              <a:ext cx="627" cy="171"/>
            </a:xfrm>
            <a:prstGeom prst="rect">
              <a:avLst/>
            </a:prstGeom>
            <a:solidFill>
              <a:srgbClr val="FFFF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ru-RU" sz="1050"/>
            </a:p>
          </p:txBody>
        </p:sp>
        <p:sp>
          <p:nvSpPr>
            <p:cNvPr id="79" name="Text Box 75">
              <a:extLst>
                <a:ext uri="{FF2B5EF4-FFF2-40B4-BE49-F238E27FC236}">
                  <a16:creationId xmlns:a16="http://schemas.microsoft.com/office/drawing/2014/main" id="{177FBD02-7F55-4E81-9540-B5E1CD3C5F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34" y="2526"/>
              <a:ext cx="627" cy="171"/>
            </a:xfrm>
            <a:prstGeom prst="rect">
              <a:avLst/>
            </a:prstGeom>
            <a:solidFill>
              <a:srgbClr val="FFFF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ru-RU" sz="1050"/>
            </a:p>
          </p:txBody>
        </p:sp>
        <p:sp>
          <p:nvSpPr>
            <p:cNvPr id="80" name="Text Box 76">
              <a:extLst>
                <a:ext uri="{FF2B5EF4-FFF2-40B4-BE49-F238E27FC236}">
                  <a16:creationId xmlns:a16="http://schemas.microsoft.com/office/drawing/2014/main" id="{B4B69FBF-3306-49EA-9211-655D17E3D2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34" y="2697"/>
              <a:ext cx="627" cy="171"/>
            </a:xfrm>
            <a:prstGeom prst="rect">
              <a:avLst/>
            </a:prstGeom>
            <a:solidFill>
              <a:srgbClr val="FFFF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ru-RU" sz="1050"/>
            </a:p>
          </p:txBody>
        </p:sp>
        <p:sp>
          <p:nvSpPr>
            <p:cNvPr id="81" name="Text Box 77">
              <a:extLst>
                <a:ext uri="{FF2B5EF4-FFF2-40B4-BE49-F238E27FC236}">
                  <a16:creationId xmlns:a16="http://schemas.microsoft.com/office/drawing/2014/main" id="{79B26F3F-D965-4186-86D4-9857593C40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34" y="2868"/>
              <a:ext cx="627" cy="171"/>
            </a:xfrm>
            <a:prstGeom prst="rect">
              <a:avLst/>
            </a:prstGeom>
            <a:solidFill>
              <a:srgbClr val="FFFF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ru-RU" sz="1050"/>
            </a:p>
          </p:txBody>
        </p:sp>
        <p:sp>
          <p:nvSpPr>
            <p:cNvPr id="82" name="Text Box 78">
              <a:extLst>
                <a:ext uri="{FF2B5EF4-FFF2-40B4-BE49-F238E27FC236}">
                  <a16:creationId xmlns:a16="http://schemas.microsoft.com/office/drawing/2014/main" id="{F173F6ED-6B7E-41ED-B003-DBB5EF62E3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34" y="3039"/>
              <a:ext cx="627" cy="171"/>
            </a:xfrm>
            <a:prstGeom prst="rect">
              <a:avLst/>
            </a:prstGeom>
            <a:solidFill>
              <a:srgbClr val="FFFF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ru-RU" sz="1050"/>
            </a:p>
          </p:txBody>
        </p:sp>
        <p:sp>
          <p:nvSpPr>
            <p:cNvPr id="83" name="Text Box 79">
              <a:extLst>
                <a:ext uri="{FF2B5EF4-FFF2-40B4-BE49-F238E27FC236}">
                  <a16:creationId xmlns:a16="http://schemas.microsoft.com/office/drawing/2014/main" id="{C2E1DF60-4C78-4D49-9169-E4E9AD03E1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34" y="3210"/>
              <a:ext cx="627" cy="171"/>
            </a:xfrm>
            <a:prstGeom prst="rect">
              <a:avLst/>
            </a:prstGeom>
            <a:solidFill>
              <a:srgbClr val="FFFF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ru-RU" sz="1050"/>
            </a:p>
          </p:txBody>
        </p:sp>
        <p:sp>
          <p:nvSpPr>
            <p:cNvPr id="84" name="Text Box 80">
              <a:extLst>
                <a:ext uri="{FF2B5EF4-FFF2-40B4-BE49-F238E27FC236}">
                  <a16:creationId xmlns:a16="http://schemas.microsoft.com/office/drawing/2014/main" id="{66D99094-0C84-4CFB-9573-97022A3D1A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78" y="816"/>
              <a:ext cx="399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algn="r" fontAlgn="base">
                <a:spcBef>
                  <a:spcPct val="0"/>
                </a:spcBef>
                <a:spcAft>
                  <a:spcPts val="1000"/>
                </a:spcAft>
              </a:pPr>
              <a:r>
                <a:rPr lang="ru-RU" sz="1050">
                  <a:latin typeface="Times New Roman" pitchFamily="18" charset="0"/>
                  <a:cs typeface="Arial" pitchFamily="34" charset="0"/>
                </a:rPr>
                <a:t>0</a:t>
              </a:r>
              <a:endParaRPr lang="ru-RU" sz="105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5" name="Text Box 81">
              <a:extLst>
                <a:ext uri="{FF2B5EF4-FFF2-40B4-BE49-F238E27FC236}">
                  <a16:creationId xmlns:a16="http://schemas.microsoft.com/office/drawing/2014/main" id="{5ADDA707-16E7-4287-9E30-1CE316789F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78" y="987"/>
              <a:ext cx="399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algn="r" fontAlgn="base">
                <a:spcBef>
                  <a:spcPct val="0"/>
                </a:spcBef>
                <a:spcAft>
                  <a:spcPts val="1000"/>
                </a:spcAft>
              </a:pPr>
              <a:r>
                <a:rPr lang="ru-RU" sz="1050">
                  <a:latin typeface="Calibri" pitchFamily="34" charset="0"/>
                  <a:cs typeface="Arial" pitchFamily="34" charset="0"/>
                </a:rPr>
                <a:t>1</a:t>
              </a:r>
              <a:endParaRPr lang="ru-RU" sz="105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6" name="Text Box 82">
              <a:extLst>
                <a:ext uri="{FF2B5EF4-FFF2-40B4-BE49-F238E27FC236}">
                  <a16:creationId xmlns:a16="http://schemas.microsoft.com/office/drawing/2014/main" id="{B7D7A9B3-8455-4EC7-80ED-4DD1A96681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78" y="1158"/>
              <a:ext cx="399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algn="r" fontAlgn="base">
                <a:spcBef>
                  <a:spcPct val="0"/>
                </a:spcBef>
                <a:spcAft>
                  <a:spcPts val="1000"/>
                </a:spcAft>
              </a:pPr>
              <a:r>
                <a:rPr lang="ru-RU" sz="1050">
                  <a:latin typeface="Calibri" pitchFamily="34" charset="0"/>
                  <a:cs typeface="Arial" pitchFamily="34" charset="0"/>
                </a:rPr>
                <a:t>2</a:t>
              </a:r>
              <a:endParaRPr lang="ru-RU" sz="105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7" name="Text Box 83">
              <a:extLst>
                <a:ext uri="{FF2B5EF4-FFF2-40B4-BE49-F238E27FC236}">
                  <a16:creationId xmlns:a16="http://schemas.microsoft.com/office/drawing/2014/main" id="{1D91330A-040E-47C9-8B4F-30EAA00B44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78" y="1329"/>
              <a:ext cx="399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algn="r" fontAlgn="base">
                <a:spcBef>
                  <a:spcPct val="0"/>
                </a:spcBef>
                <a:spcAft>
                  <a:spcPts val="1000"/>
                </a:spcAft>
              </a:pPr>
              <a:r>
                <a:rPr lang="ru-RU" sz="1050">
                  <a:latin typeface="Calibri" pitchFamily="34" charset="0"/>
                  <a:cs typeface="Arial" pitchFamily="34" charset="0"/>
                </a:rPr>
                <a:t>3</a:t>
              </a:r>
              <a:endParaRPr lang="ru-RU" sz="105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8" name="Text Box 84">
              <a:extLst>
                <a:ext uri="{FF2B5EF4-FFF2-40B4-BE49-F238E27FC236}">
                  <a16:creationId xmlns:a16="http://schemas.microsoft.com/office/drawing/2014/main" id="{A39C6EFF-EDD3-4F44-BBD2-9920D48B57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78" y="1500"/>
              <a:ext cx="399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algn="r" fontAlgn="base">
                <a:spcBef>
                  <a:spcPct val="0"/>
                </a:spcBef>
                <a:spcAft>
                  <a:spcPts val="1000"/>
                </a:spcAft>
              </a:pPr>
              <a:r>
                <a:rPr lang="ru-RU" sz="1050">
                  <a:latin typeface="Calibri" pitchFamily="34" charset="0"/>
                  <a:cs typeface="Arial" pitchFamily="34" charset="0"/>
                </a:rPr>
                <a:t>4</a:t>
              </a:r>
              <a:endParaRPr lang="ru-RU" sz="105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9" name="Text Box 85">
              <a:extLst>
                <a:ext uri="{FF2B5EF4-FFF2-40B4-BE49-F238E27FC236}">
                  <a16:creationId xmlns:a16="http://schemas.microsoft.com/office/drawing/2014/main" id="{25AEEBFF-1827-47E9-ACAB-53B578F7AA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78" y="1671"/>
              <a:ext cx="399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algn="r" fontAlgn="base">
                <a:spcBef>
                  <a:spcPct val="0"/>
                </a:spcBef>
                <a:spcAft>
                  <a:spcPts val="1000"/>
                </a:spcAft>
              </a:pPr>
              <a:r>
                <a:rPr lang="ru-RU" sz="1050">
                  <a:latin typeface="Calibri" pitchFamily="34" charset="0"/>
                  <a:cs typeface="Arial" pitchFamily="34" charset="0"/>
                </a:rPr>
                <a:t>5</a:t>
              </a:r>
              <a:endParaRPr lang="ru-RU" sz="105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0" name="Text Box 86">
              <a:extLst>
                <a:ext uri="{FF2B5EF4-FFF2-40B4-BE49-F238E27FC236}">
                  <a16:creationId xmlns:a16="http://schemas.microsoft.com/office/drawing/2014/main" id="{4C428B1D-73D4-48CB-A22D-682F69CF5F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78" y="1842"/>
              <a:ext cx="399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algn="r" fontAlgn="base">
                <a:spcBef>
                  <a:spcPct val="0"/>
                </a:spcBef>
                <a:spcAft>
                  <a:spcPts val="1000"/>
                </a:spcAft>
              </a:pPr>
              <a:r>
                <a:rPr lang="ru-RU" sz="1050">
                  <a:latin typeface="Calibri" pitchFamily="34" charset="0"/>
                  <a:cs typeface="Arial" pitchFamily="34" charset="0"/>
                </a:rPr>
                <a:t>6</a:t>
              </a:r>
              <a:endParaRPr lang="ru-RU" sz="105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1" name="Text Box 87">
              <a:extLst>
                <a:ext uri="{FF2B5EF4-FFF2-40B4-BE49-F238E27FC236}">
                  <a16:creationId xmlns:a16="http://schemas.microsoft.com/office/drawing/2014/main" id="{E67AB927-9E75-4397-92D2-73BC5B002D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78" y="2013"/>
              <a:ext cx="399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algn="r" fontAlgn="base">
                <a:spcBef>
                  <a:spcPct val="0"/>
                </a:spcBef>
                <a:spcAft>
                  <a:spcPts val="1000"/>
                </a:spcAft>
              </a:pPr>
              <a:r>
                <a:rPr lang="ru-RU" sz="1050">
                  <a:latin typeface="Calibri" pitchFamily="34" charset="0"/>
                  <a:cs typeface="Arial" pitchFamily="34" charset="0"/>
                </a:rPr>
                <a:t>7</a:t>
              </a:r>
              <a:endParaRPr lang="ru-RU" sz="105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2" name="Text Box 88">
              <a:extLst>
                <a:ext uri="{FF2B5EF4-FFF2-40B4-BE49-F238E27FC236}">
                  <a16:creationId xmlns:a16="http://schemas.microsoft.com/office/drawing/2014/main" id="{30EC9AA9-0C1A-4F25-93B6-C0E323F86F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78" y="2184"/>
              <a:ext cx="399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algn="r" fontAlgn="base">
                <a:spcBef>
                  <a:spcPct val="0"/>
                </a:spcBef>
                <a:spcAft>
                  <a:spcPts val="1000"/>
                </a:spcAft>
              </a:pPr>
              <a:r>
                <a:rPr lang="ru-RU" sz="1050">
                  <a:latin typeface="Calibri" pitchFamily="34" charset="0"/>
                  <a:cs typeface="Arial" pitchFamily="34" charset="0"/>
                </a:rPr>
                <a:t>8</a:t>
              </a:r>
              <a:endParaRPr lang="ru-RU" sz="105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3" name="Text Box 89">
              <a:extLst>
                <a:ext uri="{FF2B5EF4-FFF2-40B4-BE49-F238E27FC236}">
                  <a16:creationId xmlns:a16="http://schemas.microsoft.com/office/drawing/2014/main" id="{8D463D6C-00A1-49B0-AB82-719CB6DB20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78" y="2355"/>
              <a:ext cx="399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algn="r" fontAlgn="base">
                <a:spcBef>
                  <a:spcPct val="0"/>
                </a:spcBef>
                <a:spcAft>
                  <a:spcPts val="1000"/>
                </a:spcAft>
              </a:pPr>
              <a:r>
                <a:rPr lang="ru-RU" sz="1050">
                  <a:latin typeface="Calibri" pitchFamily="34" charset="0"/>
                  <a:cs typeface="Arial" pitchFamily="34" charset="0"/>
                </a:rPr>
                <a:t>9</a:t>
              </a:r>
              <a:endParaRPr lang="ru-RU" sz="105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4" name="Text Box 90">
              <a:extLst>
                <a:ext uri="{FF2B5EF4-FFF2-40B4-BE49-F238E27FC236}">
                  <a16:creationId xmlns:a16="http://schemas.microsoft.com/office/drawing/2014/main" id="{E49BE408-4538-4572-9C69-C1A02E5F4B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78" y="2526"/>
              <a:ext cx="399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algn="r" fontAlgn="base">
                <a:spcBef>
                  <a:spcPct val="0"/>
                </a:spcBef>
                <a:spcAft>
                  <a:spcPts val="1000"/>
                </a:spcAft>
              </a:pPr>
              <a:r>
                <a:rPr lang="ru-RU" sz="1050">
                  <a:latin typeface="Calibri" pitchFamily="34" charset="0"/>
                  <a:cs typeface="Arial" pitchFamily="34" charset="0"/>
                </a:rPr>
                <a:t>10</a:t>
              </a:r>
              <a:endParaRPr lang="ru-RU" sz="105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5" name="Text Box 91">
              <a:extLst>
                <a:ext uri="{FF2B5EF4-FFF2-40B4-BE49-F238E27FC236}">
                  <a16:creationId xmlns:a16="http://schemas.microsoft.com/office/drawing/2014/main" id="{621BCABF-CE5B-4AC8-A281-5ACC7BA096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78" y="2697"/>
              <a:ext cx="399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algn="r" fontAlgn="base">
                <a:spcBef>
                  <a:spcPct val="0"/>
                </a:spcBef>
                <a:spcAft>
                  <a:spcPts val="1000"/>
                </a:spcAft>
              </a:pPr>
              <a:r>
                <a:rPr lang="ru-RU" sz="1050">
                  <a:latin typeface="Calibri" pitchFamily="34" charset="0"/>
                  <a:cs typeface="Arial" pitchFamily="34" charset="0"/>
                </a:rPr>
                <a:t>11</a:t>
              </a:r>
              <a:endParaRPr lang="ru-RU" sz="105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6" name="Text Box 92">
              <a:extLst>
                <a:ext uri="{FF2B5EF4-FFF2-40B4-BE49-F238E27FC236}">
                  <a16:creationId xmlns:a16="http://schemas.microsoft.com/office/drawing/2014/main" id="{CEB94431-AF66-40CB-84AB-7C20BEE94B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78" y="2868"/>
              <a:ext cx="399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algn="r" fontAlgn="base">
                <a:spcBef>
                  <a:spcPct val="0"/>
                </a:spcBef>
                <a:spcAft>
                  <a:spcPts val="1000"/>
                </a:spcAft>
              </a:pPr>
              <a:r>
                <a:rPr lang="ru-RU" sz="1050">
                  <a:latin typeface="Calibri" pitchFamily="34" charset="0"/>
                  <a:cs typeface="Arial" pitchFamily="34" charset="0"/>
                </a:rPr>
                <a:t>12</a:t>
              </a:r>
              <a:endParaRPr lang="ru-RU" sz="105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7" name="Text Box 93">
              <a:extLst>
                <a:ext uri="{FF2B5EF4-FFF2-40B4-BE49-F238E27FC236}">
                  <a16:creationId xmlns:a16="http://schemas.microsoft.com/office/drawing/2014/main" id="{89AE86F9-0C6B-48FC-9C82-8AA4051433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78" y="3039"/>
              <a:ext cx="399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algn="r" fontAlgn="base">
                <a:spcBef>
                  <a:spcPct val="0"/>
                </a:spcBef>
                <a:spcAft>
                  <a:spcPts val="1000"/>
                </a:spcAft>
              </a:pPr>
              <a:r>
                <a:rPr lang="ru-RU" sz="1050">
                  <a:latin typeface="Calibri" pitchFamily="34" charset="0"/>
                  <a:cs typeface="Arial" pitchFamily="34" charset="0"/>
                </a:rPr>
                <a:t>13</a:t>
              </a:r>
              <a:endParaRPr lang="ru-RU" sz="105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8" name="Text Box 94">
              <a:extLst>
                <a:ext uri="{FF2B5EF4-FFF2-40B4-BE49-F238E27FC236}">
                  <a16:creationId xmlns:a16="http://schemas.microsoft.com/office/drawing/2014/main" id="{C6B9CA98-5581-4BCB-BB47-595EDB2D2F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78" y="3210"/>
              <a:ext cx="399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algn="r" fontAlgn="base">
                <a:spcBef>
                  <a:spcPct val="0"/>
                </a:spcBef>
                <a:spcAft>
                  <a:spcPts val="1000"/>
                </a:spcAft>
              </a:pPr>
              <a:r>
                <a:rPr lang="ru-RU" sz="1050">
                  <a:latin typeface="Calibri" pitchFamily="34" charset="0"/>
                  <a:cs typeface="Arial" pitchFamily="34" charset="0"/>
                </a:rPr>
                <a:t>14</a:t>
              </a:r>
              <a:endParaRPr lang="ru-RU" sz="105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9" name="Text Box 95">
              <a:extLst>
                <a:ext uri="{FF2B5EF4-FFF2-40B4-BE49-F238E27FC236}">
                  <a16:creationId xmlns:a16="http://schemas.microsoft.com/office/drawing/2014/main" id="{E7640AA1-6CD8-41CB-91E2-D9FFA638BB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34" y="417"/>
              <a:ext cx="684" cy="3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ts val="1000"/>
                </a:spcAft>
              </a:pPr>
              <a:r>
                <a:rPr lang="ru-RU" sz="1050">
                  <a:latin typeface="Calibri" pitchFamily="34" charset="0"/>
                  <a:cs typeface="Arial" pitchFamily="34" charset="0"/>
                </a:rPr>
                <a:t>Основная память</a:t>
              </a:r>
              <a:endParaRPr lang="ru-RU" sz="105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0" name="Text Box 96">
              <a:extLst>
                <a:ext uri="{FF2B5EF4-FFF2-40B4-BE49-F238E27FC236}">
                  <a16:creationId xmlns:a16="http://schemas.microsoft.com/office/drawing/2014/main" id="{1D571BC6-A332-4F95-824E-35CC237E67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99" y="816"/>
              <a:ext cx="627" cy="171"/>
            </a:xfrm>
            <a:prstGeom prst="rect">
              <a:avLst/>
            </a:prstGeom>
            <a:solidFill>
              <a:srgbClr val="C0C0C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ts val="1000"/>
                </a:spcAft>
              </a:pPr>
              <a:r>
                <a:rPr lang="en-US" sz="1050">
                  <a:latin typeface="Calibri" pitchFamily="34" charset="0"/>
                  <a:cs typeface="Arial" pitchFamily="34" charset="0"/>
                </a:rPr>
                <a:t>A.0</a:t>
              </a:r>
              <a:endParaRPr lang="ru-RU" sz="105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1" name="Text Box 97">
              <a:extLst>
                <a:ext uri="{FF2B5EF4-FFF2-40B4-BE49-F238E27FC236}">
                  <a16:creationId xmlns:a16="http://schemas.microsoft.com/office/drawing/2014/main" id="{FF2FDCCF-EC51-47D6-BB1E-76D8EC7DCC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99" y="987"/>
              <a:ext cx="627" cy="171"/>
            </a:xfrm>
            <a:prstGeom prst="rect">
              <a:avLst/>
            </a:prstGeom>
            <a:solidFill>
              <a:srgbClr val="C0C0C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ts val="1000"/>
                </a:spcAft>
              </a:pPr>
              <a:r>
                <a:rPr lang="en-US" sz="1050">
                  <a:latin typeface="Calibri" pitchFamily="34" charset="0"/>
                  <a:cs typeface="Arial" pitchFamily="34" charset="0"/>
                </a:rPr>
                <a:t>A.1</a:t>
              </a:r>
              <a:endParaRPr lang="ru-RU" sz="105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2" name="Text Box 98">
              <a:extLst>
                <a:ext uri="{FF2B5EF4-FFF2-40B4-BE49-F238E27FC236}">
                  <a16:creationId xmlns:a16="http://schemas.microsoft.com/office/drawing/2014/main" id="{1775CF88-DBB5-42D0-B872-930E948859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99" y="1158"/>
              <a:ext cx="627" cy="171"/>
            </a:xfrm>
            <a:prstGeom prst="rect">
              <a:avLst/>
            </a:prstGeom>
            <a:solidFill>
              <a:srgbClr val="C0C0C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ts val="1000"/>
                </a:spcAft>
              </a:pPr>
              <a:r>
                <a:rPr lang="en-US" sz="1050">
                  <a:latin typeface="Calibri" pitchFamily="34" charset="0"/>
                  <a:cs typeface="Arial" pitchFamily="34" charset="0"/>
                </a:rPr>
                <a:t>A.2</a:t>
              </a:r>
              <a:endParaRPr lang="ru-RU" sz="105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3" name="Text Box 99">
              <a:extLst>
                <a:ext uri="{FF2B5EF4-FFF2-40B4-BE49-F238E27FC236}">
                  <a16:creationId xmlns:a16="http://schemas.microsoft.com/office/drawing/2014/main" id="{16B4B00A-8C48-4436-9C35-C0F0BD9702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99" y="1329"/>
              <a:ext cx="627" cy="171"/>
            </a:xfrm>
            <a:prstGeom prst="rect">
              <a:avLst/>
            </a:prstGeom>
            <a:solidFill>
              <a:srgbClr val="C0C0C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ts val="1000"/>
                </a:spcAft>
              </a:pPr>
              <a:r>
                <a:rPr lang="en-US" sz="1050">
                  <a:latin typeface="Calibri" pitchFamily="34" charset="0"/>
                  <a:cs typeface="Arial" pitchFamily="34" charset="0"/>
                </a:rPr>
                <a:t>A.3</a:t>
              </a:r>
              <a:endParaRPr lang="ru-RU" sz="105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4" name="Text Box 100">
              <a:extLst>
                <a:ext uri="{FF2B5EF4-FFF2-40B4-BE49-F238E27FC236}">
                  <a16:creationId xmlns:a16="http://schemas.microsoft.com/office/drawing/2014/main" id="{1E109204-1D37-4E27-832C-8305745509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99" y="1500"/>
              <a:ext cx="627" cy="171"/>
            </a:xfrm>
            <a:prstGeom prst="rect">
              <a:avLst/>
            </a:prstGeom>
            <a:blipFill dpi="0" rotWithShape="0">
              <a:blip r:embed="rId2" cstate="print"/>
              <a:srcRect/>
              <a:tile tx="0" ty="0" sx="100000" sy="100000" flip="none" algn="tl"/>
            </a:blip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ts val="1000"/>
                </a:spcAft>
              </a:pPr>
              <a:r>
                <a:rPr lang="en-US" sz="1050">
                  <a:latin typeface="Calibri" pitchFamily="34" charset="0"/>
                  <a:cs typeface="Arial" pitchFamily="34" charset="0"/>
                </a:rPr>
                <a:t>B.0</a:t>
              </a:r>
              <a:endParaRPr lang="ru-RU" sz="105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5" name="Text Box 101">
              <a:extLst>
                <a:ext uri="{FF2B5EF4-FFF2-40B4-BE49-F238E27FC236}">
                  <a16:creationId xmlns:a16="http://schemas.microsoft.com/office/drawing/2014/main" id="{897D49DA-26CC-41B4-99EC-865FD0D970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99" y="1671"/>
              <a:ext cx="627" cy="171"/>
            </a:xfrm>
            <a:prstGeom prst="rect">
              <a:avLst/>
            </a:prstGeom>
            <a:blipFill dpi="0" rotWithShape="0">
              <a:blip r:embed="rId2" cstate="print"/>
              <a:srcRect/>
              <a:tile tx="0" ty="0" sx="100000" sy="100000" flip="none" algn="tl"/>
            </a:blip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ts val="1000"/>
                </a:spcAft>
              </a:pPr>
              <a:r>
                <a:rPr lang="en-US" sz="1050">
                  <a:latin typeface="Calibri" pitchFamily="34" charset="0"/>
                  <a:cs typeface="Arial" pitchFamily="34" charset="0"/>
                </a:rPr>
                <a:t>B.1</a:t>
              </a:r>
              <a:endParaRPr lang="ru-RU" sz="105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6" name="Text Box 102">
              <a:extLst>
                <a:ext uri="{FF2B5EF4-FFF2-40B4-BE49-F238E27FC236}">
                  <a16:creationId xmlns:a16="http://schemas.microsoft.com/office/drawing/2014/main" id="{E0FBEC49-6717-4E07-9A40-77E116FD49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99" y="1842"/>
              <a:ext cx="627" cy="171"/>
            </a:xfrm>
            <a:prstGeom prst="rect">
              <a:avLst/>
            </a:prstGeom>
            <a:blipFill dpi="0" rotWithShape="0">
              <a:blip r:embed="rId2" cstate="print"/>
              <a:srcRect/>
              <a:tile tx="0" ty="0" sx="100000" sy="100000" flip="none" algn="tl"/>
            </a:blip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ts val="1000"/>
                </a:spcAft>
              </a:pPr>
              <a:r>
                <a:rPr lang="en-US" sz="1050">
                  <a:latin typeface="Calibri" pitchFamily="34" charset="0"/>
                  <a:cs typeface="Arial" pitchFamily="34" charset="0"/>
                </a:rPr>
                <a:t>B.2</a:t>
              </a:r>
              <a:endParaRPr lang="ru-RU" sz="105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7" name="Text Box 103">
              <a:extLst>
                <a:ext uri="{FF2B5EF4-FFF2-40B4-BE49-F238E27FC236}">
                  <a16:creationId xmlns:a16="http://schemas.microsoft.com/office/drawing/2014/main" id="{940CE02A-CEBD-41EE-A591-2E26DA1DF8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99" y="2013"/>
              <a:ext cx="627" cy="171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ts val="1000"/>
                </a:spcAft>
              </a:pPr>
              <a:r>
                <a:rPr lang="en-US" sz="1050">
                  <a:latin typeface="Calibri" pitchFamily="34" charset="0"/>
                  <a:cs typeface="Arial" pitchFamily="34" charset="0"/>
                </a:rPr>
                <a:t>C.0</a:t>
              </a:r>
              <a:endParaRPr lang="ru-RU" sz="105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8" name="Text Box 104">
              <a:extLst>
                <a:ext uri="{FF2B5EF4-FFF2-40B4-BE49-F238E27FC236}">
                  <a16:creationId xmlns:a16="http://schemas.microsoft.com/office/drawing/2014/main" id="{0027E5F7-F1FE-43E9-9F07-E3129DCBC0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99" y="2184"/>
              <a:ext cx="627" cy="171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ts val="1000"/>
                </a:spcAft>
              </a:pPr>
              <a:r>
                <a:rPr lang="en-US" sz="1050">
                  <a:latin typeface="Calibri" pitchFamily="34" charset="0"/>
                  <a:cs typeface="Arial" pitchFamily="34" charset="0"/>
                </a:rPr>
                <a:t>C.1</a:t>
              </a:r>
              <a:endParaRPr lang="ru-RU" sz="105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9" name="Text Box 105">
              <a:extLst>
                <a:ext uri="{FF2B5EF4-FFF2-40B4-BE49-F238E27FC236}">
                  <a16:creationId xmlns:a16="http://schemas.microsoft.com/office/drawing/2014/main" id="{A3CD320E-A8D0-48ED-A8A4-B113F93DA3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99" y="2355"/>
              <a:ext cx="627" cy="171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ts val="1000"/>
                </a:spcAft>
              </a:pPr>
              <a:r>
                <a:rPr lang="en-US" sz="1050">
                  <a:latin typeface="Calibri" pitchFamily="34" charset="0"/>
                  <a:cs typeface="Arial" pitchFamily="34" charset="0"/>
                </a:rPr>
                <a:t>C.2</a:t>
              </a:r>
              <a:endParaRPr lang="ru-RU" sz="105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0" name="Text Box 106">
              <a:extLst>
                <a:ext uri="{FF2B5EF4-FFF2-40B4-BE49-F238E27FC236}">
                  <a16:creationId xmlns:a16="http://schemas.microsoft.com/office/drawing/2014/main" id="{E3BA1E5D-B909-4595-81C2-F8E67AF28E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99" y="2526"/>
              <a:ext cx="627" cy="171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ts val="1000"/>
                </a:spcAft>
              </a:pPr>
              <a:r>
                <a:rPr lang="en-US" sz="1050">
                  <a:latin typeface="Calibri" pitchFamily="34" charset="0"/>
                  <a:cs typeface="Arial" pitchFamily="34" charset="0"/>
                </a:rPr>
                <a:t>C.3</a:t>
              </a:r>
              <a:endParaRPr lang="ru-RU" sz="105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1" name="Text Box 107">
              <a:extLst>
                <a:ext uri="{FF2B5EF4-FFF2-40B4-BE49-F238E27FC236}">
                  <a16:creationId xmlns:a16="http://schemas.microsoft.com/office/drawing/2014/main" id="{5717675B-43C8-47D8-AE45-FDB7FE0271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02" y="2697"/>
              <a:ext cx="627" cy="171"/>
            </a:xfrm>
            <a:prstGeom prst="rect">
              <a:avLst/>
            </a:prstGeom>
            <a:solidFill>
              <a:srgbClr val="FFFF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ru-RU" sz="1050"/>
            </a:p>
          </p:txBody>
        </p:sp>
        <p:sp>
          <p:nvSpPr>
            <p:cNvPr id="112" name="Text Box 108">
              <a:extLst>
                <a:ext uri="{FF2B5EF4-FFF2-40B4-BE49-F238E27FC236}">
                  <a16:creationId xmlns:a16="http://schemas.microsoft.com/office/drawing/2014/main" id="{959E4162-36A4-48C2-9663-4A35364E1F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02" y="2868"/>
              <a:ext cx="627" cy="171"/>
            </a:xfrm>
            <a:prstGeom prst="rect">
              <a:avLst/>
            </a:prstGeom>
            <a:solidFill>
              <a:srgbClr val="FFFF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ru-RU" sz="1050"/>
            </a:p>
          </p:txBody>
        </p:sp>
        <p:sp>
          <p:nvSpPr>
            <p:cNvPr id="113" name="Text Box 109">
              <a:extLst>
                <a:ext uri="{FF2B5EF4-FFF2-40B4-BE49-F238E27FC236}">
                  <a16:creationId xmlns:a16="http://schemas.microsoft.com/office/drawing/2014/main" id="{6DF8AA73-BB46-4B47-BEB9-0013F39D92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02" y="3039"/>
              <a:ext cx="627" cy="171"/>
            </a:xfrm>
            <a:prstGeom prst="rect">
              <a:avLst/>
            </a:prstGeom>
            <a:solidFill>
              <a:srgbClr val="FFFF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ru-RU" sz="1050"/>
            </a:p>
          </p:txBody>
        </p:sp>
        <p:sp>
          <p:nvSpPr>
            <p:cNvPr id="114" name="Text Box 110">
              <a:extLst>
                <a:ext uri="{FF2B5EF4-FFF2-40B4-BE49-F238E27FC236}">
                  <a16:creationId xmlns:a16="http://schemas.microsoft.com/office/drawing/2014/main" id="{D6E47352-4EDD-41BF-8E26-47042584E2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02" y="3210"/>
              <a:ext cx="627" cy="171"/>
            </a:xfrm>
            <a:prstGeom prst="rect">
              <a:avLst/>
            </a:prstGeom>
            <a:solidFill>
              <a:srgbClr val="FFFF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ru-RU" sz="1050"/>
            </a:p>
          </p:txBody>
        </p:sp>
        <p:sp>
          <p:nvSpPr>
            <p:cNvPr id="115" name="Text Box 111">
              <a:extLst>
                <a:ext uri="{FF2B5EF4-FFF2-40B4-BE49-F238E27FC236}">
                  <a16:creationId xmlns:a16="http://schemas.microsoft.com/office/drawing/2014/main" id="{FF4D6ED7-B64C-4078-8AB4-AD7AE90D07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46" y="816"/>
              <a:ext cx="399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algn="r" fontAlgn="base">
                <a:spcBef>
                  <a:spcPct val="0"/>
                </a:spcBef>
                <a:spcAft>
                  <a:spcPts val="1000"/>
                </a:spcAft>
              </a:pPr>
              <a:r>
                <a:rPr lang="ru-RU" sz="1050">
                  <a:latin typeface="Times New Roman" pitchFamily="18" charset="0"/>
                  <a:cs typeface="Arial" pitchFamily="34" charset="0"/>
                </a:rPr>
                <a:t>0</a:t>
              </a:r>
              <a:endParaRPr lang="ru-RU" sz="105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6" name="Text Box 112">
              <a:extLst>
                <a:ext uri="{FF2B5EF4-FFF2-40B4-BE49-F238E27FC236}">
                  <a16:creationId xmlns:a16="http://schemas.microsoft.com/office/drawing/2014/main" id="{4B927591-0947-494C-B2BC-F23F5780F8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46" y="987"/>
              <a:ext cx="399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algn="r" fontAlgn="base">
                <a:spcBef>
                  <a:spcPct val="0"/>
                </a:spcBef>
                <a:spcAft>
                  <a:spcPts val="1000"/>
                </a:spcAft>
              </a:pPr>
              <a:r>
                <a:rPr lang="ru-RU" sz="1050">
                  <a:latin typeface="Calibri" pitchFamily="34" charset="0"/>
                  <a:cs typeface="Arial" pitchFamily="34" charset="0"/>
                </a:rPr>
                <a:t>1</a:t>
              </a:r>
              <a:endParaRPr lang="ru-RU" sz="105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7" name="Text Box 113">
              <a:extLst>
                <a:ext uri="{FF2B5EF4-FFF2-40B4-BE49-F238E27FC236}">
                  <a16:creationId xmlns:a16="http://schemas.microsoft.com/office/drawing/2014/main" id="{7A3CB341-9890-489C-8C1B-9061E48961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46" y="1158"/>
              <a:ext cx="399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algn="r" fontAlgn="base">
                <a:spcBef>
                  <a:spcPct val="0"/>
                </a:spcBef>
                <a:spcAft>
                  <a:spcPts val="1000"/>
                </a:spcAft>
              </a:pPr>
              <a:r>
                <a:rPr lang="ru-RU" sz="1050">
                  <a:latin typeface="Calibri" pitchFamily="34" charset="0"/>
                  <a:cs typeface="Arial" pitchFamily="34" charset="0"/>
                </a:rPr>
                <a:t>2</a:t>
              </a:r>
              <a:endParaRPr lang="ru-RU" sz="105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8" name="Text Box 114">
              <a:extLst>
                <a:ext uri="{FF2B5EF4-FFF2-40B4-BE49-F238E27FC236}">
                  <a16:creationId xmlns:a16="http://schemas.microsoft.com/office/drawing/2014/main" id="{281C2662-9092-4F1A-8BC1-7773001C24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46" y="1329"/>
              <a:ext cx="399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algn="r" fontAlgn="base">
                <a:spcBef>
                  <a:spcPct val="0"/>
                </a:spcBef>
                <a:spcAft>
                  <a:spcPts val="1000"/>
                </a:spcAft>
              </a:pPr>
              <a:r>
                <a:rPr lang="ru-RU" sz="1050">
                  <a:latin typeface="Calibri" pitchFamily="34" charset="0"/>
                  <a:cs typeface="Arial" pitchFamily="34" charset="0"/>
                </a:rPr>
                <a:t>3</a:t>
              </a:r>
              <a:endParaRPr lang="ru-RU" sz="105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9" name="Text Box 115">
              <a:extLst>
                <a:ext uri="{FF2B5EF4-FFF2-40B4-BE49-F238E27FC236}">
                  <a16:creationId xmlns:a16="http://schemas.microsoft.com/office/drawing/2014/main" id="{20601CCB-2D95-4A77-BD67-BE8566EE0F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46" y="1500"/>
              <a:ext cx="399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algn="r" fontAlgn="base">
                <a:spcBef>
                  <a:spcPct val="0"/>
                </a:spcBef>
                <a:spcAft>
                  <a:spcPts val="1000"/>
                </a:spcAft>
              </a:pPr>
              <a:r>
                <a:rPr lang="ru-RU" sz="1050">
                  <a:latin typeface="Calibri" pitchFamily="34" charset="0"/>
                  <a:cs typeface="Arial" pitchFamily="34" charset="0"/>
                </a:rPr>
                <a:t>4</a:t>
              </a:r>
              <a:endParaRPr lang="ru-RU" sz="105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0" name="Text Box 116">
              <a:extLst>
                <a:ext uri="{FF2B5EF4-FFF2-40B4-BE49-F238E27FC236}">
                  <a16:creationId xmlns:a16="http://schemas.microsoft.com/office/drawing/2014/main" id="{ED84729B-B3CB-40DC-93D6-A5AE2F2B76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46" y="1671"/>
              <a:ext cx="399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algn="r" fontAlgn="base">
                <a:spcBef>
                  <a:spcPct val="0"/>
                </a:spcBef>
                <a:spcAft>
                  <a:spcPts val="1000"/>
                </a:spcAft>
              </a:pPr>
              <a:r>
                <a:rPr lang="ru-RU" sz="1050">
                  <a:latin typeface="Calibri" pitchFamily="34" charset="0"/>
                  <a:cs typeface="Arial" pitchFamily="34" charset="0"/>
                </a:rPr>
                <a:t>5</a:t>
              </a:r>
              <a:endParaRPr lang="ru-RU" sz="105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1" name="Text Box 117">
              <a:extLst>
                <a:ext uri="{FF2B5EF4-FFF2-40B4-BE49-F238E27FC236}">
                  <a16:creationId xmlns:a16="http://schemas.microsoft.com/office/drawing/2014/main" id="{5F6E6933-7D63-49FD-BD8B-EE719A8C74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46" y="1842"/>
              <a:ext cx="399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algn="r" fontAlgn="base">
                <a:spcBef>
                  <a:spcPct val="0"/>
                </a:spcBef>
                <a:spcAft>
                  <a:spcPts val="1000"/>
                </a:spcAft>
              </a:pPr>
              <a:r>
                <a:rPr lang="ru-RU" sz="1050">
                  <a:latin typeface="Calibri" pitchFamily="34" charset="0"/>
                  <a:cs typeface="Arial" pitchFamily="34" charset="0"/>
                </a:rPr>
                <a:t>6</a:t>
              </a:r>
              <a:endParaRPr lang="ru-RU" sz="105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2" name="Text Box 118">
              <a:extLst>
                <a:ext uri="{FF2B5EF4-FFF2-40B4-BE49-F238E27FC236}">
                  <a16:creationId xmlns:a16="http://schemas.microsoft.com/office/drawing/2014/main" id="{A23D1625-F576-41C3-90B0-D312B2DF68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46" y="2013"/>
              <a:ext cx="399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algn="r" fontAlgn="base">
                <a:spcBef>
                  <a:spcPct val="0"/>
                </a:spcBef>
                <a:spcAft>
                  <a:spcPts val="1000"/>
                </a:spcAft>
              </a:pPr>
              <a:r>
                <a:rPr lang="ru-RU" sz="1050">
                  <a:latin typeface="Calibri" pitchFamily="34" charset="0"/>
                  <a:cs typeface="Arial" pitchFamily="34" charset="0"/>
                </a:rPr>
                <a:t>7</a:t>
              </a:r>
              <a:endParaRPr lang="ru-RU" sz="105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" name="Text Box 119">
              <a:extLst>
                <a:ext uri="{FF2B5EF4-FFF2-40B4-BE49-F238E27FC236}">
                  <a16:creationId xmlns:a16="http://schemas.microsoft.com/office/drawing/2014/main" id="{2AD7C83D-C48D-428E-811D-E9219DE74F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46" y="2184"/>
              <a:ext cx="399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algn="r" fontAlgn="base">
                <a:spcBef>
                  <a:spcPct val="0"/>
                </a:spcBef>
                <a:spcAft>
                  <a:spcPts val="1000"/>
                </a:spcAft>
              </a:pPr>
              <a:r>
                <a:rPr lang="ru-RU" sz="1050">
                  <a:latin typeface="Calibri" pitchFamily="34" charset="0"/>
                  <a:cs typeface="Arial" pitchFamily="34" charset="0"/>
                </a:rPr>
                <a:t>8</a:t>
              </a:r>
              <a:endParaRPr lang="ru-RU" sz="105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4" name="Text Box 120">
              <a:extLst>
                <a:ext uri="{FF2B5EF4-FFF2-40B4-BE49-F238E27FC236}">
                  <a16:creationId xmlns:a16="http://schemas.microsoft.com/office/drawing/2014/main" id="{C3E2E0DE-0A0B-4E00-8B55-F2B7F107FF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46" y="2355"/>
              <a:ext cx="399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algn="r" fontAlgn="base">
                <a:spcBef>
                  <a:spcPct val="0"/>
                </a:spcBef>
                <a:spcAft>
                  <a:spcPts val="1000"/>
                </a:spcAft>
              </a:pPr>
              <a:r>
                <a:rPr lang="ru-RU" sz="1050">
                  <a:latin typeface="Calibri" pitchFamily="34" charset="0"/>
                  <a:cs typeface="Arial" pitchFamily="34" charset="0"/>
                </a:rPr>
                <a:t>9</a:t>
              </a:r>
              <a:endParaRPr lang="ru-RU" sz="105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5" name="Text Box 121">
              <a:extLst>
                <a:ext uri="{FF2B5EF4-FFF2-40B4-BE49-F238E27FC236}">
                  <a16:creationId xmlns:a16="http://schemas.microsoft.com/office/drawing/2014/main" id="{59F7776F-F517-4F3F-A45E-F112D8D8CA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46" y="2526"/>
              <a:ext cx="399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algn="r" fontAlgn="base">
                <a:spcBef>
                  <a:spcPct val="0"/>
                </a:spcBef>
                <a:spcAft>
                  <a:spcPts val="1000"/>
                </a:spcAft>
              </a:pPr>
              <a:r>
                <a:rPr lang="ru-RU" sz="1050">
                  <a:latin typeface="Calibri" pitchFamily="34" charset="0"/>
                  <a:cs typeface="Arial" pitchFamily="34" charset="0"/>
                </a:rPr>
                <a:t>10</a:t>
              </a:r>
              <a:endParaRPr lang="ru-RU" sz="105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6" name="Text Box 122">
              <a:extLst>
                <a:ext uri="{FF2B5EF4-FFF2-40B4-BE49-F238E27FC236}">
                  <a16:creationId xmlns:a16="http://schemas.microsoft.com/office/drawing/2014/main" id="{0A0C2573-D664-4B02-AE1C-84B164B394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46" y="2697"/>
              <a:ext cx="399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algn="r" fontAlgn="base">
                <a:spcBef>
                  <a:spcPct val="0"/>
                </a:spcBef>
                <a:spcAft>
                  <a:spcPts val="1000"/>
                </a:spcAft>
              </a:pPr>
              <a:r>
                <a:rPr lang="ru-RU" sz="1050">
                  <a:latin typeface="Calibri" pitchFamily="34" charset="0"/>
                  <a:cs typeface="Arial" pitchFamily="34" charset="0"/>
                </a:rPr>
                <a:t>11</a:t>
              </a:r>
              <a:endParaRPr lang="ru-RU" sz="105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7" name="Text Box 123">
              <a:extLst>
                <a:ext uri="{FF2B5EF4-FFF2-40B4-BE49-F238E27FC236}">
                  <a16:creationId xmlns:a16="http://schemas.microsoft.com/office/drawing/2014/main" id="{D3C6362E-25F5-4873-9374-276D81D05D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46" y="2868"/>
              <a:ext cx="399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algn="r" fontAlgn="base">
                <a:spcBef>
                  <a:spcPct val="0"/>
                </a:spcBef>
                <a:spcAft>
                  <a:spcPts val="1000"/>
                </a:spcAft>
              </a:pPr>
              <a:r>
                <a:rPr lang="ru-RU" sz="1050">
                  <a:latin typeface="Calibri" pitchFamily="34" charset="0"/>
                  <a:cs typeface="Arial" pitchFamily="34" charset="0"/>
                </a:rPr>
                <a:t>12</a:t>
              </a:r>
              <a:endParaRPr lang="ru-RU" sz="105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8" name="Text Box 124">
              <a:extLst>
                <a:ext uri="{FF2B5EF4-FFF2-40B4-BE49-F238E27FC236}">
                  <a16:creationId xmlns:a16="http://schemas.microsoft.com/office/drawing/2014/main" id="{61A36F82-AE7B-4646-9420-3BA7E6CD32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46" y="3039"/>
              <a:ext cx="399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algn="r" fontAlgn="base">
                <a:spcBef>
                  <a:spcPct val="0"/>
                </a:spcBef>
                <a:spcAft>
                  <a:spcPts val="1000"/>
                </a:spcAft>
              </a:pPr>
              <a:r>
                <a:rPr lang="ru-RU" sz="1050">
                  <a:latin typeface="Calibri" pitchFamily="34" charset="0"/>
                  <a:cs typeface="Arial" pitchFamily="34" charset="0"/>
                </a:rPr>
                <a:t>13</a:t>
              </a:r>
              <a:endParaRPr lang="ru-RU" sz="105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9" name="Text Box 125">
              <a:extLst>
                <a:ext uri="{FF2B5EF4-FFF2-40B4-BE49-F238E27FC236}">
                  <a16:creationId xmlns:a16="http://schemas.microsoft.com/office/drawing/2014/main" id="{C78EB31F-A775-435F-A515-2DBEFFD7D8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46" y="3210"/>
              <a:ext cx="399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algn="r" fontAlgn="base">
                <a:spcBef>
                  <a:spcPct val="0"/>
                </a:spcBef>
                <a:spcAft>
                  <a:spcPts val="1000"/>
                </a:spcAft>
              </a:pPr>
              <a:r>
                <a:rPr lang="ru-RU" sz="1050">
                  <a:latin typeface="Calibri" pitchFamily="34" charset="0"/>
                  <a:cs typeface="Arial" pitchFamily="34" charset="0"/>
                </a:rPr>
                <a:t>14</a:t>
              </a:r>
              <a:endParaRPr lang="ru-RU" sz="105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0" name="Text Box 126">
              <a:extLst>
                <a:ext uri="{FF2B5EF4-FFF2-40B4-BE49-F238E27FC236}">
                  <a16:creationId xmlns:a16="http://schemas.microsoft.com/office/drawing/2014/main" id="{05856366-29E1-427C-8EC6-AE1F438FAC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02" y="417"/>
              <a:ext cx="684" cy="3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ts val="1000"/>
                </a:spcAft>
              </a:pPr>
              <a:r>
                <a:rPr lang="ru-RU" sz="1050">
                  <a:latin typeface="Calibri" pitchFamily="34" charset="0"/>
                  <a:cs typeface="Arial" pitchFamily="34" charset="0"/>
                </a:rPr>
                <a:t>Основная память</a:t>
              </a:r>
              <a:endParaRPr lang="ru-RU" sz="105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1" name="Text Box 127">
              <a:extLst>
                <a:ext uri="{FF2B5EF4-FFF2-40B4-BE49-F238E27FC236}">
                  <a16:creationId xmlns:a16="http://schemas.microsoft.com/office/drawing/2014/main" id="{A2FB986C-192A-4B80-B531-BA45ACCDC7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70" y="816"/>
              <a:ext cx="627" cy="171"/>
            </a:xfrm>
            <a:prstGeom prst="rect">
              <a:avLst/>
            </a:prstGeom>
            <a:solidFill>
              <a:srgbClr val="C0C0C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ts val="1000"/>
                </a:spcAft>
              </a:pPr>
              <a:r>
                <a:rPr lang="en-US" sz="1050">
                  <a:latin typeface="Calibri" pitchFamily="34" charset="0"/>
                  <a:cs typeface="Arial" pitchFamily="34" charset="0"/>
                </a:rPr>
                <a:t>A.0</a:t>
              </a:r>
              <a:endParaRPr lang="ru-RU" sz="105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2" name="Text Box 128">
              <a:extLst>
                <a:ext uri="{FF2B5EF4-FFF2-40B4-BE49-F238E27FC236}">
                  <a16:creationId xmlns:a16="http://schemas.microsoft.com/office/drawing/2014/main" id="{361B904C-A363-47AF-A90E-52C3A4F045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70" y="987"/>
              <a:ext cx="627" cy="171"/>
            </a:xfrm>
            <a:prstGeom prst="rect">
              <a:avLst/>
            </a:prstGeom>
            <a:solidFill>
              <a:srgbClr val="C0C0C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ts val="1000"/>
                </a:spcAft>
              </a:pPr>
              <a:r>
                <a:rPr lang="en-US" sz="1050">
                  <a:latin typeface="Calibri" pitchFamily="34" charset="0"/>
                  <a:cs typeface="Arial" pitchFamily="34" charset="0"/>
                </a:rPr>
                <a:t>A.1</a:t>
              </a:r>
              <a:endParaRPr lang="ru-RU" sz="105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3" name="Text Box 129">
              <a:extLst>
                <a:ext uri="{FF2B5EF4-FFF2-40B4-BE49-F238E27FC236}">
                  <a16:creationId xmlns:a16="http://schemas.microsoft.com/office/drawing/2014/main" id="{836ADA63-49F7-416C-9CD9-9F8BBBC49D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70" y="1158"/>
              <a:ext cx="627" cy="171"/>
            </a:xfrm>
            <a:prstGeom prst="rect">
              <a:avLst/>
            </a:prstGeom>
            <a:solidFill>
              <a:srgbClr val="C0C0C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ts val="1000"/>
                </a:spcAft>
              </a:pPr>
              <a:r>
                <a:rPr lang="en-US" sz="1050">
                  <a:latin typeface="Calibri" pitchFamily="34" charset="0"/>
                  <a:cs typeface="Arial" pitchFamily="34" charset="0"/>
                </a:rPr>
                <a:t>A.2</a:t>
              </a:r>
              <a:endParaRPr lang="ru-RU" sz="105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4" name="Text Box 130">
              <a:extLst>
                <a:ext uri="{FF2B5EF4-FFF2-40B4-BE49-F238E27FC236}">
                  <a16:creationId xmlns:a16="http://schemas.microsoft.com/office/drawing/2014/main" id="{F8744B69-EB5C-4FB4-9CEE-1150B90741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70" y="1329"/>
              <a:ext cx="627" cy="171"/>
            </a:xfrm>
            <a:prstGeom prst="rect">
              <a:avLst/>
            </a:prstGeom>
            <a:solidFill>
              <a:srgbClr val="C0C0C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ts val="1000"/>
                </a:spcAft>
              </a:pPr>
              <a:r>
                <a:rPr lang="en-US" sz="1050">
                  <a:latin typeface="Calibri" pitchFamily="34" charset="0"/>
                  <a:cs typeface="Arial" pitchFamily="34" charset="0"/>
                </a:rPr>
                <a:t>A.3</a:t>
              </a:r>
              <a:endParaRPr lang="ru-RU" sz="105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5" name="Text Box 131">
              <a:extLst>
                <a:ext uri="{FF2B5EF4-FFF2-40B4-BE49-F238E27FC236}">
                  <a16:creationId xmlns:a16="http://schemas.microsoft.com/office/drawing/2014/main" id="{30A4BC6B-DB6C-466F-87FB-A2282BD5DF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70" y="1500"/>
              <a:ext cx="627" cy="171"/>
            </a:xfrm>
            <a:prstGeom prst="rect">
              <a:avLst/>
            </a:prstGeom>
            <a:solidFill>
              <a:srgbClr val="FFFF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ru-RU" sz="1050"/>
            </a:p>
          </p:txBody>
        </p:sp>
        <p:sp>
          <p:nvSpPr>
            <p:cNvPr id="136" name="Text Box 132">
              <a:extLst>
                <a:ext uri="{FF2B5EF4-FFF2-40B4-BE49-F238E27FC236}">
                  <a16:creationId xmlns:a16="http://schemas.microsoft.com/office/drawing/2014/main" id="{3F67AE6B-4034-468D-89E9-8489917A2A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70" y="1671"/>
              <a:ext cx="627" cy="171"/>
            </a:xfrm>
            <a:prstGeom prst="rect">
              <a:avLst/>
            </a:prstGeom>
            <a:solidFill>
              <a:srgbClr val="FFFF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ru-RU" sz="1050"/>
            </a:p>
          </p:txBody>
        </p:sp>
        <p:sp>
          <p:nvSpPr>
            <p:cNvPr id="137" name="Text Box 133">
              <a:extLst>
                <a:ext uri="{FF2B5EF4-FFF2-40B4-BE49-F238E27FC236}">
                  <a16:creationId xmlns:a16="http://schemas.microsoft.com/office/drawing/2014/main" id="{C80021CB-2009-4AAA-A6EB-D653469781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70" y="1842"/>
              <a:ext cx="627" cy="171"/>
            </a:xfrm>
            <a:prstGeom prst="rect">
              <a:avLst/>
            </a:prstGeom>
            <a:solidFill>
              <a:srgbClr val="FFFF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ru-RU" sz="1050"/>
            </a:p>
          </p:txBody>
        </p:sp>
        <p:sp>
          <p:nvSpPr>
            <p:cNvPr id="138" name="Text Box 134">
              <a:extLst>
                <a:ext uri="{FF2B5EF4-FFF2-40B4-BE49-F238E27FC236}">
                  <a16:creationId xmlns:a16="http://schemas.microsoft.com/office/drawing/2014/main" id="{06C9EE16-30F7-40EC-8FBC-CF0D178F17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70" y="2013"/>
              <a:ext cx="627" cy="171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ts val="1000"/>
                </a:spcAft>
              </a:pPr>
              <a:r>
                <a:rPr lang="en-US" sz="1050">
                  <a:latin typeface="Calibri" pitchFamily="34" charset="0"/>
                  <a:cs typeface="Arial" pitchFamily="34" charset="0"/>
                </a:rPr>
                <a:t>C.0</a:t>
              </a:r>
              <a:endParaRPr lang="ru-RU" sz="105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9" name="Text Box 135">
              <a:extLst>
                <a:ext uri="{FF2B5EF4-FFF2-40B4-BE49-F238E27FC236}">
                  <a16:creationId xmlns:a16="http://schemas.microsoft.com/office/drawing/2014/main" id="{85086699-089A-41B8-97DB-81BDD16F43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70" y="2184"/>
              <a:ext cx="627" cy="171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ts val="1000"/>
                </a:spcAft>
              </a:pPr>
              <a:r>
                <a:rPr lang="en-US" sz="1050">
                  <a:latin typeface="Calibri" pitchFamily="34" charset="0"/>
                  <a:cs typeface="Arial" pitchFamily="34" charset="0"/>
                </a:rPr>
                <a:t>C.1</a:t>
              </a:r>
              <a:endParaRPr lang="ru-RU" sz="105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0" name="Text Box 136">
              <a:extLst>
                <a:ext uri="{FF2B5EF4-FFF2-40B4-BE49-F238E27FC236}">
                  <a16:creationId xmlns:a16="http://schemas.microsoft.com/office/drawing/2014/main" id="{5DEF6996-2745-4496-9D52-433015BB5A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70" y="2355"/>
              <a:ext cx="627" cy="171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ts val="1000"/>
                </a:spcAft>
              </a:pPr>
              <a:r>
                <a:rPr lang="en-US" sz="1050">
                  <a:latin typeface="Calibri" pitchFamily="34" charset="0"/>
                  <a:cs typeface="Arial" pitchFamily="34" charset="0"/>
                </a:rPr>
                <a:t>C.2</a:t>
              </a:r>
              <a:endParaRPr lang="ru-RU" sz="105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1" name="Text Box 137">
              <a:extLst>
                <a:ext uri="{FF2B5EF4-FFF2-40B4-BE49-F238E27FC236}">
                  <a16:creationId xmlns:a16="http://schemas.microsoft.com/office/drawing/2014/main" id="{1843C314-E0CA-4405-8D2A-455988BAF9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70" y="2526"/>
              <a:ext cx="627" cy="171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ts val="1000"/>
                </a:spcAft>
              </a:pPr>
              <a:r>
                <a:rPr lang="en-US" sz="1050">
                  <a:latin typeface="Calibri" pitchFamily="34" charset="0"/>
                  <a:cs typeface="Arial" pitchFamily="34" charset="0"/>
                </a:rPr>
                <a:t>C.3</a:t>
              </a:r>
              <a:endParaRPr lang="ru-RU" sz="105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2" name="Text Box 138">
              <a:extLst>
                <a:ext uri="{FF2B5EF4-FFF2-40B4-BE49-F238E27FC236}">
                  <a16:creationId xmlns:a16="http://schemas.microsoft.com/office/drawing/2014/main" id="{57AB8E6B-915A-46BF-8147-6C3B53F12D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70" y="2697"/>
              <a:ext cx="627" cy="171"/>
            </a:xfrm>
            <a:prstGeom prst="rect">
              <a:avLst/>
            </a:prstGeom>
            <a:solidFill>
              <a:srgbClr val="FFFF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ru-RU" sz="1050"/>
            </a:p>
          </p:txBody>
        </p:sp>
        <p:sp>
          <p:nvSpPr>
            <p:cNvPr id="143" name="Text Box 139">
              <a:extLst>
                <a:ext uri="{FF2B5EF4-FFF2-40B4-BE49-F238E27FC236}">
                  <a16:creationId xmlns:a16="http://schemas.microsoft.com/office/drawing/2014/main" id="{6D503A93-8390-47E7-9357-1479A36CC8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70" y="2868"/>
              <a:ext cx="627" cy="171"/>
            </a:xfrm>
            <a:prstGeom prst="rect">
              <a:avLst/>
            </a:prstGeom>
            <a:solidFill>
              <a:srgbClr val="FFFF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ru-RU" sz="1050"/>
            </a:p>
          </p:txBody>
        </p:sp>
        <p:sp>
          <p:nvSpPr>
            <p:cNvPr id="144" name="Text Box 140">
              <a:extLst>
                <a:ext uri="{FF2B5EF4-FFF2-40B4-BE49-F238E27FC236}">
                  <a16:creationId xmlns:a16="http://schemas.microsoft.com/office/drawing/2014/main" id="{57DA43DB-4F7A-4468-8BEE-3E3C173FC0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70" y="3039"/>
              <a:ext cx="627" cy="171"/>
            </a:xfrm>
            <a:prstGeom prst="rect">
              <a:avLst/>
            </a:prstGeom>
            <a:solidFill>
              <a:srgbClr val="FFFF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ru-RU" sz="1050"/>
            </a:p>
          </p:txBody>
        </p:sp>
        <p:sp>
          <p:nvSpPr>
            <p:cNvPr id="145" name="Text Box 141">
              <a:extLst>
                <a:ext uri="{FF2B5EF4-FFF2-40B4-BE49-F238E27FC236}">
                  <a16:creationId xmlns:a16="http://schemas.microsoft.com/office/drawing/2014/main" id="{66C6755E-31D0-48CA-8C41-098096D3D4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70" y="3210"/>
              <a:ext cx="627" cy="171"/>
            </a:xfrm>
            <a:prstGeom prst="rect">
              <a:avLst/>
            </a:prstGeom>
            <a:solidFill>
              <a:srgbClr val="FFFF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ru-RU" sz="1050"/>
            </a:p>
          </p:txBody>
        </p:sp>
        <p:sp>
          <p:nvSpPr>
            <p:cNvPr id="146" name="Text Box 142">
              <a:extLst>
                <a:ext uri="{FF2B5EF4-FFF2-40B4-BE49-F238E27FC236}">
                  <a16:creationId xmlns:a16="http://schemas.microsoft.com/office/drawing/2014/main" id="{566C95DB-0DBA-405F-9A33-B8E9497F42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14" y="816"/>
              <a:ext cx="399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algn="r" fontAlgn="base">
                <a:spcBef>
                  <a:spcPct val="0"/>
                </a:spcBef>
                <a:spcAft>
                  <a:spcPts val="1000"/>
                </a:spcAft>
              </a:pPr>
              <a:r>
                <a:rPr lang="ru-RU" sz="1050">
                  <a:latin typeface="Times New Roman" pitchFamily="18" charset="0"/>
                  <a:cs typeface="Arial" pitchFamily="34" charset="0"/>
                </a:rPr>
                <a:t>0</a:t>
              </a:r>
              <a:endParaRPr lang="ru-RU" sz="105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7" name="Text Box 143">
              <a:extLst>
                <a:ext uri="{FF2B5EF4-FFF2-40B4-BE49-F238E27FC236}">
                  <a16:creationId xmlns:a16="http://schemas.microsoft.com/office/drawing/2014/main" id="{1C2056D1-DFBC-41DA-920D-FC4EDADCF6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14" y="987"/>
              <a:ext cx="399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algn="r" fontAlgn="base">
                <a:spcBef>
                  <a:spcPct val="0"/>
                </a:spcBef>
                <a:spcAft>
                  <a:spcPts val="1000"/>
                </a:spcAft>
              </a:pPr>
              <a:r>
                <a:rPr lang="ru-RU" sz="1050">
                  <a:latin typeface="Calibri" pitchFamily="34" charset="0"/>
                  <a:cs typeface="Arial" pitchFamily="34" charset="0"/>
                </a:rPr>
                <a:t>1</a:t>
              </a:r>
              <a:endParaRPr lang="ru-RU" sz="105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8" name="Text Box 144">
              <a:extLst>
                <a:ext uri="{FF2B5EF4-FFF2-40B4-BE49-F238E27FC236}">
                  <a16:creationId xmlns:a16="http://schemas.microsoft.com/office/drawing/2014/main" id="{BBEB63C1-8EEF-43A7-997A-D95F11EF5F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14" y="1158"/>
              <a:ext cx="399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algn="r" fontAlgn="base">
                <a:spcBef>
                  <a:spcPct val="0"/>
                </a:spcBef>
                <a:spcAft>
                  <a:spcPts val="1000"/>
                </a:spcAft>
              </a:pPr>
              <a:r>
                <a:rPr lang="ru-RU" sz="1050">
                  <a:latin typeface="Calibri" pitchFamily="34" charset="0"/>
                  <a:cs typeface="Arial" pitchFamily="34" charset="0"/>
                </a:rPr>
                <a:t>2</a:t>
              </a:r>
              <a:endParaRPr lang="ru-RU" sz="105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9" name="Text Box 145">
              <a:extLst>
                <a:ext uri="{FF2B5EF4-FFF2-40B4-BE49-F238E27FC236}">
                  <a16:creationId xmlns:a16="http://schemas.microsoft.com/office/drawing/2014/main" id="{C9C555A2-291D-4D9B-93A6-894E7FD952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14" y="1329"/>
              <a:ext cx="399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algn="r" fontAlgn="base">
                <a:spcBef>
                  <a:spcPct val="0"/>
                </a:spcBef>
                <a:spcAft>
                  <a:spcPts val="1000"/>
                </a:spcAft>
              </a:pPr>
              <a:r>
                <a:rPr lang="ru-RU" sz="1050">
                  <a:latin typeface="Calibri" pitchFamily="34" charset="0"/>
                  <a:cs typeface="Arial" pitchFamily="34" charset="0"/>
                </a:rPr>
                <a:t>3</a:t>
              </a:r>
              <a:endParaRPr lang="ru-RU" sz="105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0" name="Text Box 146">
              <a:extLst>
                <a:ext uri="{FF2B5EF4-FFF2-40B4-BE49-F238E27FC236}">
                  <a16:creationId xmlns:a16="http://schemas.microsoft.com/office/drawing/2014/main" id="{594E8533-6DA3-4C29-8036-54EBCD20D4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14" y="1500"/>
              <a:ext cx="399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algn="r" fontAlgn="base">
                <a:spcBef>
                  <a:spcPct val="0"/>
                </a:spcBef>
                <a:spcAft>
                  <a:spcPts val="1000"/>
                </a:spcAft>
              </a:pPr>
              <a:r>
                <a:rPr lang="ru-RU" sz="1050">
                  <a:latin typeface="Calibri" pitchFamily="34" charset="0"/>
                  <a:cs typeface="Arial" pitchFamily="34" charset="0"/>
                </a:rPr>
                <a:t>4</a:t>
              </a:r>
              <a:endParaRPr lang="ru-RU" sz="105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1" name="Text Box 147">
              <a:extLst>
                <a:ext uri="{FF2B5EF4-FFF2-40B4-BE49-F238E27FC236}">
                  <a16:creationId xmlns:a16="http://schemas.microsoft.com/office/drawing/2014/main" id="{FFF491B4-4AED-4083-8FE1-B320BF39AC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14" y="1671"/>
              <a:ext cx="399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algn="r" fontAlgn="base">
                <a:spcBef>
                  <a:spcPct val="0"/>
                </a:spcBef>
                <a:spcAft>
                  <a:spcPts val="1000"/>
                </a:spcAft>
              </a:pPr>
              <a:r>
                <a:rPr lang="ru-RU" sz="1050">
                  <a:latin typeface="Calibri" pitchFamily="34" charset="0"/>
                  <a:cs typeface="Arial" pitchFamily="34" charset="0"/>
                </a:rPr>
                <a:t>5</a:t>
              </a:r>
              <a:endParaRPr lang="ru-RU" sz="105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2" name="Text Box 148">
              <a:extLst>
                <a:ext uri="{FF2B5EF4-FFF2-40B4-BE49-F238E27FC236}">
                  <a16:creationId xmlns:a16="http://schemas.microsoft.com/office/drawing/2014/main" id="{BDDB976A-FF98-4F26-A5AE-8F186AACF2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14" y="1842"/>
              <a:ext cx="399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algn="r" fontAlgn="base">
                <a:spcBef>
                  <a:spcPct val="0"/>
                </a:spcBef>
                <a:spcAft>
                  <a:spcPts val="1000"/>
                </a:spcAft>
              </a:pPr>
              <a:r>
                <a:rPr lang="ru-RU" sz="1050">
                  <a:latin typeface="Calibri" pitchFamily="34" charset="0"/>
                  <a:cs typeface="Arial" pitchFamily="34" charset="0"/>
                </a:rPr>
                <a:t>6</a:t>
              </a:r>
              <a:endParaRPr lang="ru-RU" sz="105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3" name="Text Box 149">
              <a:extLst>
                <a:ext uri="{FF2B5EF4-FFF2-40B4-BE49-F238E27FC236}">
                  <a16:creationId xmlns:a16="http://schemas.microsoft.com/office/drawing/2014/main" id="{E9A29011-3F97-4A73-BDA7-5816F6A16E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14" y="2013"/>
              <a:ext cx="399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algn="r" fontAlgn="base">
                <a:spcBef>
                  <a:spcPct val="0"/>
                </a:spcBef>
                <a:spcAft>
                  <a:spcPts val="1000"/>
                </a:spcAft>
              </a:pPr>
              <a:r>
                <a:rPr lang="ru-RU" sz="1050">
                  <a:latin typeface="Calibri" pitchFamily="34" charset="0"/>
                  <a:cs typeface="Arial" pitchFamily="34" charset="0"/>
                </a:rPr>
                <a:t>7</a:t>
              </a:r>
              <a:endParaRPr lang="ru-RU" sz="105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4" name="Text Box 150">
              <a:extLst>
                <a:ext uri="{FF2B5EF4-FFF2-40B4-BE49-F238E27FC236}">
                  <a16:creationId xmlns:a16="http://schemas.microsoft.com/office/drawing/2014/main" id="{B80B1399-2DC6-481D-B3E3-404F3B8CC0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14" y="2184"/>
              <a:ext cx="399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algn="r" fontAlgn="base">
                <a:spcBef>
                  <a:spcPct val="0"/>
                </a:spcBef>
                <a:spcAft>
                  <a:spcPts val="1000"/>
                </a:spcAft>
              </a:pPr>
              <a:r>
                <a:rPr lang="ru-RU" sz="1050">
                  <a:latin typeface="Calibri" pitchFamily="34" charset="0"/>
                  <a:cs typeface="Arial" pitchFamily="34" charset="0"/>
                </a:rPr>
                <a:t>8</a:t>
              </a:r>
              <a:endParaRPr lang="ru-RU" sz="105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5" name="Text Box 151">
              <a:extLst>
                <a:ext uri="{FF2B5EF4-FFF2-40B4-BE49-F238E27FC236}">
                  <a16:creationId xmlns:a16="http://schemas.microsoft.com/office/drawing/2014/main" id="{12E00DDA-7F7E-4805-8586-A8891CB258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14" y="2355"/>
              <a:ext cx="399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algn="r" fontAlgn="base">
                <a:spcBef>
                  <a:spcPct val="0"/>
                </a:spcBef>
                <a:spcAft>
                  <a:spcPts val="1000"/>
                </a:spcAft>
              </a:pPr>
              <a:r>
                <a:rPr lang="ru-RU" sz="1050">
                  <a:latin typeface="Calibri" pitchFamily="34" charset="0"/>
                  <a:cs typeface="Arial" pitchFamily="34" charset="0"/>
                </a:rPr>
                <a:t>9</a:t>
              </a:r>
              <a:endParaRPr lang="ru-RU" sz="105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6" name="Text Box 152">
              <a:extLst>
                <a:ext uri="{FF2B5EF4-FFF2-40B4-BE49-F238E27FC236}">
                  <a16:creationId xmlns:a16="http://schemas.microsoft.com/office/drawing/2014/main" id="{0CF8B683-B918-4A8B-A1CF-357BB084AB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14" y="2526"/>
              <a:ext cx="399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algn="r" fontAlgn="base">
                <a:spcBef>
                  <a:spcPct val="0"/>
                </a:spcBef>
                <a:spcAft>
                  <a:spcPts val="1000"/>
                </a:spcAft>
              </a:pPr>
              <a:r>
                <a:rPr lang="ru-RU" sz="1050">
                  <a:latin typeface="Calibri" pitchFamily="34" charset="0"/>
                  <a:cs typeface="Arial" pitchFamily="34" charset="0"/>
                </a:rPr>
                <a:t>10</a:t>
              </a:r>
              <a:endParaRPr lang="ru-RU" sz="105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7" name="Text Box 153">
              <a:extLst>
                <a:ext uri="{FF2B5EF4-FFF2-40B4-BE49-F238E27FC236}">
                  <a16:creationId xmlns:a16="http://schemas.microsoft.com/office/drawing/2014/main" id="{FA029CAB-3009-45F8-AE1C-0252515377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14" y="2697"/>
              <a:ext cx="399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algn="r" fontAlgn="base">
                <a:spcBef>
                  <a:spcPct val="0"/>
                </a:spcBef>
                <a:spcAft>
                  <a:spcPts val="1000"/>
                </a:spcAft>
              </a:pPr>
              <a:r>
                <a:rPr lang="ru-RU" sz="1050">
                  <a:latin typeface="Calibri" pitchFamily="34" charset="0"/>
                  <a:cs typeface="Arial" pitchFamily="34" charset="0"/>
                </a:rPr>
                <a:t>11</a:t>
              </a:r>
              <a:endParaRPr lang="ru-RU" sz="105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8" name="Text Box 154">
              <a:extLst>
                <a:ext uri="{FF2B5EF4-FFF2-40B4-BE49-F238E27FC236}">
                  <a16:creationId xmlns:a16="http://schemas.microsoft.com/office/drawing/2014/main" id="{66BBB7AB-4754-4327-A6BE-8FB460EA34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14" y="2868"/>
              <a:ext cx="399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algn="r" fontAlgn="base">
                <a:spcBef>
                  <a:spcPct val="0"/>
                </a:spcBef>
                <a:spcAft>
                  <a:spcPts val="1000"/>
                </a:spcAft>
              </a:pPr>
              <a:r>
                <a:rPr lang="ru-RU" sz="1050">
                  <a:latin typeface="Calibri" pitchFamily="34" charset="0"/>
                  <a:cs typeface="Arial" pitchFamily="34" charset="0"/>
                </a:rPr>
                <a:t>12</a:t>
              </a:r>
              <a:endParaRPr lang="ru-RU" sz="105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9" name="Text Box 155">
              <a:extLst>
                <a:ext uri="{FF2B5EF4-FFF2-40B4-BE49-F238E27FC236}">
                  <a16:creationId xmlns:a16="http://schemas.microsoft.com/office/drawing/2014/main" id="{FE1AFECE-C923-45C4-AC26-26B5EFEC9F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14" y="3039"/>
              <a:ext cx="399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algn="r" fontAlgn="base">
                <a:spcBef>
                  <a:spcPct val="0"/>
                </a:spcBef>
                <a:spcAft>
                  <a:spcPts val="1000"/>
                </a:spcAft>
              </a:pPr>
              <a:r>
                <a:rPr lang="ru-RU" sz="1050">
                  <a:latin typeface="Calibri" pitchFamily="34" charset="0"/>
                  <a:cs typeface="Arial" pitchFamily="34" charset="0"/>
                </a:rPr>
                <a:t>13</a:t>
              </a:r>
              <a:endParaRPr lang="ru-RU" sz="105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0" name="Text Box 156">
              <a:extLst>
                <a:ext uri="{FF2B5EF4-FFF2-40B4-BE49-F238E27FC236}">
                  <a16:creationId xmlns:a16="http://schemas.microsoft.com/office/drawing/2014/main" id="{CB6A805B-6984-4D32-91CD-1CB56E4793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14" y="3210"/>
              <a:ext cx="399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algn="r" fontAlgn="base">
                <a:spcBef>
                  <a:spcPct val="0"/>
                </a:spcBef>
                <a:spcAft>
                  <a:spcPts val="1000"/>
                </a:spcAft>
              </a:pPr>
              <a:r>
                <a:rPr lang="ru-RU" sz="1050">
                  <a:latin typeface="Calibri" pitchFamily="34" charset="0"/>
                  <a:cs typeface="Arial" pitchFamily="34" charset="0"/>
                </a:rPr>
                <a:t>14</a:t>
              </a:r>
              <a:endParaRPr lang="ru-RU" sz="105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1" name="Text Box 157">
              <a:extLst>
                <a:ext uri="{FF2B5EF4-FFF2-40B4-BE49-F238E27FC236}">
                  <a16:creationId xmlns:a16="http://schemas.microsoft.com/office/drawing/2014/main" id="{EA1C988E-A6F0-4049-918B-3134468BEE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70" y="417"/>
              <a:ext cx="684" cy="3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ts val="1000"/>
                </a:spcAft>
              </a:pPr>
              <a:r>
                <a:rPr lang="ru-RU" sz="1050">
                  <a:latin typeface="Calibri" pitchFamily="34" charset="0"/>
                  <a:cs typeface="Arial" pitchFamily="34" charset="0"/>
                </a:rPr>
                <a:t>Основная память</a:t>
              </a:r>
              <a:endParaRPr lang="ru-RU" sz="105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2" name="Text Box 158">
              <a:extLst>
                <a:ext uri="{FF2B5EF4-FFF2-40B4-BE49-F238E27FC236}">
                  <a16:creationId xmlns:a16="http://schemas.microsoft.com/office/drawing/2014/main" id="{25EC1C21-D8A0-4E61-8391-B491664D39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81" y="816"/>
              <a:ext cx="627" cy="171"/>
            </a:xfrm>
            <a:prstGeom prst="rect">
              <a:avLst/>
            </a:prstGeom>
            <a:solidFill>
              <a:srgbClr val="C0C0C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ts val="1000"/>
                </a:spcAft>
              </a:pPr>
              <a:r>
                <a:rPr lang="en-US" sz="1050">
                  <a:latin typeface="Calibri" pitchFamily="34" charset="0"/>
                  <a:cs typeface="Arial" pitchFamily="34" charset="0"/>
                </a:rPr>
                <a:t>A.0</a:t>
              </a:r>
              <a:endParaRPr lang="ru-RU" sz="105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3" name="Text Box 159">
              <a:extLst>
                <a:ext uri="{FF2B5EF4-FFF2-40B4-BE49-F238E27FC236}">
                  <a16:creationId xmlns:a16="http://schemas.microsoft.com/office/drawing/2014/main" id="{3B0683EF-19EF-4769-9A34-870A62CF21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81" y="987"/>
              <a:ext cx="627" cy="171"/>
            </a:xfrm>
            <a:prstGeom prst="rect">
              <a:avLst/>
            </a:prstGeom>
            <a:solidFill>
              <a:srgbClr val="C0C0C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ts val="1000"/>
                </a:spcAft>
              </a:pPr>
              <a:r>
                <a:rPr lang="en-US" sz="1050">
                  <a:latin typeface="Calibri" pitchFamily="34" charset="0"/>
                  <a:cs typeface="Arial" pitchFamily="34" charset="0"/>
                </a:rPr>
                <a:t>A.1</a:t>
              </a:r>
              <a:endParaRPr lang="ru-RU" sz="105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4" name="Text Box 160">
              <a:extLst>
                <a:ext uri="{FF2B5EF4-FFF2-40B4-BE49-F238E27FC236}">
                  <a16:creationId xmlns:a16="http://schemas.microsoft.com/office/drawing/2014/main" id="{E0FC36BC-3A26-4717-959A-AD0AB7070F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81" y="1158"/>
              <a:ext cx="627" cy="171"/>
            </a:xfrm>
            <a:prstGeom prst="rect">
              <a:avLst/>
            </a:prstGeom>
            <a:solidFill>
              <a:srgbClr val="C0C0C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ts val="1000"/>
                </a:spcAft>
              </a:pPr>
              <a:r>
                <a:rPr lang="en-US" sz="1050">
                  <a:latin typeface="Calibri" pitchFamily="34" charset="0"/>
                  <a:cs typeface="Arial" pitchFamily="34" charset="0"/>
                </a:rPr>
                <a:t>A.2</a:t>
              </a:r>
              <a:endParaRPr lang="ru-RU" sz="105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5" name="Text Box 161">
              <a:extLst>
                <a:ext uri="{FF2B5EF4-FFF2-40B4-BE49-F238E27FC236}">
                  <a16:creationId xmlns:a16="http://schemas.microsoft.com/office/drawing/2014/main" id="{BB4E9583-6CA9-4DCE-B9A0-B9DAA4E65D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81" y="1329"/>
              <a:ext cx="627" cy="171"/>
            </a:xfrm>
            <a:prstGeom prst="rect">
              <a:avLst/>
            </a:prstGeom>
            <a:solidFill>
              <a:srgbClr val="C0C0C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ts val="1000"/>
                </a:spcAft>
              </a:pPr>
              <a:r>
                <a:rPr lang="en-US" sz="1050">
                  <a:latin typeface="Calibri" pitchFamily="34" charset="0"/>
                  <a:cs typeface="Arial" pitchFamily="34" charset="0"/>
                </a:rPr>
                <a:t>A.3</a:t>
              </a:r>
              <a:endParaRPr lang="ru-RU" sz="105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6" name="Text Box 162">
              <a:extLst>
                <a:ext uri="{FF2B5EF4-FFF2-40B4-BE49-F238E27FC236}">
                  <a16:creationId xmlns:a16="http://schemas.microsoft.com/office/drawing/2014/main" id="{953B2C3A-1DA5-481C-8639-132265159A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81" y="1500"/>
              <a:ext cx="627" cy="171"/>
            </a:xfrm>
            <a:prstGeom prst="rect">
              <a:avLst/>
            </a:prstGeom>
            <a:blipFill dpi="0" rotWithShape="0">
              <a:blip r:embed="rId4" cstate="print"/>
              <a:srcRect/>
              <a:tile tx="0" ty="0" sx="100000" sy="100000" flip="none" algn="tl"/>
            </a:blip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ts val="1000"/>
                </a:spcAft>
              </a:pPr>
              <a:r>
                <a:rPr lang="en-US" sz="1050">
                  <a:latin typeface="Calibri" pitchFamily="34" charset="0"/>
                  <a:cs typeface="Arial" pitchFamily="34" charset="0"/>
                </a:rPr>
                <a:t>D.0</a:t>
              </a:r>
              <a:endParaRPr lang="ru-RU" sz="105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7" name="Text Box 163">
              <a:extLst>
                <a:ext uri="{FF2B5EF4-FFF2-40B4-BE49-F238E27FC236}">
                  <a16:creationId xmlns:a16="http://schemas.microsoft.com/office/drawing/2014/main" id="{3A2B0B8C-EB87-4B68-A057-10CFB2FB94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81" y="1671"/>
              <a:ext cx="627" cy="171"/>
            </a:xfrm>
            <a:prstGeom prst="rect">
              <a:avLst/>
            </a:prstGeom>
            <a:blipFill dpi="0" rotWithShape="0">
              <a:blip r:embed="rId4" cstate="print"/>
              <a:srcRect/>
              <a:tile tx="0" ty="0" sx="100000" sy="100000" flip="none" algn="tl"/>
            </a:blip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ts val="1000"/>
                </a:spcAft>
              </a:pPr>
              <a:r>
                <a:rPr lang="en-US" sz="1050">
                  <a:latin typeface="Calibri" pitchFamily="34" charset="0"/>
                  <a:cs typeface="Arial" pitchFamily="34" charset="0"/>
                </a:rPr>
                <a:t>D.1</a:t>
              </a:r>
              <a:endParaRPr lang="ru-RU" sz="105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8" name="Text Box 164">
              <a:extLst>
                <a:ext uri="{FF2B5EF4-FFF2-40B4-BE49-F238E27FC236}">
                  <a16:creationId xmlns:a16="http://schemas.microsoft.com/office/drawing/2014/main" id="{ACF63AEA-F177-4682-A923-FD0916B801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81" y="1842"/>
              <a:ext cx="627" cy="171"/>
            </a:xfrm>
            <a:prstGeom prst="rect">
              <a:avLst/>
            </a:prstGeom>
            <a:blipFill dpi="0" rotWithShape="0">
              <a:blip r:embed="rId4" cstate="print"/>
              <a:srcRect/>
              <a:tile tx="0" ty="0" sx="100000" sy="100000" flip="none" algn="tl"/>
            </a:blip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ts val="1000"/>
                </a:spcAft>
              </a:pPr>
              <a:r>
                <a:rPr lang="en-US" sz="1050">
                  <a:latin typeface="Calibri" pitchFamily="34" charset="0"/>
                  <a:cs typeface="Arial" pitchFamily="34" charset="0"/>
                </a:rPr>
                <a:t>D.2</a:t>
              </a:r>
              <a:endParaRPr lang="ru-RU" sz="105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9" name="Text Box 165">
              <a:extLst>
                <a:ext uri="{FF2B5EF4-FFF2-40B4-BE49-F238E27FC236}">
                  <a16:creationId xmlns:a16="http://schemas.microsoft.com/office/drawing/2014/main" id="{241D95D7-44A0-4C5A-9A4A-18205C8B05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81" y="2013"/>
              <a:ext cx="627" cy="171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ts val="1000"/>
                </a:spcAft>
              </a:pPr>
              <a:r>
                <a:rPr lang="en-US" sz="1050">
                  <a:latin typeface="Calibri" pitchFamily="34" charset="0"/>
                  <a:cs typeface="Arial" pitchFamily="34" charset="0"/>
                </a:rPr>
                <a:t>C.0</a:t>
              </a:r>
              <a:endParaRPr lang="ru-RU" sz="105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0" name="Text Box 166">
              <a:extLst>
                <a:ext uri="{FF2B5EF4-FFF2-40B4-BE49-F238E27FC236}">
                  <a16:creationId xmlns:a16="http://schemas.microsoft.com/office/drawing/2014/main" id="{7C363547-95F4-4E81-91E7-B3BA4FF11A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81" y="2184"/>
              <a:ext cx="627" cy="171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ts val="1000"/>
                </a:spcAft>
              </a:pPr>
              <a:r>
                <a:rPr lang="en-US" sz="1050">
                  <a:latin typeface="Calibri" pitchFamily="34" charset="0"/>
                  <a:cs typeface="Arial" pitchFamily="34" charset="0"/>
                </a:rPr>
                <a:t>C.1</a:t>
              </a:r>
              <a:endParaRPr lang="ru-RU" sz="105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1" name="Text Box 167">
              <a:extLst>
                <a:ext uri="{FF2B5EF4-FFF2-40B4-BE49-F238E27FC236}">
                  <a16:creationId xmlns:a16="http://schemas.microsoft.com/office/drawing/2014/main" id="{A163FFC4-919E-435B-BDB9-53F21A2637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81" y="2355"/>
              <a:ext cx="627" cy="171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ts val="1000"/>
                </a:spcAft>
              </a:pPr>
              <a:r>
                <a:rPr lang="en-US" sz="1050">
                  <a:latin typeface="Calibri" pitchFamily="34" charset="0"/>
                  <a:cs typeface="Arial" pitchFamily="34" charset="0"/>
                </a:rPr>
                <a:t>C.2</a:t>
              </a:r>
              <a:endParaRPr lang="ru-RU" sz="105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2" name="Text Box 168">
              <a:extLst>
                <a:ext uri="{FF2B5EF4-FFF2-40B4-BE49-F238E27FC236}">
                  <a16:creationId xmlns:a16="http://schemas.microsoft.com/office/drawing/2014/main" id="{419C33C5-28EF-4318-B086-A5E3F43DB1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81" y="2526"/>
              <a:ext cx="627" cy="171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ts val="1000"/>
                </a:spcAft>
              </a:pPr>
              <a:r>
                <a:rPr lang="en-US" sz="1050">
                  <a:latin typeface="Calibri" pitchFamily="34" charset="0"/>
                  <a:cs typeface="Arial" pitchFamily="34" charset="0"/>
                </a:rPr>
                <a:t>C.3</a:t>
              </a:r>
              <a:endParaRPr lang="ru-RU" sz="105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3" name="Text Box 169">
              <a:extLst>
                <a:ext uri="{FF2B5EF4-FFF2-40B4-BE49-F238E27FC236}">
                  <a16:creationId xmlns:a16="http://schemas.microsoft.com/office/drawing/2014/main" id="{406BB359-8596-455D-8065-ED4D7A5825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81" y="2697"/>
              <a:ext cx="627" cy="171"/>
            </a:xfrm>
            <a:prstGeom prst="rect">
              <a:avLst/>
            </a:prstGeom>
            <a:blipFill dpi="0" rotWithShape="0">
              <a:blip r:embed="rId4" cstate="print"/>
              <a:srcRect/>
              <a:tile tx="0" ty="0" sx="100000" sy="100000" flip="none" algn="tl"/>
            </a:blip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ts val="1000"/>
                </a:spcAft>
              </a:pPr>
              <a:r>
                <a:rPr lang="en-US" sz="1050" dirty="0">
                  <a:latin typeface="Calibri" pitchFamily="34" charset="0"/>
                  <a:cs typeface="Arial" pitchFamily="34" charset="0"/>
                </a:rPr>
                <a:t>D.3</a:t>
              </a:r>
              <a:endParaRPr lang="ru-RU" sz="105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4" name="Text Box 170">
              <a:extLst>
                <a:ext uri="{FF2B5EF4-FFF2-40B4-BE49-F238E27FC236}">
                  <a16:creationId xmlns:a16="http://schemas.microsoft.com/office/drawing/2014/main" id="{ABCF452C-5941-4026-A870-896F9AF14A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81" y="2868"/>
              <a:ext cx="627" cy="171"/>
            </a:xfrm>
            <a:prstGeom prst="rect">
              <a:avLst/>
            </a:prstGeom>
            <a:blipFill dpi="0" rotWithShape="0">
              <a:blip r:embed="rId4" cstate="print"/>
              <a:srcRect/>
              <a:tile tx="0" ty="0" sx="100000" sy="100000" flip="none" algn="tl"/>
            </a:blip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ts val="1000"/>
                </a:spcAft>
              </a:pPr>
              <a:r>
                <a:rPr lang="en-US" sz="1050">
                  <a:latin typeface="Calibri" pitchFamily="34" charset="0"/>
                  <a:cs typeface="Arial" pitchFamily="34" charset="0"/>
                </a:rPr>
                <a:t>D.4</a:t>
              </a:r>
              <a:endParaRPr lang="ru-RU" sz="105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5" name="Text Box 171">
              <a:extLst>
                <a:ext uri="{FF2B5EF4-FFF2-40B4-BE49-F238E27FC236}">
                  <a16:creationId xmlns:a16="http://schemas.microsoft.com/office/drawing/2014/main" id="{6F00F580-A5AD-44AF-924F-33E96D2703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81" y="3039"/>
              <a:ext cx="627" cy="171"/>
            </a:xfrm>
            <a:prstGeom prst="rect">
              <a:avLst/>
            </a:prstGeom>
            <a:solidFill>
              <a:srgbClr val="FFFF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ru-RU" sz="1050"/>
            </a:p>
          </p:txBody>
        </p:sp>
        <p:sp>
          <p:nvSpPr>
            <p:cNvPr id="176" name="Text Box 172">
              <a:extLst>
                <a:ext uri="{FF2B5EF4-FFF2-40B4-BE49-F238E27FC236}">
                  <a16:creationId xmlns:a16="http://schemas.microsoft.com/office/drawing/2014/main" id="{83AFE887-D782-4669-AB79-B89EBFAC9A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81" y="3210"/>
              <a:ext cx="627" cy="171"/>
            </a:xfrm>
            <a:prstGeom prst="rect">
              <a:avLst/>
            </a:prstGeom>
            <a:solidFill>
              <a:srgbClr val="FFFF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ru-RU" sz="1050"/>
            </a:p>
          </p:txBody>
        </p:sp>
        <p:sp>
          <p:nvSpPr>
            <p:cNvPr id="177" name="Text Box 173">
              <a:extLst>
                <a:ext uri="{FF2B5EF4-FFF2-40B4-BE49-F238E27FC236}">
                  <a16:creationId xmlns:a16="http://schemas.microsoft.com/office/drawing/2014/main" id="{CB179C52-19E7-44BE-B109-FBCF1A373E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25" y="816"/>
              <a:ext cx="399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algn="r" fontAlgn="base">
                <a:spcBef>
                  <a:spcPct val="0"/>
                </a:spcBef>
                <a:spcAft>
                  <a:spcPts val="1000"/>
                </a:spcAft>
              </a:pPr>
              <a:r>
                <a:rPr lang="ru-RU" sz="1050">
                  <a:latin typeface="Times New Roman" pitchFamily="18" charset="0"/>
                  <a:cs typeface="Arial" pitchFamily="34" charset="0"/>
                </a:rPr>
                <a:t>0</a:t>
              </a:r>
              <a:endParaRPr lang="ru-RU" sz="105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8" name="Text Box 174">
              <a:extLst>
                <a:ext uri="{FF2B5EF4-FFF2-40B4-BE49-F238E27FC236}">
                  <a16:creationId xmlns:a16="http://schemas.microsoft.com/office/drawing/2014/main" id="{2C8E5D19-7E66-43C1-8C85-FF8446638A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25" y="987"/>
              <a:ext cx="399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algn="r" fontAlgn="base">
                <a:spcBef>
                  <a:spcPct val="0"/>
                </a:spcBef>
                <a:spcAft>
                  <a:spcPts val="1000"/>
                </a:spcAft>
              </a:pPr>
              <a:r>
                <a:rPr lang="ru-RU" sz="1050">
                  <a:latin typeface="Calibri" pitchFamily="34" charset="0"/>
                  <a:cs typeface="Arial" pitchFamily="34" charset="0"/>
                </a:rPr>
                <a:t>1</a:t>
              </a:r>
              <a:endParaRPr lang="ru-RU" sz="105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9" name="Text Box 175">
              <a:extLst>
                <a:ext uri="{FF2B5EF4-FFF2-40B4-BE49-F238E27FC236}">
                  <a16:creationId xmlns:a16="http://schemas.microsoft.com/office/drawing/2014/main" id="{ED8629B4-5768-446D-A769-1030FA4640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25" y="1158"/>
              <a:ext cx="399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algn="r" fontAlgn="base">
                <a:spcBef>
                  <a:spcPct val="0"/>
                </a:spcBef>
                <a:spcAft>
                  <a:spcPts val="1000"/>
                </a:spcAft>
              </a:pPr>
              <a:r>
                <a:rPr lang="ru-RU" sz="1050">
                  <a:latin typeface="Calibri" pitchFamily="34" charset="0"/>
                  <a:cs typeface="Arial" pitchFamily="34" charset="0"/>
                </a:rPr>
                <a:t>2</a:t>
              </a:r>
              <a:endParaRPr lang="ru-RU" sz="105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0" name="Text Box 176">
              <a:extLst>
                <a:ext uri="{FF2B5EF4-FFF2-40B4-BE49-F238E27FC236}">
                  <a16:creationId xmlns:a16="http://schemas.microsoft.com/office/drawing/2014/main" id="{0C0D29CF-D15B-4B5E-AB3F-A1194495D6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25" y="1329"/>
              <a:ext cx="399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algn="r" fontAlgn="base">
                <a:spcBef>
                  <a:spcPct val="0"/>
                </a:spcBef>
                <a:spcAft>
                  <a:spcPts val="1000"/>
                </a:spcAft>
              </a:pPr>
              <a:r>
                <a:rPr lang="ru-RU" sz="1050">
                  <a:latin typeface="Calibri" pitchFamily="34" charset="0"/>
                  <a:cs typeface="Arial" pitchFamily="34" charset="0"/>
                </a:rPr>
                <a:t>3</a:t>
              </a:r>
              <a:endParaRPr lang="ru-RU" sz="105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1" name="Text Box 177">
              <a:extLst>
                <a:ext uri="{FF2B5EF4-FFF2-40B4-BE49-F238E27FC236}">
                  <a16:creationId xmlns:a16="http://schemas.microsoft.com/office/drawing/2014/main" id="{4B5DA130-A6EC-42B5-9707-130DE9EF9F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25" y="1500"/>
              <a:ext cx="399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algn="r" fontAlgn="base">
                <a:spcBef>
                  <a:spcPct val="0"/>
                </a:spcBef>
                <a:spcAft>
                  <a:spcPts val="1000"/>
                </a:spcAft>
              </a:pPr>
              <a:r>
                <a:rPr lang="ru-RU" sz="1050">
                  <a:latin typeface="Calibri" pitchFamily="34" charset="0"/>
                  <a:cs typeface="Arial" pitchFamily="34" charset="0"/>
                </a:rPr>
                <a:t>4</a:t>
              </a:r>
              <a:endParaRPr lang="ru-RU" sz="105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2" name="Text Box 178">
              <a:extLst>
                <a:ext uri="{FF2B5EF4-FFF2-40B4-BE49-F238E27FC236}">
                  <a16:creationId xmlns:a16="http://schemas.microsoft.com/office/drawing/2014/main" id="{93BE27BC-A55A-496C-9E8C-75DB29AD0D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25" y="1671"/>
              <a:ext cx="399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algn="r" fontAlgn="base">
                <a:spcBef>
                  <a:spcPct val="0"/>
                </a:spcBef>
                <a:spcAft>
                  <a:spcPts val="1000"/>
                </a:spcAft>
              </a:pPr>
              <a:r>
                <a:rPr lang="ru-RU" sz="1050">
                  <a:latin typeface="Calibri" pitchFamily="34" charset="0"/>
                  <a:cs typeface="Arial" pitchFamily="34" charset="0"/>
                </a:rPr>
                <a:t>5</a:t>
              </a:r>
              <a:endParaRPr lang="ru-RU" sz="105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3" name="Text Box 179">
              <a:extLst>
                <a:ext uri="{FF2B5EF4-FFF2-40B4-BE49-F238E27FC236}">
                  <a16:creationId xmlns:a16="http://schemas.microsoft.com/office/drawing/2014/main" id="{5BAC4666-7D72-4224-8557-8EECE73A98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25" y="1842"/>
              <a:ext cx="399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algn="r" fontAlgn="base">
                <a:spcBef>
                  <a:spcPct val="0"/>
                </a:spcBef>
                <a:spcAft>
                  <a:spcPts val="1000"/>
                </a:spcAft>
              </a:pPr>
              <a:r>
                <a:rPr lang="ru-RU" sz="1050">
                  <a:latin typeface="Calibri" pitchFamily="34" charset="0"/>
                  <a:cs typeface="Arial" pitchFamily="34" charset="0"/>
                </a:rPr>
                <a:t>6</a:t>
              </a:r>
              <a:endParaRPr lang="ru-RU" sz="105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4" name="Text Box 180">
              <a:extLst>
                <a:ext uri="{FF2B5EF4-FFF2-40B4-BE49-F238E27FC236}">
                  <a16:creationId xmlns:a16="http://schemas.microsoft.com/office/drawing/2014/main" id="{36BB7804-5CDD-4CF8-8EE3-952AEF9F6C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25" y="2013"/>
              <a:ext cx="399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algn="r" fontAlgn="base">
                <a:spcBef>
                  <a:spcPct val="0"/>
                </a:spcBef>
                <a:spcAft>
                  <a:spcPts val="1000"/>
                </a:spcAft>
              </a:pPr>
              <a:r>
                <a:rPr lang="ru-RU" sz="1050">
                  <a:latin typeface="Calibri" pitchFamily="34" charset="0"/>
                  <a:cs typeface="Arial" pitchFamily="34" charset="0"/>
                </a:rPr>
                <a:t>7</a:t>
              </a:r>
              <a:endParaRPr lang="ru-RU" sz="105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5" name="Text Box 181">
              <a:extLst>
                <a:ext uri="{FF2B5EF4-FFF2-40B4-BE49-F238E27FC236}">
                  <a16:creationId xmlns:a16="http://schemas.microsoft.com/office/drawing/2014/main" id="{803BA44C-74B3-4E68-808E-F488E69806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25" y="2184"/>
              <a:ext cx="399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algn="r" fontAlgn="base">
                <a:spcBef>
                  <a:spcPct val="0"/>
                </a:spcBef>
                <a:spcAft>
                  <a:spcPts val="1000"/>
                </a:spcAft>
              </a:pPr>
              <a:r>
                <a:rPr lang="ru-RU" sz="1050">
                  <a:latin typeface="Calibri" pitchFamily="34" charset="0"/>
                  <a:cs typeface="Arial" pitchFamily="34" charset="0"/>
                </a:rPr>
                <a:t>8</a:t>
              </a:r>
              <a:endParaRPr lang="ru-RU" sz="105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6" name="Text Box 182">
              <a:extLst>
                <a:ext uri="{FF2B5EF4-FFF2-40B4-BE49-F238E27FC236}">
                  <a16:creationId xmlns:a16="http://schemas.microsoft.com/office/drawing/2014/main" id="{AED58998-4C9E-4324-ABEF-A75AF8811F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25" y="2355"/>
              <a:ext cx="399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algn="r" fontAlgn="base">
                <a:spcBef>
                  <a:spcPct val="0"/>
                </a:spcBef>
                <a:spcAft>
                  <a:spcPts val="1000"/>
                </a:spcAft>
              </a:pPr>
              <a:r>
                <a:rPr lang="ru-RU" sz="1050">
                  <a:latin typeface="Calibri" pitchFamily="34" charset="0"/>
                  <a:cs typeface="Arial" pitchFamily="34" charset="0"/>
                </a:rPr>
                <a:t>9</a:t>
              </a:r>
              <a:endParaRPr lang="ru-RU" sz="105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7" name="Text Box 183">
              <a:extLst>
                <a:ext uri="{FF2B5EF4-FFF2-40B4-BE49-F238E27FC236}">
                  <a16:creationId xmlns:a16="http://schemas.microsoft.com/office/drawing/2014/main" id="{902B445A-7A88-4C3A-9B75-D53BCC3F01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25" y="2526"/>
              <a:ext cx="399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algn="r" fontAlgn="base">
                <a:spcBef>
                  <a:spcPct val="0"/>
                </a:spcBef>
                <a:spcAft>
                  <a:spcPts val="1000"/>
                </a:spcAft>
              </a:pPr>
              <a:r>
                <a:rPr lang="ru-RU" sz="1050">
                  <a:latin typeface="Calibri" pitchFamily="34" charset="0"/>
                  <a:cs typeface="Arial" pitchFamily="34" charset="0"/>
                </a:rPr>
                <a:t>10</a:t>
              </a:r>
              <a:endParaRPr lang="ru-RU" sz="105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8" name="Text Box 184">
              <a:extLst>
                <a:ext uri="{FF2B5EF4-FFF2-40B4-BE49-F238E27FC236}">
                  <a16:creationId xmlns:a16="http://schemas.microsoft.com/office/drawing/2014/main" id="{B8BF7396-E968-43FF-8DAC-F6DCC24E93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25" y="2697"/>
              <a:ext cx="399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algn="r" fontAlgn="base">
                <a:spcBef>
                  <a:spcPct val="0"/>
                </a:spcBef>
                <a:spcAft>
                  <a:spcPts val="1000"/>
                </a:spcAft>
              </a:pPr>
              <a:r>
                <a:rPr lang="ru-RU" sz="1050">
                  <a:latin typeface="Calibri" pitchFamily="34" charset="0"/>
                  <a:cs typeface="Arial" pitchFamily="34" charset="0"/>
                </a:rPr>
                <a:t>11</a:t>
              </a:r>
              <a:endParaRPr lang="ru-RU" sz="105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9" name="Text Box 185">
              <a:extLst>
                <a:ext uri="{FF2B5EF4-FFF2-40B4-BE49-F238E27FC236}">
                  <a16:creationId xmlns:a16="http://schemas.microsoft.com/office/drawing/2014/main" id="{6ABCE9DC-0E86-4E14-B24D-61B03B3E58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25" y="2868"/>
              <a:ext cx="399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algn="r" fontAlgn="base">
                <a:spcBef>
                  <a:spcPct val="0"/>
                </a:spcBef>
                <a:spcAft>
                  <a:spcPts val="1000"/>
                </a:spcAft>
              </a:pPr>
              <a:r>
                <a:rPr lang="ru-RU" sz="1050">
                  <a:latin typeface="Calibri" pitchFamily="34" charset="0"/>
                  <a:cs typeface="Arial" pitchFamily="34" charset="0"/>
                </a:rPr>
                <a:t>12</a:t>
              </a:r>
              <a:endParaRPr lang="ru-RU" sz="105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0" name="Text Box 186">
              <a:extLst>
                <a:ext uri="{FF2B5EF4-FFF2-40B4-BE49-F238E27FC236}">
                  <a16:creationId xmlns:a16="http://schemas.microsoft.com/office/drawing/2014/main" id="{5AEC07BE-922C-4EF6-AF62-95B72600DB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25" y="3039"/>
              <a:ext cx="399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algn="r" fontAlgn="base">
                <a:spcBef>
                  <a:spcPct val="0"/>
                </a:spcBef>
                <a:spcAft>
                  <a:spcPts val="1000"/>
                </a:spcAft>
              </a:pPr>
              <a:r>
                <a:rPr lang="ru-RU" sz="1050">
                  <a:latin typeface="Calibri" pitchFamily="34" charset="0"/>
                  <a:cs typeface="Arial" pitchFamily="34" charset="0"/>
                </a:rPr>
                <a:t>13</a:t>
              </a:r>
              <a:endParaRPr lang="ru-RU" sz="105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1" name="Text Box 187">
              <a:extLst>
                <a:ext uri="{FF2B5EF4-FFF2-40B4-BE49-F238E27FC236}">
                  <a16:creationId xmlns:a16="http://schemas.microsoft.com/office/drawing/2014/main" id="{D3D85FFF-3542-4FFB-9347-A2219A5883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25" y="3210"/>
              <a:ext cx="399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algn="r" fontAlgn="base">
                <a:spcBef>
                  <a:spcPct val="0"/>
                </a:spcBef>
                <a:spcAft>
                  <a:spcPts val="1000"/>
                </a:spcAft>
              </a:pPr>
              <a:r>
                <a:rPr lang="ru-RU" sz="1050">
                  <a:latin typeface="Calibri" pitchFamily="34" charset="0"/>
                  <a:cs typeface="Arial" pitchFamily="34" charset="0"/>
                </a:rPr>
                <a:t>14</a:t>
              </a:r>
              <a:endParaRPr lang="ru-RU" sz="105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2" name="Text Box 188">
              <a:extLst>
                <a:ext uri="{FF2B5EF4-FFF2-40B4-BE49-F238E27FC236}">
                  <a16:creationId xmlns:a16="http://schemas.microsoft.com/office/drawing/2014/main" id="{50C9ABFC-20FF-4108-B707-1C8EEB8F7F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81" y="417"/>
              <a:ext cx="684" cy="3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ts val="1000"/>
                </a:spcAft>
              </a:pPr>
              <a:r>
                <a:rPr lang="ru-RU" sz="1050">
                  <a:latin typeface="Calibri" pitchFamily="34" charset="0"/>
                  <a:cs typeface="Arial" pitchFamily="34" charset="0"/>
                </a:rPr>
                <a:t>Основная память</a:t>
              </a:r>
              <a:endParaRPr lang="ru-RU" sz="105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93" name="Группа 235">
            <a:extLst>
              <a:ext uri="{FF2B5EF4-FFF2-40B4-BE49-F238E27FC236}">
                <a16:creationId xmlns:a16="http://schemas.microsoft.com/office/drawing/2014/main" id="{E04A9972-9565-4B72-918D-731FB71055ED}"/>
              </a:ext>
            </a:extLst>
          </p:cNvPr>
          <p:cNvGrpSpPr/>
          <p:nvPr/>
        </p:nvGrpSpPr>
        <p:grpSpPr>
          <a:xfrm>
            <a:off x="5279214" y="5457036"/>
            <a:ext cx="6357963" cy="1035839"/>
            <a:chOff x="357158" y="5357826"/>
            <a:chExt cx="6357963" cy="1035839"/>
          </a:xfrm>
        </p:grpSpPr>
        <p:grpSp>
          <p:nvGrpSpPr>
            <p:cNvPr id="194" name="Группа 232">
              <a:extLst>
                <a:ext uri="{FF2B5EF4-FFF2-40B4-BE49-F238E27FC236}">
                  <a16:creationId xmlns:a16="http://schemas.microsoft.com/office/drawing/2014/main" id="{F2E1E0A7-25F2-4D95-B33A-BEA73B600553}"/>
                </a:ext>
              </a:extLst>
            </p:cNvPr>
            <p:cNvGrpSpPr/>
            <p:nvPr/>
          </p:nvGrpSpPr>
          <p:grpSpPr>
            <a:xfrm>
              <a:off x="357158" y="5357826"/>
              <a:ext cx="1188722" cy="894588"/>
              <a:chOff x="5429243" y="2571744"/>
              <a:chExt cx="1188722" cy="894588"/>
            </a:xfrm>
          </p:grpSpPr>
          <p:sp>
            <p:nvSpPr>
              <p:cNvPr id="228" name="Text Box 190">
                <a:extLst>
                  <a:ext uri="{FF2B5EF4-FFF2-40B4-BE49-F238E27FC236}">
                    <a16:creationId xmlns:a16="http://schemas.microsoft.com/office/drawing/2014/main" id="{3140669C-1CA9-48CC-83F7-8135B06A8BD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825484" y="2901329"/>
                <a:ext cx="544831" cy="141251"/>
              </a:xfrm>
              <a:prstGeom prst="rect">
                <a:avLst/>
              </a:prstGeom>
              <a:solidFill>
                <a:srgbClr val="FFFFFF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ts val="1000"/>
                  </a:spcAft>
                </a:pPr>
                <a:r>
                  <a:rPr lang="ru-RU" sz="1050">
                    <a:latin typeface="Times New Roman" pitchFamily="18" charset="0"/>
                    <a:cs typeface="Arial" pitchFamily="34" charset="0"/>
                  </a:rPr>
                  <a:t>0</a:t>
                </a:r>
                <a:endParaRPr lang="ru-RU" sz="105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29" name="Text Box 191">
                <a:extLst>
                  <a:ext uri="{FF2B5EF4-FFF2-40B4-BE49-F238E27FC236}">
                    <a16:creationId xmlns:a16="http://schemas.microsoft.com/office/drawing/2014/main" id="{48FF8F31-338D-4651-BC1D-1ED704CA41C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825484" y="3042580"/>
                <a:ext cx="544831" cy="141251"/>
              </a:xfrm>
              <a:prstGeom prst="rect">
                <a:avLst/>
              </a:prstGeom>
              <a:solidFill>
                <a:srgbClr val="FFFFFF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ts val="1000"/>
                  </a:spcAft>
                </a:pPr>
                <a:r>
                  <a:rPr lang="ru-RU" sz="1050">
                    <a:latin typeface="Calibri" pitchFamily="34" charset="0"/>
                    <a:cs typeface="Arial" pitchFamily="34" charset="0"/>
                  </a:rPr>
                  <a:t>1</a:t>
                </a:r>
                <a:endParaRPr lang="ru-RU" sz="105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30" name="Text Box 192">
                <a:extLst>
                  <a:ext uri="{FF2B5EF4-FFF2-40B4-BE49-F238E27FC236}">
                    <a16:creationId xmlns:a16="http://schemas.microsoft.com/office/drawing/2014/main" id="{957FBCB1-B0B7-45E5-AAA8-C247C52475A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825484" y="3183831"/>
                <a:ext cx="544831" cy="141251"/>
              </a:xfrm>
              <a:prstGeom prst="rect">
                <a:avLst/>
              </a:prstGeom>
              <a:solidFill>
                <a:srgbClr val="FFFFFF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ts val="1000"/>
                  </a:spcAft>
                </a:pPr>
                <a:r>
                  <a:rPr lang="ru-RU" sz="1050">
                    <a:latin typeface="Calibri" pitchFamily="34" charset="0"/>
                    <a:cs typeface="Arial" pitchFamily="34" charset="0"/>
                  </a:rPr>
                  <a:t>2</a:t>
                </a:r>
                <a:endParaRPr lang="ru-RU" sz="105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31" name="Text Box 193">
                <a:extLst>
                  <a:ext uri="{FF2B5EF4-FFF2-40B4-BE49-F238E27FC236}">
                    <a16:creationId xmlns:a16="http://schemas.microsoft.com/office/drawing/2014/main" id="{8E131373-D2F8-4558-909E-703D156D394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825484" y="3325081"/>
                <a:ext cx="544831" cy="141251"/>
              </a:xfrm>
              <a:prstGeom prst="rect">
                <a:avLst/>
              </a:prstGeom>
              <a:solidFill>
                <a:srgbClr val="FFFFFF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ts val="1000"/>
                  </a:spcAft>
                </a:pPr>
                <a:r>
                  <a:rPr lang="ru-RU" sz="1050">
                    <a:latin typeface="Calibri" pitchFamily="34" charset="0"/>
                    <a:cs typeface="Arial" pitchFamily="34" charset="0"/>
                  </a:rPr>
                  <a:t>3</a:t>
                </a:r>
                <a:endParaRPr lang="ru-RU" sz="105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32" name="Text Box 194">
                <a:extLst>
                  <a:ext uri="{FF2B5EF4-FFF2-40B4-BE49-F238E27FC236}">
                    <a16:creationId xmlns:a16="http://schemas.microsoft.com/office/drawing/2014/main" id="{F01662EC-5726-4FBB-A2BE-BC23E5D709D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429243" y="2901329"/>
                <a:ext cx="346711" cy="14125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algn="r" fontAlgn="base">
                  <a:spcBef>
                    <a:spcPct val="0"/>
                  </a:spcBef>
                  <a:spcAft>
                    <a:spcPts val="1000"/>
                  </a:spcAft>
                </a:pPr>
                <a:r>
                  <a:rPr lang="ru-RU" sz="1050">
                    <a:latin typeface="Times New Roman" pitchFamily="18" charset="0"/>
                    <a:cs typeface="Arial" pitchFamily="34" charset="0"/>
                  </a:rPr>
                  <a:t>0</a:t>
                </a:r>
                <a:endParaRPr lang="ru-RU" sz="105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33" name="Text Box 195">
                <a:extLst>
                  <a:ext uri="{FF2B5EF4-FFF2-40B4-BE49-F238E27FC236}">
                    <a16:creationId xmlns:a16="http://schemas.microsoft.com/office/drawing/2014/main" id="{3457820E-B1F6-4C91-9C22-4FE8644B55C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429243" y="3042580"/>
                <a:ext cx="346711" cy="14125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algn="r" fontAlgn="base">
                  <a:spcBef>
                    <a:spcPct val="0"/>
                  </a:spcBef>
                  <a:spcAft>
                    <a:spcPts val="1000"/>
                  </a:spcAft>
                </a:pPr>
                <a:r>
                  <a:rPr lang="ru-RU" sz="1050">
                    <a:latin typeface="Calibri" pitchFamily="34" charset="0"/>
                    <a:cs typeface="Arial" pitchFamily="34" charset="0"/>
                  </a:rPr>
                  <a:t>1</a:t>
                </a:r>
                <a:endParaRPr lang="ru-RU" sz="105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34" name="Text Box 196">
                <a:extLst>
                  <a:ext uri="{FF2B5EF4-FFF2-40B4-BE49-F238E27FC236}">
                    <a16:creationId xmlns:a16="http://schemas.microsoft.com/office/drawing/2014/main" id="{EB429AB2-969C-42EA-8C1C-2B4FC50376E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429243" y="3183831"/>
                <a:ext cx="346711" cy="14125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algn="r" fontAlgn="base">
                  <a:spcBef>
                    <a:spcPct val="0"/>
                  </a:spcBef>
                  <a:spcAft>
                    <a:spcPts val="1000"/>
                  </a:spcAft>
                </a:pPr>
                <a:r>
                  <a:rPr lang="ru-RU" sz="1050">
                    <a:latin typeface="Calibri" pitchFamily="34" charset="0"/>
                    <a:cs typeface="Arial" pitchFamily="34" charset="0"/>
                  </a:rPr>
                  <a:t>2</a:t>
                </a:r>
                <a:endParaRPr lang="ru-RU" sz="105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35" name="Text Box 197">
                <a:extLst>
                  <a:ext uri="{FF2B5EF4-FFF2-40B4-BE49-F238E27FC236}">
                    <a16:creationId xmlns:a16="http://schemas.microsoft.com/office/drawing/2014/main" id="{0E57B53C-FB69-438B-9FB2-5C96B60D906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429243" y="3325081"/>
                <a:ext cx="346711" cy="14125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algn="r" fontAlgn="base">
                  <a:spcBef>
                    <a:spcPct val="0"/>
                  </a:spcBef>
                  <a:spcAft>
                    <a:spcPts val="1000"/>
                  </a:spcAft>
                </a:pPr>
                <a:r>
                  <a:rPr lang="ru-RU" sz="1050">
                    <a:latin typeface="Calibri" pitchFamily="34" charset="0"/>
                    <a:cs typeface="Arial" pitchFamily="34" charset="0"/>
                  </a:rPr>
                  <a:t>3</a:t>
                </a:r>
                <a:endParaRPr lang="ru-RU" sz="105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36" name="Text Box 198">
                <a:extLst>
                  <a:ext uri="{FF2B5EF4-FFF2-40B4-BE49-F238E27FC236}">
                    <a16:creationId xmlns:a16="http://schemas.microsoft.com/office/drawing/2014/main" id="{28346112-44C8-476C-BBB6-CFCAF63064A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577833" y="2571744"/>
                <a:ext cx="1040132" cy="2825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ts val="1000"/>
                  </a:spcAft>
                </a:pPr>
                <a:r>
                  <a:rPr lang="ru-RU" sz="1050" dirty="0">
                    <a:latin typeface="Calibri" pitchFamily="34" charset="0"/>
                    <a:cs typeface="Arial" pitchFamily="34" charset="0"/>
                  </a:rPr>
                  <a:t>Таблица страниц процесса </a:t>
                </a:r>
                <a:r>
                  <a:rPr lang="en-US" sz="1050" dirty="0">
                    <a:latin typeface="Calibri" pitchFamily="34" charset="0"/>
                    <a:cs typeface="Arial" pitchFamily="34" charset="0"/>
                  </a:rPr>
                  <a:t>A</a:t>
                </a:r>
                <a:endParaRPr lang="ru-RU" sz="1050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195" name="Группа 233">
              <a:extLst>
                <a:ext uri="{FF2B5EF4-FFF2-40B4-BE49-F238E27FC236}">
                  <a16:creationId xmlns:a16="http://schemas.microsoft.com/office/drawing/2014/main" id="{705419AC-4890-4791-A745-B4F0D7FB99A0}"/>
                </a:ext>
              </a:extLst>
            </p:cNvPr>
            <p:cNvGrpSpPr/>
            <p:nvPr/>
          </p:nvGrpSpPr>
          <p:grpSpPr>
            <a:xfrm>
              <a:off x="1714480" y="5357826"/>
              <a:ext cx="1188722" cy="753337"/>
              <a:chOff x="7014206" y="2618828"/>
              <a:chExt cx="1188722" cy="753337"/>
            </a:xfrm>
          </p:grpSpPr>
          <p:sp>
            <p:nvSpPr>
              <p:cNvPr id="220" name="Text Box 199">
                <a:extLst>
                  <a:ext uri="{FF2B5EF4-FFF2-40B4-BE49-F238E27FC236}">
                    <a16:creationId xmlns:a16="http://schemas.microsoft.com/office/drawing/2014/main" id="{E54D9BBC-0976-4871-8761-16ADB3932A4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014206" y="2948413"/>
                <a:ext cx="346711" cy="14125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algn="r" fontAlgn="base">
                  <a:spcBef>
                    <a:spcPct val="0"/>
                  </a:spcBef>
                  <a:spcAft>
                    <a:spcPts val="1000"/>
                  </a:spcAft>
                </a:pPr>
                <a:r>
                  <a:rPr lang="ru-RU" sz="1050" dirty="0">
                    <a:latin typeface="Times New Roman" pitchFamily="18" charset="0"/>
                    <a:cs typeface="Arial" pitchFamily="34" charset="0"/>
                  </a:rPr>
                  <a:t>0</a:t>
                </a:r>
                <a:endParaRPr lang="ru-RU" sz="105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21" name="Text Box 200">
                <a:extLst>
                  <a:ext uri="{FF2B5EF4-FFF2-40B4-BE49-F238E27FC236}">
                    <a16:creationId xmlns:a16="http://schemas.microsoft.com/office/drawing/2014/main" id="{60874EC0-4BA0-4D9A-A0DF-CD42EBB9CD4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014206" y="3089664"/>
                <a:ext cx="346711" cy="14125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algn="r" fontAlgn="base">
                  <a:spcBef>
                    <a:spcPct val="0"/>
                  </a:spcBef>
                  <a:spcAft>
                    <a:spcPts val="1000"/>
                  </a:spcAft>
                </a:pPr>
                <a:r>
                  <a:rPr lang="ru-RU" sz="1050">
                    <a:latin typeface="Calibri" pitchFamily="34" charset="0"/>
                    <a:cs typeface="Arial" pitchFamily="34" charset="0"/>
                  </a:rPr>
                  <a:t>1</a:t>
                </a:r>
                <a:endParaRPr lang="ru-RU" sz="105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22" name="Text Box 201">
                <a:extLst>
                  <a:ext uri="{FF2B5EF4-FFF2-40B4-BE49-F238E27FC236}">
                    <a16:creationId xmlns:a16="http://schemas.microsoft.com/office/drawing/2014/main" id="{68527A9C-BD15-4364-9BCA-4AB5043B6E2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014206" y="3230914"/>
                <a:ext cx="346711" cy="14125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algn="r" fontAlgn="base">
                  <a:spcBef>
                    <a:spcPct val="0"/>
                  </a:spcBef>
                  <a:spcAft>
                    <a:spcPts val="1000"/>
                  </a:spcAft>
                </a:pPr>
                <a:r>
                  <a:rPr lang="ru-RU" sz="1050" dirty="0">
                    <a:latin typeface="Calibri" pitchFamily="34" charset="0"/>
                    <a:cs typeface="Arial" pitchFamily="34" charset="0"/>
                  </a:rPr>
                  <a:t>2</a:t>
                </a:r>
                <a:endParaRPr lang="ru-RU" sz="1050" dirty="0">
                  <a:latin typeface="Arial" pitchFamily="34" charset="0"/>
                  <a:cs typeface="Arial" pitchFamily="34" charset="0"/>
                </a:endParaRPr>
              </a:p>
            </p:txBody>
          </p:sp>
          <p:grpSp>
            <p:nvGrpSpPr>
              <p:cNvPr id="223" name="Group 202">
                <a:extLst>
                  <a:ext uri="{FF2B5EF4-FFF2-40B4-BE49-F238E27FC236}">
                    <a16:creationId xmlns:a16="http://schemas.microsoft.com/office/drawing/2014/main" id="{87F83271-7E6A-4836-92B6-0A9C9FA87F0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162796" y="2618828"/>
                <a:ext cx="1040132" cy="753337"/>
                <a:chOff x="6840" y="3723"/>
                <a:chExt cx="1197" cy="912"/>
              </a:xfrm>
            </p:grpSpPr>
            <p:sp>
              <p:nvSpPr>
                <p:cNvPr id="224" name="Text Box 203">
                  <a:extLst>
                    <a:ext uri="{FF2B5EF4-FFF2-40B4-BE49-F238E27FC236}">
                      <a16:creationId xmlns:a16="http://schemas.microsoft.com/office/drawing/2014/main" id="{DFE00492-C448-4D5D-A77C-13CDA3B9FA5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125" y="4122"/>
                  <a:ext cx="627" cy="171"/>
                </a:xfrm>
                <a:prstGeom prst="rect">
                  <a:avLst/>
                </a:prstGeom>
                <a:solidFill>
                  <a:srgbClr val="FFFFFF"/>
                </a:solidFill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</a:bodyPr>
                <a:lstStyle/>
                <a:p>
                  <a:pPr algn="ctr" fontAlgn="base">
                    <a:spcBef>
                      <a:spcPct val="0"/>
                    </a:spcBef>
                    <a:spcAft>
                      <a:spcPts val="1000"/>
                    </a:spcAft>
                  </a:pPr>
                  <a:r>
                    <a:rPr lang="en-US" sz="1050">
                      <a:latin typeface="Times New Roman" pitchFamily="18" charset="0"/>
                      <a:cs typeface="Arial" pitchFamily="34" charset="0"/>
                    </a:rPr>
                    <a:t>-</a:t>
                  </a:r>
                  <a:endParaRPr lang="ru-RU" sz="105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25" name="Text Box 204">
                  <a:extLst>
                    <a:ext uri="{FF2B5EF4-FFF2-40B4-BE49-F238E27FC236}">
                      <a16:creationId xmlns:a16="http://schemas.microsoft.com/office/drawing/2014/main" id="{23133C66-8BEC-4106-B9C4-30F9F71A78F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125" y="4293"/>
                  <a:ext cx="627" cy="171"/>
                </a:xfrm>
                <a:prstGeom prst="rect">
                  <a:avLst/>
                </a:prstGeom>
                <a:solidFill>
                  <a:srgbClr val="FFFFFF"/>
                </a:solidFill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</a:bodyPr>
                <a:lstStyle/>
                <a:p>
                  <a:pPr algn="ctr" fontAlgn="base">
                    <a:spcBef>
                      <a:spcPct val="0"/>
                    </a:spcBef>
                    <a:spcAft>
                      <a:spcPts val="1000"/>
                    </a:spcAft>
                  </a:pPr>
                  <a:r>
                    <a:rPr lang="en-US" sz="1050">
                      <a:latin typeface="Times New Roman" pitchFamily="18" charset="0"/>
                      <a:cs typeface="Arial" pitchFamily="34" charset="0"/>
                    </a:rPr>
                    <a:t>-</a:t>
                  </a:r>
                  <a:endParaRPr lang="ru-RU" sz="105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26" name="Text Box 205">
                  <a:extLst>
                    <a:ext uri="{FF2B5EF4-FFF2-40B4-BE49-F238E27FC236}">
                      <a16:creationId xmlns:a16="http://schemas.microsoft.com/office/drawing/2014/main" id="{761874B3-805F-4B77-9065-2223CBD102D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125" y="4464"/>
                  <a:ext cx="627" cy="171"/>
                </a:xfrm>
                <a:prstGeom prst="rect">
                  <a:avLst/>
                </a:prstGeom>
                <a:solidFill>
                  <a:srgbClr val="FFFFFF"/>
                </a:solidFill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</a:bodyPr>
                <a:lstStyle/>
                <a:p>
                  <a:pPr algn="ctr" fontAlgn="base">
                    <a:spcBef>
                      <a:spcPct val="0"/>
                    </a:spcBef>
                    <a:spcAft>
                      <a:spcPts val="1000"/>
                    </a:spcAft>
                  </a:pPr>
                  <a:r>
                    <a:rPr lang="en-US" sz="1050" dirty="0">
                      <a:latin typeface="Times New Roman" pitchFamily="18" charset="0"/>
                      <a:cs typeface="Arial" pitchFamily="34" charset="0"/>
                    </a:rPr>
                    <a:t>-</a:t>
                  </a:r>
                  <a:endParaRPr lang="ru-RU" sz="1050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27" name="Text Box 206">
                  <a:extLst>
                    <a:ext uri="{FF2B5EF4-FFF2-40B4-BE49-F238E27FC236}">
                      <a16:creationId xmlns:a16="http://schemas.microsoft.com/office/drawing/2014/main" id="{8E838C57-C335-477D-A4DF-2964463AD1F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840" y="3723"/>
                  <a:ext cx="1197" cy="34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</a:bodyPr>
                <a:lstStyle/>
                <a:p>
                  <a:pPr algn="ctr" fontAlgn="base">
                    <a:spcBef>
                      <a:spcPct val="0"/>
                    </a:spcBef>
                    <a:spcAft>
                      <a:spcPts val="1000"/>
                    </a:spcAft>
                  </a:pPr>
                  <a:r>
                    <a:rPr lang="ru-RU" sz="1050" dirty="0">
                      <a:latin typeface="Calibri" pitchFamily="34" charset="0"/>
                      <a:cs typeface="Arial" pitchFamily="34" charset="0"/>
                    </a:rPr>
                    <a:t>Таблица страниц процесса </a:t>
                  </a:r>
                  <a:r>
                    <a:rPr lang="en-US" sz="1050" dirty="0">
                      <a:latin typeface="Calibri" pitchFamily="34" charset="0"/>
                      <a:cs typeface="Arial" pitchFamily="34" charset="0"/>
                    </a:rPr>
                    <a:t>B</a:t>
                  </a:r>
                  <a:endParaRPr lang="ru-RU" sz="1050" dirty="0"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</p:grpSp>
        <p:grpSp>
          <p:nvGrpSpPr>
            <p:cNvPr id="196" name="Группа 234">
              <a:extLst>
                <a:ext uri="{FF2B5EF4-FFF2-40B4-BE49-F238E27FC236}">
                  <a16:creationId xmlns:a16="http://schemas.microsoft.com/office/drawing/2014/main" id="{EB75D702-2989-4EAC-AEF2-8A09B9B729F8}"/>
                </a:ext>
              </a:extLst>
            </p:cNvPr>
            <p:cNvGrpSpPr/>
            <p:nvPr/>
          </p:nvGrpSpPr>
          <p:grpSpPr>
            <a:xfrm>
              <a:off x="3000364" y="5357826"/>
              <a:ext cx="3714757" cy="1035839"/>
              <a:chOff x="5429243" y="3607583"/>
              <a:chExt cx="3714757" cy="1035839"/>
            </a:xfrm>
          </p:grpSpPr>
          <p:sp>
            <p:nvSpPr>
              <p:cNvPr id="197" name="Text Box 207">
                <a:extLst>
                  <a:ext uri="{FF2B5EF4-FFF2-40B4-BE49-F238E27FC236}">
                    <a16:creationId xmlns:a16="http://schemas.microsoft.com/office/drawing/2014/main" id="{4431495E-AADA-4599-842C-06B754C4C6E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825484" y="3937168"/>
                <a:ext cx="544831" cy="141251"/>
              </a:xfrm>
              <a:prstGeom prst="rect">
                <a:avLst/>
              </a:prstGeom>
              <a:solidFill>
                <a:srgbClr val="FFFFFF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ts val="1000"/>
                  </a:spcAft>
                </a:pPr>
                <a:r>
                  <a:rPr lang="en-US" sz="1050">
                    <a:latin typeface="Calibri" pitchFamily="34" charset="0"/>
                    <a:cs typeface="Arial" pitchFamily="34" charset="0"/>
                  </a:rPr>
                  <a:t>7</a:t>
                </a:r>
                <a:endParaRPr lang="ru-RU" sz="105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98" name="Text Box 208">
                <a:extLst>
                  <a:ext uri="{FF2B5EF4-FFF2-40B4-BE49-F238E27FC236}">
                    <a16:creationId xmlns:a16="http://schemas.microsoft.com/office/drawing/2014/main" id="{4EF1C41F-179B-46A5-ADB8-E49546CF074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825484" y="4078419"/>
                <a:ext cx="544831" cy="141251"/>
              </a:xfrm>
              <a:prstGeom prst="rect">
                <a:avLst/>
              </a:prstGeom>
              <a:solidFill>
                <a:srgbClr val="FFFFFF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ts val="1000"/>
                  </a:spcAft>
                </a:pPr>
                <a:r>
                  <a:rPr lang="en-US" sz="1050">
                    <a:latin typeface="Calibri" pitchFamily="34" charset="0"/>
                    <a:cs typeface="Arial" pitchFamily="34" charset="0"/>
                  </a:rPr>
                  <a:t>8</a:t>
                </a:r>
                <a:endParaRPr lang="ru-RU" sz="105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99" name="Text Box 209">
                <a:extLst>
                  <a:ext uri="{FF2B5EF4-FFF2-40B4-BE49-F238E27FC236}">
                    <a16:creationId xmlns:a16="http://schemas.microsoft.com/office/drawing/2014/main" id="{516B5512-D216-47B4-A493-AFAFA532C6C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825484" y="4219670"/>
                <a:ext cx="544831" cy="141251"/>
              </a:xfrm>
              <a:prstGeom prst="rect">
                <a:avLst/>
              </a:prstGeom>
              <a:solidFill>
                <a:srgbClr val="FFFFFF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ts val="1000"/>
                  </a:spcAft>
                </a:pPr>
                <a:r>
                  <a:rPr lang="en-US" sz="1050" dirty="0">
                    <a:latin typeface="Calibri" pitchFamily="34" charset="0"/>
                    <a:cs typeface="Arial" pitchFamily="34" charset="0"/>
                  </a:rPr>
                  <a:t>9</a:t>
                </a:r>
                <a:endParaRPr lang="ru-RU" sz="105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00" name="Text Box 210">
                <a:extLst>
                  <a:ext uri="{FF2B5EF4-FFF2-40B4-BE49-F238E27FC236}">
                    <a16:creationId xmlns:a16="http://schemas.microsoft.com/office/drawing/2014/main" id="{5A8CF9D4-E348-47B6-B8C5-7DBFCCA7058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825484" y="4360920"/>
                <a:ext cx="544831" cy="141251"/>
              </a:xfrm>
              <a:prstGeom prst="rect">
                <a:avLst/>
              </a:prstGeom>
              <a:solidFill>
                <a:srgbClr val="FFFFFF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ts val="1000"/>
                  </a:spcAft>
                </a:pPr>
                <a:r>
                  <a:rPr lang="en-US" sz="1050">
                    <a:latin typeface="Calibri" pitchFamily="34" charset="0"/>
                    <a:cs typeface="Arial" pitchFamily="34" charset="0"/>
                  </a:rPr>
                  <a:t>10</a:t>
                </a:r>
                <a:endParaRPr lang="ru-RU" sz="105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01" name="Text Box 211">
                <a:extLst>
                  <a:ext uri="{FF2B5EF4-FFF2-40B4-BE49-F238E27FC236}">
                    <a16:creationId xmlns:a16="http://schemas.microsoft.com/office/drawing/2014/main" id="{44F6517C-2697-4C75-ACC8-DF605F39ECB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429243" y="3984252"/>
                <a:ext cx="346711" cy="14125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algn="r" fontAlgn="base">
                  <a:spcBef>
                    <a:spcPct val="0"/>
                  </a:spcBef>
                  <a:spcAft>
                    <a:spcPts val="1000"/>
                  </a:spcAft>
                </a:pPr>
                <a:r>
                  <a:rPr lang="ru-RU" sz="1050">
                    <a:latin typeface="Times New Roman" pitchFamily="18" charset="0"/>
                    <a:cs typeface="Arial" pitchFamily="34" charset="0"/>
                  </a:rPr>
                  <a:t>0</a:t>
                </a:r>
                <a:endParaRPr lang="ru-RU" sz="105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02" name="Text Box 212">
                <a:extLst>
                  <a:ext uri="{FF2B5EF4-FFF2-40B4-BE49-F238E27FC236}">
                    <a16:creationId xmlns:a16="http://schemas.microsoft.com/office/drawing/2014/main" id="{A8BA5A7C-6BF9-4475-B505-051795D1121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429243" y="4125503"/>
                <a:ext cx="346711" cy="14125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algn="r" fontAlgn="base">
                  <a:spcBef>
                    <a:spcPct val="0"/>
                  </a:spcBef>
                  <a:spcAft>
                    <a:spcPts val="1000"/>
                  </a:spcAft>
                </a:pPr>
                <a:r>
                  <a:rPr lang="ru-RU" sz="1050">
                    <a:latin typeface="Calibri" pitchFamily="34" charset="0"/>
                    <a:cs typeface="Arial" pitchFamily="34" charset="0"/>
                  </a:rPr>
                  <a:t>1</a:t>
                </a:r>
                <a:endParaRPr lang="ru-RU" sz="105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03" name="Text Box 213">
                <a:extLst>
                  <a:ext uri="{FF2B5EF4-FFF2-40B4-BE49-F238E27FC236}">
                    <a16:creationId xmlns:a16="http://schemas.microsoft.com/office/drawing/2014/main" id="{0BBA1E49-A5C8-48D1-A889-2D5B3816F29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429243" y="4266753"/>
                <a:ext cx="346711" cy="14125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algn="r" fontAlgn="base">
                  <a:spcBef>
                    <a:spcPct val="0"/>
                  </a:spcBef>
                  <a:spcAft>
                    <a:spcPts val="1000"/>
                  </a:spcAft>
                </a:pPr>
                <a:r>
                  <a:rPr lang="ru-RU" sz="1050">
                    <a:latin typeface="Calibri" pitchFamily="34" charset="0"/>
                    <a:cs typeface="Arial" pitchFamily="34" charset="0"/>
                  </a:rPr>
                  <a:t>2</a:t>
                </a:r>
                <a:endParaRPr lang="ru-RU" sz="105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04" name="Text Box 214">
                <a:extLst>
                  <a:ext uri="{FF2B5EF4-FFF2-40B4-BE49-F238E27FC236}">
                    <a16:creationId xmlns:a16="http://schemas.microsoft.com/office/drawing/2014/main" id="{681AD49C-3607-43FE-A9AD-59B20566488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429243" y="4408004"/>
                <a:ext cx="346711" cy="14125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algn="r" fontAlgn="base">
                  <a:spcBef>
                    <a:spcPct val="0"/>
                  </a:spcBef>
                  <a:spcAft>
                    <a:spcPts val="1000"/>
                  </a:spcAft>
                </a:pPr>
                <a:r>
                  <a:rPr lang="ru-RU" sz="1050">
                    <a:latin typeface="Calibri" pitchFamily="34" charset="0"/>
                    <a:cs typeface="Arial" pitchFamily="34" charset="0"/>
                  </a:rPr>
                  <a:t>3</a:t>
                </a:r>
                <a:endParaRPr lang="ru-RU" sz="105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05" name="Text Box 215">
                <a:extLst>
                  <a:ext uri="{FF2B5EF4-FFF2-40B4-BE49-F238E27FC236}">
                    <a16:creationId xmlns:a16="http://schemas.microsoft.com/office/drawing/2014/main" id="{637EA0EB-3563-4514-B6F4-9A456A63940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577833" y="3607583"/>
                <a:ext cx="1040132" cy="2825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ts val="1000"/>
                  </a:spcAft>
                </a:pPr>
                <a:r>
                  <a:rPr lang="ru-RU" sz="1050">
                    <a:latin typeface="Calibri" pitchFamily="34" charset="0"/>
                    <a:cs typeface="Arial" pitchFamily="34" charset="0"/>
                  </a:rPr>
                  <a:t>Таблица страниц процесса </a:t>
                </a:r>
                <a:r>
                  <a:rPr lang="en-US" sz="1050">
                    <a:latin typeface="Calibri" pitchFamily="34" charset="0"/>
                    <a:cs typeface="Arial" pitchFamily="34" charset="0"/>
                  </a:rPr>
                  <a:t>C</a:t>
                </a:r>
                <a:endParaRPr lang="ru-RU" sz="105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06" name="Text Box 216">
                <a:extLst>
                  <a:ext uri="{FF2B5EF4-FFF2-40B4-BE49-F238E27FC236}">
                    <a16:creationId xmlns:a16="http://schemas.microsoft.com/office/drawing/2014/main" id="{ADE7421F-AEB7-486B-B1F3-1D9838BED6B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014206" y="3937168"/>
                <a:ext cx="544831" cy="141251"/>
              </a:xfrm>
              <a:prstGeom prst="rect">
                <a:avLst/>
              </a:prstGeom>
              <a:solidFill>
                <a:srgbClr val="FFFFFF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ts val="1000"/>
                  </a:spcAft>
                </a:pPr>
                <a:r>
                  <a:rPr lang="en-US" sz="1050">
                    <a:latin typeface="Calibri" pitchFamily="34" charset="0"/>
                    <a:cs typeface="Arial" pitchFamily="34" charset="0"/>
                  </a:rPr>
                  <a:t>4</a:t>
                </a:r>
                <a:endParaRPr lang="ru-RU" sz="105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07" name="Text Box 217">
                <a:extLst>
                  <a:ext uri="{FF2B5EF4-FFF2-40B4-BE49-F238E27FC236}">
                    <a16:creationId xmlns:a16="http://schemas.microsoft.com/office/drawing/2014/main" id="{D6060D52-EA58-447C-854F-5788AB89FEC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014206" y="4078419"/>
                <a:ext cx="544831" cy="141251"/>
              </a:xfrm>
              <a:prstGeom prst="rect">
                <a:avLst/>
              </a:prstGeom>
              <a:solidFill>
                <a:srgbClr val="FFFFFF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ts val="1000"/>
                  </a:spcAft>
                </a:pPr>
                <a:r>
                  <a:rPr lang="en-US" sz="1050">
                    <a:latin typeface="Calibri" pitchFamily="34" charset="0"/>
                    <a:cs typeface="Arial" pitchFamily="34" charset="0"/>
                  </a:rPr>
                  <a:t>5</a:t>
                </a:r>
                <a:endParaRPr lang="ru-RU" sz="105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08" name="Text Box 218">
                <a:extLst>
                  <a:ext uri="{FF2B5EF4-FFF2-40B4-BE49-F238E27FC236}">
                    <a16:creationId xmlns:a16="http://schemas.microsoft.com/office/drawing/2014/main" id="{19701A3C-AA12-4484-B542-0F963136F2B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014206" y="4219670"/>
                <a:ext cx="544831" cy="141251"/>
              </a:xfrm>
              <a:prstGeom prst="rect">
                <a:avLst/>
              </a:prstGeom>
              <a:solidFill>
                <a:srgbClr val="FFFFFF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ts val="1000"/>
                  </a:spcAft>
                </a:pPr>
                <a:r>
                  <a:rPr lang="en-US" sz="1050">
                    <a:latin typeface="Calibri" pitchFamily="34" charset="0"/>
                    <a:cs typeface="Arial" pitchFamily="34" charset="0"/>
                  </a:rPr>
                  <a:t>6</a:t>
                </a:r>
                <a:endParaRPr lang="ru-RU" sz="105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09" name="Text Box 219">
                <a:extLst>
                  <a:ext uri="{FF2B5EF4-FFF2-40B4-BE49-F238E27FC236}">
                    <a16:creationId xmlns:a16="http://schemas.microsoft.com/office/drawing/2014/main" id="{D4FD679D-4678-41DB-BD00-228F9AB54B6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014206" y="4360920"/>
                <a:ext cx="544831" cy="141251"/>
              </a:xfrm>
              <a:prstGeom prst="rect">
                <a:avLst/>
              </a:prstGeom>
              <a:solidFill>
                <a:srgbClr val="FFFFFF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ts val="1000"/>
                  </a:spcAft>
                </a:pPr>
                <a:r>
                  <a:rPr lang="en-US" sz="1050">
                    <a:latin typeface="Calibri" pitchFamily="34" charset="0"/>
                    <a:cs typeface="Arial" pitchFamily="34" charset="0"/>
                  </a:rPr>
                  <a:t>11</a:t>
                </a:r>
                <a:endParaRPr lang="ru-RU" sz="105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10" name="Text Box 220">
                <a:extLst>
                  <a:ext uri="{FF2B5EF4-FFF2-40B4-BE49-F238E27FC236}">
                    <a16:creationId xmlns:a16="http://schemas.microsoft.com/office/drawing/2014/main" id="{C71B30AA-5186-4362-A16C-2BEF2CC3974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014206" y="4502171"/>
                <a:ext cx="544831" cy="141251"/>
              </a:xfrm>
              <a:prstGeom prst="rect">
                <a:avLst/>
              </a:prstGeom>
              <a:solidFill>
                <a:srgbClr val="FFFFFF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ts val="1000"/>
                  </a:spcAft>
                </a:pPr>
                <a:r>
                  <a:rPr lang="en-US" sz="1050">
                    <a:latin typeface="Calibri" pitchFamily="34" charset="0"/>
                    <a:cs typeface="Arial" pitchFamily="34" charset="0"/>
                  </a:rPr>
                  <a:t>12</a:t>
                </a:r>
                <a:endParaRPr lang="ru-RU" sz="105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11" name="Text Box 221">
                <a:extLst>
                  <a:ext uri="{FF2B5EF4-FFF2-40B4-BE49-F238E27FC236}">
                    <a16:creationId xmlns:a16="http://schemas.microsoft.com/office/drawing/2014/main" id="{88A7FC25-CD5A-4FEC-8699-792C2FC1635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617965" y="3937168"/>
                <a:ext cx="346711" cy="14125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algn="r" fontAlgn="base">
                  <a:spcBef>
                    <a:spcPct val="0"/>
                  </a:spcBef>
                  <a:spcAft>
                    <a:spcPts val="1000"/>
                  </a:spcAft>
                </a:pPr>
                <a:r>
                  <a:rPr lang="ru-RU" sz="1050">
                    <a:latin typeface="Times New Roman" pitchFamily="18" charset="0"/>
                    <a:cs typeface="Arial" pitchFamily="34" charset="0"/>
                  </a:rPr>
                  <a:t>0</a:t>
                </a:r>
                <a:endParaRPr lang="ru-RU" sz="105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12" name="Text Box 222">
                <a:extLst>
                  <a:ext uri="{FF2B5EF4-FFF2-40B4-BE49-F238E27FC236}">
                    <a16:creationId xmlns:a16="http://schemas.microsoft.com/office/drawing/2014/main" id="{AE1AD30F-AB79-4191-A3EE-C7CE7B34A64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617965" y="4078419"/>
                <a:ext cx="346711" cy="14125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algn="r" fontAlgn="base">
                  <a:spcBef>
                    <a:spcPct val="0"/>
                  </a:spcBef>
                  <a:spcAft>
                    <a:spcPts val="1000"/>
                  </a:spcAft>
                </a:pPr>
                <a:r>
                  <a:rPr lang="ru-RU" sz="1050">
                    <a:latin typeface="Calibri" pitchFamily="34" charset="0"/>
                    <a:cs typeface="Arial" pitchFamily="34" charset="0"/>
                  </a:rPr>
                  <a:t>1</a:t>
                </a:r>
                <a:endParaRPr lang="ru-RU" sz="105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13" name="Text Box 223">
                <a:extLst>
                  <a:ext uri="{FF2B5EF4-FFF2-40B4-BE49-F238E27FC236}">
                    <a16:creationId xmlns:a16="http://schemas.microsoft.com/office/drawing/2014/main" id="{B3715687-4E44-49AB-8C4D-4CB5A12135C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617965" y="4219670"/>
                <a:ext cx="346711" cy="14125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algn="r" fontAlgn="base">
                  <a:spcBef>
                    <a:spcPct val="0"/>
                  </a:spcBef>
                  <a:spcAft>
                    <a:spcPts val="1000"/>
                  </a:spcAft>
                </a:pPr>
                <a:r>
                  <a:rPr lang="ru-RU" sz="1050">
                    <a:latin typeface="Calibri" pitchFamily="34" charset="0"/>
                    <a:cs typeface="Arial" pitchFamily="34" charset="0"/>
                  </a:rPr>
                  <a:t>2</a:t>
                </a:r>
                <a:endParaRPr lang="ru-RU" sz="105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14" name="Text Box 224">
                <a:extLst>
                  <a:ext uri="{FF2B5EF4-FFF2-40B4-BE49-F238E27FC236}">
                    <a16:creationId xmlns:a16="http://schemas.microsoft.com/office/drawing/2014/main" id="{D3872776-0D28-43BB-AEBA-5F1ADEDC5DC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617965" y="4360920"/>
                <a:ext cx="346711" cy="14125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algn="r" fontAlgn="base">
                  <a:spcBef>
                    <a:spcPct val="0"/>
                  </a:spcBef>
                  <a:spcAft>
                    <a:spcPts val="1000"/>
                  </a:spcAft>
                </a:pPr>
                <a:r>
                  <a:rPr lang="ru-RU" sz="1050">
                    <a:latin typeface="Calibri" pitchFamily="34" charset="0"/>
                    <a:cs typeface="Arial" pitchFamily="34" charset="0"/>
                  </a:rPr>
                  <a:t>3</a:t>
                </a:r>
                <a:endParaRPr lang="ru-RU" sz="105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15" name="Text Box 225">
                <a:extLst>
                  <a:ext uri="{FF2B5EF4-FFF2-40B4-BE49-F238E27FC236}">
                    <a16:creationId xmlns:a16="http://schemas.microsoft.com/office/drawing/2014/main" id="{489A83E9-7EE3-4D25-B64E-4C92ACD3BF9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617965" y="4502171"/>
                <a:ext cx="346711" cy="14125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algn="r" fontAlgn="base">
                  <a:spcBef>
                    <a:spcPct val="0"/>
                  </a:spcBef>
                  <a:spcAft>
                    <a:spcPts val="1000"/>
                  </a:spcAft>
                </a:pPr>
                <a:r>
                  <a:rPr lang="ru-RU" sz="1050">
                    <a:latin typeface="Calibri" pitchFamily="34" charset="0"/>
                    <a:cs typeface="Arial" pitchFamily="34" charset="0"/>
                  </a:rPr>
                  <a:t>4</a:t>
                </a:r>
                <a:endParaRPr lang="ru-RU" sz="105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16" name="Text Box 226">
                <a:extLst>
                  <a:ext uri="{FF2B5EF4-FFF2-40B4-BE49-F238E27FC236}">
                    <a16:creationId xmlns:a16="http://schemas.microsoft.com/office/drawing/2014/main" id="{BC063C7C-9F99-4FF8-B851-F31654A66CB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766556" y="3607583"/>
                <a:ext cx="1040132" cy="2825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ts val="1000"/>
                  </a:spcAft>
                </a:pPr>
                <a:r>
                  <a:rPr lang="ru-RU" sz="1050" dirty="0">
                    <a:latin typeface="Calibri" pitchFamily="34" charset="0"/>
                    <a:cs typeface="Arial" pitchFamily="34" charset="0"/>
                  </a:rPr>
                  <a:t>Таблица страниц процесса </a:t>
                </a:r>
                <a:r>
                  <a:rPr lang="en-US" sz="1050" dirty="0">
                    <a:latin typeface="Calibri" pitchFamily="34" charset="0"/>
                    <a:cs typeface="Arial" pitchFamily="34" charset="0"/>
                  </a:rPr>
                  <a:t>D</a:t>
                </a:r>
                <a:endParaRPr lang="ru-RU" sz="105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17" name="Text Box 227">
                <a:extLst>
                  <a:ext uri="{FF2B5EF4-FFF2-40B4-BE49-F238E27FC236}">
                    <a16:creationId xmlns:a16="http://schemas.microsoft.com/office/drawing/2014/main" id="{36B27912-C1B2-49D0-B6B8-E43D7DE9123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153398" y="3937168"/>
                <a:ext cx="544831" cy="141251"/>
              </a:xfrm>
              <a:prstGeom prst="rect">
                <a:avLst/>
              </a:prstGeom>
              <a:solidFill>
                <a:srgbClr val="FFFFFF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ts val="1000"/>
                  </a:spcAft>
                </a:pPr>
                <a:r>
                  <a:rPr lang="ru-RU" sz="1050">
                    <a:latin typeface="Calibri" pitchFamily="34" charset="0"/>
                    <a:cs typeface="Arial" pitchFamily="34" charset="0"/>
                  </a:rPr>
                  <a:t>13</a:t>
                </a:r>
                <a:endParaRPr lang="ru-RU" sz="105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18" name="Text Box 228">
                <a:extLst>
                  <a:ext uri="{FF2B5EF4-FFF2-40B4-BE49-F238E27FC236}">
                    <a16:creationId xmlns:a16="http://schemas.microsoft.com/office/drawing/2014/main" id="{F821B55A-47FA-4618-A8BC-9914C85651C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153398" y="4078419"/>
                <a:ext cx="544831" cy="141251"/>
              </a:xfrm>
              <a:prstGeom prst="rect">
                <a:avLst/>
              </a:prstGeom>
              <a:solidFill>
                <a:srgbClr val="FFFFFF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ts val="1000"/>
                  </a:spcAft>
                </a:pPr>
                <a:r>
                  <a:rPr lang="ru-RU" sz="1050">
                    <a:latin typeface="Calibri" pitchFamily="34" charset="0"/>
                    <a:cs typeface="Arial" pitchFamily="34" charset="0"/>
                  </a:rPr>
                  <a:t>14</a:t>
                </a:r>
                <a:endParaRPr lang="ru-RU" sz="105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19" name="Text Box 229">
                <a:extLst>
                  <a:ext uri="{FF2B5EF4-FFF2-40B4-BE49-F238E27FC236}">
                    <a16:creationId xmlns:a16="http://schemas.microsoft.com/office/drawing/2014/main" id="{92356643-776A-40BD-8CFF-82283ECD0C1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905748" y="3607583"/>
                <a:ext cx="1238252" cy="2825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ts val="1000"/>
                  </a:spcAft>
                </a:pPr>
                <a:r>
                  <a:rPr lang="ru-RU" sz="1050">
                    <a:latin typeface="Calibri" pitchFamily="34" charset="0"/>
                    <a:cs typeface="Arial" pitchFamily="34" charset="0"/>
                  </a:rPr>
                  <a:t>Список свободных кадров</a:t>
                </a:r>
                <a:endParaRPr lang="ru-RU" sz="1050"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Заголовок 5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</a:t>
            </a:r>
          </a:p>
        </p:txBody>
      </p:sp>
      <p:grpSp>
        <p:nvGrpSpPr>
          <p:cNvPr id="2050" name="Group 2"/>
          <p:cNvGrpSpPr>
            <a:grpSpLocks/>
          </p:cNvGrpSpPr>
          <p:nvPr/>
        </p:nvGrpSpPr>
        <p:grpSpPr bwMode="auto">
          <a:xfrm>
            <a:off x="2666976" y="1785926"/>
            <a:ext cx="7000924" cy="4429156"/>
            <a:chOff x="3477" y="195"/>
            <a:chExt cx="6100" cy="3853"/>
          </a:xfrm>
        </p:grpSpPr>
        <p:grpSp>
          <p:nvGrpSpPr>
            <p:cNvPr id="2051" name="Group 3"/>
            <p:cNvGrpSpPr>
              <a:grpSpLocks/>
            </p:cNvGrpSpPr>
            <p:nvPr/>
          </p:nvGrpSpPr>
          <p:grpSpPr bwMode="auto">
            <a:xfrm>
              <a:off x="3534" y="976"/>
              <a:ext cx="3648" cy="208"/>
              <a:chOff x="3534" y="976"/>
              <a:chExt cx="3648" cy="208"/>
            </a:xfrm>
          </p:grpSpPr>
          <p:sp>
            <p:nvSpPr>
              <p:cNvPr id="2052" name="Text Box 4"/>
              <p:cNvSpPr txBox="1">
                <a:spLocks noChangeArrowheads="1"/>
              </p:cNvSpPr>
              <p:nvPr/>
            </p:nvSpPr>
            <p:spPr bwMode="auto">
              <a:xfrm>
                <a:off x="3534" y="976"/>
                <a:ext cx="228" cy="208"/>
              </a:xfrm>
              <a:prstGeom prst="rect">
                <a:avLst/>
              </a:prstGeom>
              <a:solidFill>
                <a:srgbClr val="FFFFFF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ts val="1000"/>
                  </a:spcAft>
                </a:pPr>
                <a:r>
                  <a:rPr lang="ru-RU" sz="1400">
                    <a:latin typeface="Times New Roman" pitchFamily="18" charset="0"/>
                    <a:cs typeface="Arial" pitchFamily="34" charset="0"/>
                  </a:rPr>
                  <a:t>0</a:t>
                </a:r>
                <a:endParaRPr lang="ru-RU" sz="140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053" name="Text Box 5"/>
              <p:cNvSpPr txBox="1">
                <a:spLocks noChangeArrowheads="1"/>
              </p:cNvSpPr>
              <p:nvPr/>
            </p:nvSpPr>
            <p:spPr bwMode="auto">
              <a:xfrm>
                <a:off x="3762" y="976"/>
                <a:ext cx="228" cy="208"/>
              </a:xfrm>
              <a:prstGeom prst="rect">
                <a:avLst/>
              </a:prstGeom>
              <a:solidFill>
                <a:srgbClr val="FFFFFF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ts val="1000"/>
                  </a:spcAft>
                </a:pPr>
                <a:r>
                  <a:rPr lang="ru-RU" sz="1400">
                    <a:latin typeface="Times New Roman" pitchFamily="18" charset="0"/>
                    <a:cs typeface="Arial" pitchFamily="34" charset="0"/>
                  </a:rPr>
                  <a:t>0</a:t>
                </a:r>
                <a:endParaRPr lang="ru-RU" sz="140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054" name="Text Box 6"/>
              <p:cNvSpPr txBox="1">
                <a:spLocks noChangeArrowheads="1"/>
              </p:cNvSpPr>
              <p:nvPr/>
            </p:nvSpPr>
            <p:spPr bwMode="auto">
              <a:xfrm>
                <a:off x="3990" y="976"/>
                <a:ext cx="228" cy="208"/>
              </a:xfrm>
              <a:prstGeom prst="rect">
                <a:avLst/>
              </a:prstGeom>
              <a:solidFill>
                <a:srgbClr val="FFFFFF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ts val="1000"/>
                  </a:spcAft>
                </a:pPr>
                <a:r>
                  <a:rPr lang="ru-RU" sz="1400">
                    <a:latin typeface="Times New Roman" pitchFamily="18" charset="0"/>
                    <a:cs typeface="Arial" pitchFamily="34" charset="0"/>
                  </a:rPr>
                  <a:t>0</a:t>
                </a:r>
                <a:endParaRPr lang="ru-RU" sz="140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055" name="Text Box 7"/>
              <p:cNvSpPr txBox="1">
                <a:spLocks noChangeArrowheads="1"/>
              </p:cNvSpPr>
              <p:nvPr/>
            </p:nvSpPr>
            <p:spPr bwMode="auto">
              <a:xfrm>
                <a:off x="4218" y="976"/>
                <a:ext cx="228" cy="208"/>
              </a:xfrm>
              <a:prstGeom prst="rect">
                <a:avLst/>
              </a:prstGeom>
              <a:solidFill>
                <a:srgbClr val="FFFFFF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ts val="1000"/>
                  </a:spcAft>
                </a:pPr>
                <a:r>
                  <a:rPr lang="ru-RU" sz="1400">
                    <a:latin typeface="Times New Roman" pitchFamily="18" charset="0"/>
                    <a:cs typeface="Arial" pitchFamily="34" charset="0"/>
                  </a:rPr>
                  <a:t>0</a:t>
                </a:r>
                <a:endParaRPr lang="ru-RU" sz="140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056" name="Text Box 8"/>
              <p:cNvSpPr txBox="1">
                <a:spLocks noChangeArrowheads="1"/>
              </p:cNvSpPr>
              <p:nvPr/>
            </p:nvSpPr>
            <p:spPr bwMode="auto">
              <a:xfrm>
                <a:off x="4446" y="976"/>
                <a:ext cx="228" cy="208"/>
              </a:xfrm>
              <a:prstGeom prst="rect">
                <a:avLst/>
              </a:prstGeom>
              <a:solidFill>
                <a:srgbClr val="FFFFFF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ts val="1000"/>
                  </a:spcAft>
                </a:pPr>
                <a:r>
                  <a:rPr lang="ru-RU" sz="1400">
                    <a:latin typeface="Times New Roman" pitchFamily="18" charset="0"/>
                    <a:cs typeface="Arial" pitchFamily="34" charset="0"/>
                  </a:rPr>
                  <a:t>0</a:t>
                </a:r>
                <a:endParaRPr lang="ru-RU" sz="140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057" name="Text Box 9"/>
              <p:cNvSpPr txBox="1">
                <a:spLocks noChangeArrowheads="1"/>
              </p:cNvSpPr>
              <p:nvPr/>
            </p:nvSpPr>
            <p:spPr bwMode="auto">
              <a:xfrm>
                <a:off x="4674" y="976"/>
                <a:ext cx="228" cy="208"/>
              </a:xfrm>
              <a:prstGeom prst="rect">
                <a:avLst/>
              </a:prstGeom>
              <a:solidFill>
                <a:srgbClr val="FFFFFF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ts val="1000"/>
                  </a:spcAft>
                </a:pPr>
                <a:r>
                  <a:rPr lang="ru-RU" sz="1400">
                    <a:latin typeface="Calibri" pitchFamily="34" charset="0"/>
                    <a:cs typeface="Arial" pitchFamily="34" charset="0"/>
                  </a:rPr>
                  <a:t>1</a:t>
                </a:r>
                <a:endParaRPr lang="ru-RU" sz="140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058" name="Text Box 10"/>
              <p:cNvSpPr txBox="1">
                <a:spLocks noChangeArrowheads="1"/>
              </p:cNvSpPr>
              <p:nvPr/>
            </p:nvSpPr>
            <p:spPr bwMode="auto">
              <a:xfrm>
                <a:off x="4902" y="976"/>
                <a:ext cx="228" cy="208"/>
              </a:xfrm>
              <a:prstGeom prst="rect">
                <a:avLst/>
              </a:prstGeom>
              <a:solidFill>
                <a:srgbClr val="FFFFFF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ts val="1000"/>
                  </a:spcAft>
                </a:pPr>
                <a:r>
                  <a:rPr lang="ru-RU" sz="1400">
                    <a:latin typeface="Times New Roman" pitchFamily="18" charset="0"/>
                    <a:cs typeface="Arial" pitchFamily="34" charset="0"/>
                  </a:rPr>
                  <a:t>0</a:t>
                </a:r>
                <a:endParaRPr lang="ru-RU" sz="140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059" name="Text Box 11"/>
              <p:cNvSpPr txBox="1">
                <a:spLocks noChangeArrowheads="1"/>
              </p:cNvSpPr>
              <p:nvPr/>
            </p:nvSpPr>
            <p:spPr bwMode="auto">
              <a:xfrm>
                <a:off x="5130" y="976"/>
                <a:ext cx="228" cy="208"/>
              </a:xfrm>
              <a:prstGeom prst="rect">
                <a:avLst/>
              </a:prstGeom>
              <a:solidFill>
                <a:srgbClr val="FFFFFF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ts val="1000"/>
                  </a:spcAft>
                </a:pPr>
                <a:r>
                  <a:rPr lang="ru-RU" sz="1400">
                    <a:latin typeface="Calibri" pitchFamily="34" charset="0"/>
                    <a:cs typeface="Arial" pitchFamily="34" charset="0"/>
                  </a:rPr>
                  <a:t>1</a:t>
                </a:r>
                <a:endParaRPr lang="ru-RU" sz="140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060" name="Text Box 12"/>
              <p:cNvSpPr txBox="1">
                <a:spLocks noChangeArrowheads="1"/>
              </p:cNvSpPr>
              <p:nvPr/>
            </p:nvSpPr>
            <p:spPr bwMode="auto">
              <a:xfrm>
                <a:off x="5358" y="976"/>
                <a:ext cx="228" cy="208"/>
              </a:xfrm>
              <a:prstGeom prst="rect">
                <a:avLst/>
              </a:prstGeom>
              <a:solidFill>
                <a:srgbClr val="FFFFFF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ts val="1000"/>
                  </a:spcAft>
                </a:pPr>
                <a:r>
                  <a:rPr lang="ru-RU" sz="1400">
                    <a:latin typeface="Calibri" pitchFamily="34" charset="0"/>
                    <a:cs typeface="Arial" pitchFamily="34" charset="0"/>
                  </a:rPr>
                  <a:t>1</a:t>
                </a:r>
                <a:endParaRPr lang="ru-RU" sz="140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061" name="Text Box 13"/>
              <p:cNvSpPr txBox="1">
                <a:spLocks noChangeArrowheads="1"/>
              </p:cNvSpPr>
              <p:nvPr/>
            </p:nvSpPr>
            <p:spPr bwMode="auto">
              <a:xfrm>
                <a:off x="5586" y="976"/>
                <a:ext cx="228" cy="208"/>
              </a:xfrm>
              <a:prstGeom prst="rect">
                <a:avLst/>
              </a:prstGeom>
              <a:solidFill>
                <a:srgbClr val="FFFFFF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ts val="1000"/>
                  </a:spcAft>
                </a:pPr>
                <a:r>
                  <a:rPr lang="ru-RU" sz="1400">
                    <a:latin typeface="Calibri" pitchFamily="34" charset="0"/>
                    <a:cs typeface="Arial" pitchFamily="34" charset="0"/>
                  </a:rPr>
                  <a:t>1</a:t>
                </a:r>
                <a:endParaRPr lang="ru-RU" sz="140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062" name="Text Box 14"/>
              <p:cNvSpPr txBox="1">
                <a:spLocks noChangeArrowheads="1"/>
              </p:cNvSpPr>
              <p:nvPr/>
            </p:nvSpPr>
            <p:spPr bwMode="auto">
              <a:xfrm>
                <a:off x="5814" y="976"/>
                <a:ext cx="228" cy="208"/>
              </a:xfrm>
              <a:prstGeom prst="rect">
                <a:avLst/>
              </a:prstGeom>
              <a:solidFill>
                <a:srgbClr val="FFFFFF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ts val="1000"/>
                  </a:spcAft>
                </a:pPr>
                <a:r>
                  <a:rPr lang="ru-RU" sz="1400">
                    <a:latin typeface="Times New Roman" pitchFamily="18" charset="0"/>
                    <a:cs typeface="Arial" pitchFamily="34" charset="0"/>
                  </a:rPr>
                  <a:t>0</a:t>
                </a:r>
                <a:endParaRPr lang="ru-RU" sz="140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063" name="Text Box 15"/>
              <p:cNvSpPr txBox="1">
                <a:spLocks noChangeArrowheads="1"/>
              </p:cNvSpPr>
              <p:nvPr/>
            </p:nvSpPr>
            <p:spPr bwMode="auto">
              <a:xfrm>
                <a:off x="6042" y="976"/>
                <a:ext cx="228" cy="208"/>
              </a:xfrm>
              <a:prstGeom prst="rect">
                <a:avLst/>
              </a:prstGeom>
              <a:solidFill>
                <a:srgbClr val="FFFFFF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ts val="1000"/>
                  </a:spcAft>
                </a:pPr>
                <a:r>
                  <a:rPr lang="ru-RU" sz="1400">
                    <a:latin typeface="Calibri" pitchFamily="34" charset="0"/>
                    <a:cs typeface="Arial" pitchFamily="34" charset="0"/>
                  </a:rPr>
                  <a:t>1</a:t>
                </a:r>
                <a:endParaRPr lang="ru-RU" sz="140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064" name="Text Box 16"/>
              <p:cNvSpPr txBox="1">
                <a:spLocks noChangeArrowheads="1"/>
              </p:cNvSpPr>
              <p:nvPr/>
            </p:nvSpPr>
            <p:spPr bwMode="auto">
              <a:xfrm>
                <a:off x="6270" y="976"/>
                <a:ext cx="228" cy="208"/>
              </a:xfrm>
              <a:prstGeom prst="rect">
                <a:avLst/>
              </a:prstGeom>
              <a:solidFill>
                <a:srgbClr val="FFFFFF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ts val="1000"/>
                  </a:spcAft>
                </a:pPr>
                <a:r>
                  <a:rPr lang="ru-RU" sz="1400">
                    <a:latin typeface="Calibri" pitchFamily="34" charset="0"/>
                    <a:cs typeface="Arial" pitchFamily="34" charset="0"/>
                  </a:rPr>
                  <a:t>1</a:t>
                </a:r>
                <a:endParaRPr lang="ru-RU" sz="140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065" name="Text Box 17"/>
              <p:cNvSpPr txBox="1">
                <a:spLocks noChangeArrowheads="1"/>
              </p:cNvSpPr>
              <p:nvPr/>
            </p:nvSpPr>
            <p:spPr bwMode="auto">
              <a:xfrm>
                <a:off x="6498" y="976"/>
                <a:ext cx="228" cy="208"/>
              </a:xfrm>
              <a:prstGeom prst="rect">
                <a:avLst/>
              </a:prstGeom>
              <a:solidFill>
                <a:srgbClr val="FFFFFF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ts val="1000"/>
                  </a:spcAft>
                </a:pPr>
                <a:r>
                  <a:rPr lang="ru-RU" sz="1400">
                    <a:latin typeface="Calibri" pitchFamily="34" charset="0"/>
                    <a:cs typeface="Arial" pitchFamily="34" charset="0"/>
                  </a:rPr>
                  <a:t>1</a:t>
                </a:r>
                <a:endParaRPr lang="ru-RU" sz="140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066" name="Text Box 18"/>
              <p:cNvSpPr txBox="1">
                <a:spLocks noChangeArrowheads="1"/>
              </p:cNvSpPr>
              <p:nvPr/>
            </p:nvSpPr>
            <p:spPr bwMode="auto">
              <a:xfrm>
                <a:off x="6726" y="976"/>
                <a:ext cx="228" cy="208"/>
              </a:xfrm>
              <a:prstGeom prst="rect">
                <a:avLst/>
              </a:prstGeom>
              <a:solidFill>
                <a:srgbClr val="FFFFFF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ts val="1000"/>
                  </a:spcAft>
                </a:pPr>
                <a:r>
                  <a:rPr lang="ru-RU" sz="1400">
                    <a:latin typeface="Calibri" pitchFamily="34" charset="0"/>
                    <a:cs typeface="Arial" pitchFamily="34" charset="0"/>
                  </a:rPr>
                  <a:t>1</a:t>
                </a:r>
                <a:endParaRPr lang="ru-RU" sz="140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067" name="Text Box 19"/>
              <p:cNvSpPr txBox="1">
                <a:spLocks noChangeArrowheads="1"/>
              </p:cNvSpPr>
              <p:nvPr/>
            </p:nvSpPr>
            <p:spPr bwMode="auto">
              <a:xfrm>
                <a:off x="6954" y="976"/>
                <a:ext cx="228" cy="208"/>
              </a:xfrm>
              <a:prstGeom prst="rect">
                <a:avLst/>
              </a:prstGeom>
              <a:solidFill>
                <a:srgbClr val="FFFFFF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ts val="1000"/>
                  </a:spcAft>
                </a:pPr>
                <a:r>
                  <a:rPr lang="ru-RU" sz="1400">
                    <a:latin typeface="Times New Roman" pitchFamily="18" charset="0"/>
                    <a:cs typeface="Arial" pitchFamily="34" charset="0"/>
                  </a:rPr>
                  <a:t>0</a:t>
                </a:r>
                <a:endParaRPr lang="ru-RU" sz="1400"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2068" name="Group 20"/>
            <p:cNvGrpSpPr>
              <a:grpSpLocks/>
            </p:cNvGrpSpPr>
            <p:nvPr/>
          </p:nvGrpSpPr>
          <p:grpSpPr bwMode="auto">
            <a:xfrm>
              <a:off x="5928" y="3475"/>
              <a:ext cx="3648" cy="208"/>
              <a:chOff x="5928" y="3475"/>
              <a:chExt cx="3648" cy="208"/>
            </a:xfrm>
          </p:grpSpPr>
          <p:sp>
            <p:nvSpPr>
              <p:cNvPr id="2069" name="Text Box 21"/>
              <p:cNvSpPr txBox="1">
                <a:spLocks noChangeArrowheads="1"/>
              </p:cNvSpPr>
              <p:nvPr/>
            </p:nvSpPr>
            <p:spPr bwMode="auto">
              <a:xfrm>
                <a:off x="5928" y="3475"/>
                <a:ext cx="228" cy="208"/>
              </a:xfrm>
              <a:prstGeom prst="rect">
                <a:avLst/>
              </a:prstGeom>
              <a:solidFill>
                <a:srgbClr val="FFFFFF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ts val="1000"/>
                  </a:spcAft>
                </a:pPr>
                <a:r>
                  <a:rPr lang="ru-RU" sz="1400">
                    <a:latin typeface="Times New Roman" pitchFamily="18" charset="0"/>
                    <a:cs typeface="Arial" pitchFamily="34" charset="0"/>
                  </a:rPr>
                  <a:t>0</a:t>
                </a:r>
                <a:endParaRPr lang="ru-RU" sz="140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070" name="Text Box 22"/>
              <p:cNvSpPr txBox="1">
                <a:spLocks noChangeArrowheads="1"/>
              </p:cNvSpPr>
              <p:nvPr/>
            </p:nvSpPr>
            <p:spPr bwMode="auto">
              <a:xfrm>
                <a:off x="6156" y="3475"/>
                <a:ext cx="228" cy="208"/>
              </a:xfrm>
              <a:prstGeom prst="rect">
                <a:avLst/>
              </a:prstGeom>
              <a:solidFill>
                <a:srgbClr val="FFFFFF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ts val="1000"/>
                  </a:spcAft>
                </a:pPr>
                <a:r>
                  <a:rPr lang="ru-RU" sz="1400">
                    <a:latin typeface="Times New Roman" pitchFamily="18" charset="0"/>
                    <a:cs typeface="Arial" pitchFamily="34" charset="0"/>
                  </a:rPr>
                  <a:t>0</a:t>
                </a:r>
                <a:endParaRPr lang="ru-RU" sz="140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071" name="Text Box 23"/>
              <p:cNvSpPr txBox="1">
                <a:spLocks noChangeArrowheads="1"/>
              </p:cNvSpPr>
              <p:nvPr/>
            </p:nvSpPr>
            <p:spPr bwMode="auto">
              <a:xfrm>
                <a:off x="6384" y="3475"/>
                <a:ext cx="228" cy="208"/>
              </a:xfrm>
              <a:prstGeom prst="rect">
                <a:avLst/>
              </a:prstGeom>
              <a:solidFill>
                <a:srgbClr val="FFFFFF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ts val="1000"/>
                  </a:spcAft>
                </a:pPr>
                <a:r>
                  <a:rPr lang="ru-RU" sz="1400">
                    <a:latin typeface="Times New Roman" pitchFamily="18" charset="0"/>
                    <a:cs typeface="Arial" pitchFamily="34" charset="0"/>
                  </a:rPr>
                  <a:t>0</a:t>
                </a:r>
                <a:endParaRPr lang="ru-RU" sz="140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072" name="Text Box 24"/>
              <p:cNvSpPr txBox="1">
                <a:spLocks noChangeArrowheads="1"/>
              </p:cNvSpPr>
              <p:nvPr/>
            </p:nvSpPr>
            <p:spPr bwMode="auto">
              <a:xfrm>
                <a:off x="6612" y="3475"/>
                <a:ext cx="228" cy="208"/>
              </a:xfrm>
              <a:prstGeom prst="rect">
                <a:avLst/>
              </a:prstGeom>
              <a:solidFill>
                <a:srgbClr val="FFFFFF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ts val="1000"/>
                  </a:spcAft>
                </a:pPr>
                <a:r>
                  <a:rPr lang="ru-RU" sz="1400">
                    <a:latin typeface="Calibri" pitchFamily="34" charset="0"/>
                    <a:cs typeface="Arial" pitchFamily="34" charset="0"/>
                  </a:rPr>
                  <a:t>1</a:t>
                </a:r>
                <a:endParaRPr lang="ru-RU" sz="140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073" name="Text Box 25"/>
              <p:cNvSpPr txBox="1">
                <a:spLocks noChangeArrowheads="1"/>
              </p:cNvSpPr>
              <p:nvPr/>
            </p:nvSpPr>
            <p:spPr bwMode="auto">
              <a:xfrm>
                <a:off x="6840" y="3475"/>
                <a:ext cx="228" cy="208"/>
              </a:xfrm>
              <a:prstGeom prst="rect">
                <a:avLst/>
              </a:prstGeom>
              <a:solidFill>
                <a:srgbClr val="FFFFFF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ts val="1000"/>
                  </a:spcAft>
                </a:pPr>
                <a:r>
                  <a:rPr lang="ru-RU" sz="1400" dirty="0">
                    <a:latin typeface="Calibri" pitchFamily="34" charset="0"/>
                    <a:cs typeface="Arial" pitchFamily="34" charset="0"/>
                  </a:rPr>
                  <a:t>1</a:t>
                </a:r>
                <a:endParaRPr lang="ru-RU" sz="14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074" name="Text Box 26"/>
              <p:cNvSpPr txBox="1">
                <a:spLocks noChangeArrowheads="1"/>
              </p:cNvSpPr>
              <p:nvPr/>
            </p:nvSpPr>
            <p:spPr bwMode="auto">
              <a:xfrm>
                <a:off x="7068" y="3475"/>
                <a:ext cx="228" cy="208"/>
              </a:xfrm>
              <a:prstGeom prst="rect">
                <a:avLst/>
              </a:prstGeom>
              <a:solidFill>
                <a:srgbClr val="FFFFFF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ts val="1000"/>
                  </a:spcAft>
                </a:pPr>
                <a:r>
                  <a:rPr lang="ru-RU" sz="1400">
                    <a:latin typeface="Times New Roman" pitchFamily="18" charset="0"/>
                    <a:cs typeface="Arial" pitchFamily="34" charset="0"/>
                  </a:rPr>
                  <a:t>0</a:t>
                </a:r>
                <a:endParaRPr lang="ru-RU" sz="140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075" name="Text Box 27"/>
              <p:cNvSpPr txBox="1">
                <a:spLocks noChangeArrowheads="1"/>
              </p:cNvSpPr>
              <p:nvPr/>
            </p:nvSpPr>
            <p:spPr bwMode="auto">
              <a:xfrm>
                <a:off x="7296" y="3475"/>
                <a:ext cx="228" cy="208"/>
              </a:xfrm>
              <a:prstGeom prst="rect">
                <a:avLst/>
              </a:prstGeom>
              <a:solidFill>
                <a:srgbClr val="FFFFFF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ts val="1000"/>
                  </a:spcAft>
                </a:pPr>
                <a:r>
                  <a:rPr lang="ru-RU" sz="1400">
                    <a:latin typeface="Times New Roman" pitchFamily="18" charset="0"/>
                    <a:cs typeface="Arial" pitchFamily="34" charset="0"/>
                  </a:rPr>
                  <a:t>0</a:t>
                </a:r>
                <a:endParaRPr lang="ru-RU" sz="140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076" name="Text Box 28"/>
              <p:cNvSpPr txBox="1">
                <a:spLocks noChangeArrowheads="1"/>
              </p:cNvSpPr>
              <p:nvPr/>
            </p:nvSpPr>
            <p:spPr bwMode="auto">
              <a:xfrm>
                <a:off x="7524" y="3475"/>
                <a:ext cx="228" cy="208"/>
              </a:xfrm>
              <a:prstGeom prst="rect">
                <a:avLst/>
              </a:prstGeom>
              <a:solidFill>
                <a:srgbClr val="FFFFFF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ts val="1000"/>
                  </a:spcAft>
                </a:pPr>
                <a:r>
                  <a:rPr lang="ru-RU" sz="1400">
                    <a:latin typeface="Calibri" pitchFamily="34" charset="0"/>
                    <a:cs typeface="Arial" pitchFamily="34" charset="0"/>
                  </a:rPr>
                  <a:t>1</a:t>
                </a:r>
                <a:endParaRPr lang="ru-RU" sz="140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077" name="Text Box 29"/>
              <p:cNvSpPr txBox="1">
                <a:spLocks noChangeArrowheads="1"/>
              </p:cNvSpPr>
              <p:nvPr/>
            </p:nvSpPr>
            <p:spPr bwMode="auto">
              <a:xfrm>
                <a:off x="7752" y="3475"/>
                <a:ext cx="228" cy="208"/>
              </a:xfrm>
              <a:prstGeom prst="rect">
                <a:avLst/>
              </a:prstGeom>
              <a:solidFill>
                <a:srgbClr val="FFFFFF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ts val="1000"/>
                  </a:spcAft>
                </a:pPr>
                <a:r>
                  <a:rPr lang="ru-RU" sz="1400">
                    <a:latin typeface="Calibri" pitchFamily="34" charset="0"/>
                    <a:cs typeface="Arial" pitchFamily="34" charset="0"/>
                  </a:rPr>
                  <a:t>1</a:t>
                </a:r>
                <a:endParaRPr lang="ru-RU" sz="140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078" name="Text Box 30"/>
              <p:cNvSpPr txBox="1">
                <a:spLocks noChangeArrowheads="1"/>
              </p:cNvSpPr>
              <p:nvPr/>
            </p:nvSpPr>
            <p:spPr bwMode="auto">
              <a:xfrm>
                <a:off x="7980" y="3475"/>
                <a:ext cx="228" cy="208"/>
              </a:xfrm>
              <a:prstGeom prst="rect">
                <a:avLst/>
              </a:prstGeom>
              <a:solidFill>
                <a:srgbClr val="FFFFFF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ts val="1000"/>
                  </a:spcAft>
                </a:pPr>
                <a:r>
                  <a:rPr lang="ru-RU" sz="1400">
                    <a:latin typeface="Calibri" pitchFamily="34" charset="0"/>
                    <a:cs typeface="Arial" pitchFamily="34" charset="0"/>
                  </a:rPr>
                  <a:t>1</a:t>
                </a:r>
                <a:endParaRPr lang="ru-RU" sz="140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079" name="Text Box 31"/>
              <p:cNvSpPr txBox="1">
                <a:spLocks noChangeArrowheads="1"/>
              </p:cNvSpPr>
              <p:nvPr/>
            </p:nvSpPr>
            <p:spPr bwMode="auto">
              <a:xfrm>
                <a:off x="8208" y="3475"/>
                <a:ext cx="228" cy="208"/>
              </a:xfrm>
              <a:prstGeom prst="rect">
                <a:avLst/>
              </a:prstGeom>
              <a:solidFill>
                <a:srgbClr val="FFFFFF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ts val="1000"/>
                  </a:spcAft>
                </a:pPr>
                <a:r>
                  <a:rPr lang="ru-RU" sz="1400">
                    <a:latin typeface="Times New Roman" pitchFamily="18" charset="0"/>
                    <a:cs typeface="Arial" pitchFamily="34" charset="0"/>
                  </a:rPr>
                  <a:t>0</a:t>
                </a:r>
                <a:endParaRPr lang="ru-RU" sz="140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080" name="Text Box 32"/>
              <p:cNvSpPr txBox="1">
                <a:spLocks noChangeArrowheads="1"/>
              </p:cNvSpPr>
              <p:nvPr/>
            </p:nvSpPr>
            <p:spPr bwMode="auto">
              <a:xfrm>
                <a:off x="8436" y="3475"/>
                <a:ext cx="228" cy="208"/>
              </a:xfrm>
              <a:prstGeom prst="rect">
                <a:avLst/>
              </a:prstGeom>
              <a:solidFill>
                <a:srgbClr val="FFFFFF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ts val="1000"/>
                  </a:spcAft>
                </a:pPr>
                <a:r>
                  <a:rPr lang="ru-RU" sz="1400">
                    <a:latin typeface="Calibri" pitchFamily="34" charset="0"/>
                    <a:cs typeface="Arial" pitchFamily="34" charset="0"/>
                  </a:rPr>
                  <a:t>1</a:t>
                </a:r>
                <a:endParaRPr lang="ru-RU" sz="140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081" name="Text Box 33"/>
              <p:cNvSpPr txBox="1">
                <a:spLocks noChangeArrowheads="1"/>
              </p:cNvSpPr>
              <p:nvPr/>
            </p:nvSpPr>
            <p:spPr bwMode="auto">
              <a:xfrm>
                <a:off x="8664" y="3475"/>
                <a:ext cx="228" cy="208"/>
              </a:xfrm>
              <a:prstGeom prst="rect">
                <a:avLst/>
              </a:prstGeom>
              <a:solidFill>
                <a:srgbClr val="FFFFFF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ts val="1000"/>
                  </a:spcAft>
                </a:pPr>
                <a:r>
                  <a:rPr lang="ru-RU" sz="1400">
                    <a:latin typeface="Calibri" pitchFamily="34" charset="0"/>
                    <a:cs typeface="Arial" pitchFamily="34" charset="0"/>
                  </a:rPr>
                  <a:t>1</a:t>
                </a:r>
                <a:endParaRPr lang="ru-RU" sz="140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082" name="Text Box 34"/>
              <p:cNvSpPr txBox="1">
                <a:spLocks noChangeArrowheads="1"/>
              </p:cNvSpPr>
              <p:nvPr/>
            </p:nvSpPr>
            <p:spPr bwMode="auto">
              <a:xfrm>
                <a:off x="8892" y="3475"/>
                <a:ext cx="228" cy="208"/>
              </a:xfrm>
              <a:prstGeom prst="rect">
                <a:avLst/>
              </a:prstGeom>
              <a:solidFill>
                <a:srgbClr val="FFFFFF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ts val="1000"/>
                  </a:spcAft>
                </a:pPr>
                <a:r>
                  <a:rPr lang="ru-RU" sz="1400">
                    <a:latin typeface="Calibri" pitchFamily="34" charset="0"/>
                    <a:cs typeface="Arial" pitchFamily="34" charset="0"/>
                  </a:rPr>
                  <a:t>1</a:t>
                </a:r>
                <a:endParaRPr lang="ru-RU" sz="140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083" name="Text Box 35"/>
              <p:cNvSpPr txBox="1">
                <a:spLocks noChangeArrowheads="1"/>
              </p:cNvSpPr>
              <p:nvPr/>
            </p:nvSpPr>
            <p:spPr bwMode="auto">
              <a:xfrm>
                <a:off x="9120" y="3475"/>
                <a:ext cx="228" cy="208"/>
              </a:xfrm>
              <a:prstGeom prst="rect">
                <a:avLst/>
              </a:prstGeom>
              <a:solidFill>
                <a:srgbClr val="FFFFFF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ts val="1000"/>
                  </a:spcAft>
                </a:pPr>
                <a:r>
                  <a:rPr lang="ru-RU" sz="1400">
                    <a:latin typeface="Calibri" pitchFamily="34" charset="0"/>
                    <a:cs typeface="Arial" pitchFamily="34" charset="0"/>
                  </a:rPr>
                  <a:t>1</a:t>
                </a:r>
                <a:endParaRPr lang="ru-RU" sz="140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084" name="Text Box 36"/>
              <p:cNvSpPr txBox="1">
                <a:spLocks noChangeArrowheads="1"/>
              </p:cNvSpPr>
              <p:nvPr/>
            </p:nvSpPr>
            <p:spPr bwMode="auto">
              <a:xfrm>
                <a:off x="9348" y="3475"/>
                <a:ext cx="228" cy="208"/>
              </a:xfrm>
              <a:prstGeom prst="rect">
                <a:avLst/>
              </a:prstGeom>
              <a:solidFill>
                <a:srgbClr val="FFFFFF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ts val="1000"/>
                  </a:spcAft>
                </a:pPr>
                <a:r>
                  <a:rPr lang="ru-RU" sz="1400">
                    <a:latin typeface="Times New Roman" pitchFamily="18" charset="0"/>
                    <a:cs typeface="Arial" pitchFamily="34" charset="0"/>
                  </a:rPr>
                  <a:t>0</a:t>
                </a:r>
                <a:endParaRPr lang="ru-RU" sz="1400"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2085" name="Freeform 37"/>
            <p:cNvSpPr>
              <a:spLocks noChangeArrowheads="1"/>
            </p:cNvSpPr>
            <p:nvPr/>
          </p:nvSpPr>
          <p:spPr bwMode="auto">
            <a:xfrm>
              <a:off x="5928" y="3266"/>
              <a:ext cx="1369" cy="209"/>
            </a:xfrm>
            <a:custGeom>
              <a:avLst/>
              <a:gdLst/>
              <a:ahLst/>
              <a:cxnLst>
                <a:cxn ang="0">
                  <a:pos x="0" y="209"/>
                </a:cxn>
                <a:cxn ang="0">
                  <a:pos x="114" y="105"/>
                </a:cxn>
                <a:cxn ang="0">
                  <a:pos x="570" y="105"/>
                </a:cxn>
                <a:cxn ang="0">
                  <a:pos x="684" y="0"/>
                </a:cxn>
                <a:cxn ang="0">
                  <a:pos x="798" y="105"/>
                </a:cxn>
                <a:cxn ang="0">
                  <a:pos x="1254" y="105"/>
                </a:cxn>
                <a:cxn ang="0">
                  <a:pos x="1369" y="209"/>
                </a:cxn>
              </a:cxnLst>
              <a:rect l="0" t="0" r="r" b="b"/>
              <a:pathLst>
                <a:path w="1370" h="210">
                  <a:moveTo>
                    <a:pt x="0" y="209"/>
                  </a:moveTo>
                  <a:cubicBezTo>
                    <a:pt x="0" y="157"/>
                    <a:pt x="57" y="105"/>
                    <a:pt x="114" y="105"/>
                  </a:cubicBezTo>
                  <a:lnTo>
                    <a:pt x="570" y="105"/>
                  </a:lnTo>
                  <a:cubicBezTo>
                    <a:pt x="627" y="105"/>
                    <a:pt x="684" y="53"/>
                    <a:pt x="684" y="0"/>
                  </a:cubicBezTo>
                  <a:cubicBezTo>
                    <a:pt x="684" y="53"/>
                    <a:pt x="741" y="105"/>
                    <a:pt x="798" y="105"/>
                  </a:cubicBezTo>
                  <a:lnTo>
                    <a:pt x="1254" y="105"/>
                  </a:lnTo>
                  <a:cubicBezTo>
                    <a:pt x="1311" y="105"/>
                    <a:pt x="1369" y="157"/>
                    <a:pt x="1369" y="209"/>
                  </a:cubicBezTo>
                </a:path>
              </a:pathLst>
            </a:custGeom>
            <a:noFill/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400"/>
            </a:p>
          </p:txBody>
        </p:sp>
        <p:sp>
          <p:nvSpPr>
            <p:cNvPr id="2086" name="Freeform 38"/>
            <p:cNvSpPr>
              <a:spLocks noChangeArrowheads="1"/>
            </p:cNvSpPr>
            <p:nvPr/>
          </p:nvSpPr>
          <p:spPr bwMode="auto">
            <a:xfrm>
              <a:off x="7296" y="3266"/>
              <a:ext cx="2281" cy="209"/>
            </a:xfrm>
            <a:custGeom>
              <a:avLst/>
              <a:gdLst/>
              <a:ahLst/>
              <a:cxnLst>
                <a:cxn ang="0">
                  <a:pos x="0" y="209"/>
                </a:cxn>
                <a:cxn ang="0">
                  <a:pos x="190" y="105"/>
                </a:cxn>
                <a:cxn ang="0">
                  <a:pos x="950" y="105"/>
                </a:cxn>
                <a:cxn ang="0">
                  <a:pos x="1140" y="0"/>
                </a:cxn>
                <a:cxn ang="0">
                  <a:pos x="1330" y="105"/>
                </a:cxn>
                <a:cxn ang="0">
                  <a:pos x="2090" y="105"/>
                </a:cxn>
                <a:cxn ang="0">
                  <a:pos x="2281" y="209"/>
                </a:cxn>
              </a:cxnLst>
              <a:rect l="0" t="0" r="r" b="b"/>
              <a:pathLst>
                <a:path w="2282" h="210">
                  <a:moveTo>
                    <a:pt x="0" y="209"/>
                  </a:moveTo>
                  <a:cubicBezTo>
                    <a:pt x="0" y="157"/>
                    <a:pt x="95" y="105"/>
                    <a:pt x="190" y="105"/>
                  </a:cubicBezTo>
                  <a:lnTo>
                    <a:pt x="950" y="105"/>
                  </a:lnTo>
                  <a:cubicBezTo>
                    <a:pt x="1045" y="105"/>
                    <a:pt x="1140" y="53"/>
                    <a:pt x="1140" y="0"/>
                  </a:cubicBezTo>
                  <a:cubicBezTo>
                    <a:pt x="1140" y="53"/>
                    <a:pt x="1235" y="105"/>
                    <a:pt x="1330" y="105"/>
                  </a:cubicBezTo>
                  <a:lnTo>
                    <a:pt x="2090" y="105"/>
                  </a:lnTo>
                  <a:cubicBezTo>
                    <a:pt x="2185" y="105"/>
                    <a:pt x="2281" y="157"/>
                    <a:pt x="2281" y="209"/>
                  </a:cubicBezTo>
                </a:path>
              </a:pathLst>
            </a:custGeom>
            <a:noFill/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400"/>
            </a:p>
          </p:txBody>
        </p:sp>
        <p:sp>
          <p:nvSpPr>
            <p:cNvPr id="2087" name="Text Box 39"/>
            <p:cNvSpPr txBox="1">
              <a:spLocks noChangeArrowheads="1"/>
            </p:cNvSpPr>
            <p:nvPr/>
          </p:nvSpPr>
          <p:spPr bwMode="auto">
            <a:xfrm>
              <a:off x="5643" y="1705"/>
              <a:ext cx="684" cy="208"/>
            </a:xfrm>
            <a:prstGeom prst="rect">
              <a:avLst/>
            </a:prstGeom>
            <a:solidFill>
              <a:srgbClr val="FFFF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ts val="1000"/>
                </a:spcAft>
              </a:pPr>
              <a:r>
                <a:rPr lang="ru-RU" sz="1400">
                  <a:latin typeface="Courier New" pitchFamily="49" charset="0"/>
                  <a:cs typeface="Arial" pitchFamily="34" charset="0"/>
                </a:rPr>
                <a:t>000101</a:t>
              </a:r>
              <a:endParaRPr lang="ru-RU" sz="14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88" name="Text Box 40"/>
            <p:cNvSpPr txBox="1">
              <a:spLocks noChangeArrowheads="1"/>
            </p:cNvSpPr>
            <p:nvPr/>
          </p:nvSpPr>
          <p:spPr bwMode="auto">
            <a:xfrm>
              <a:off x="5643" y="1913"/>
              <a:ext cx="684" cy="208"/>
            </a:xfrm>
            <a:prstGeom prst="rect">
              <a:avLst/>
            </a:prstGeom>
            <a:solidFill>
              <a:srgbClr val="FFFF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ts val="1000"/>
                </a:spcAft>
              </a:pPr>
              <a:r>
                <a:rPr lang="ru-RU" sz="1400">
                  <a:latin typeface="Courier New" pitchFamily="49" charset="0"/>
                  <a:cs typeface="Arial" pitchFamily="34" charset="0"/>
                </a:rPr>
                <a:t>000110</a:t>
              </a:r>
              <a:endParaRPr lang="ru-RU" sz="14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89" name="Text Box 41"/>
            <p:cNvSpPr txBox="1">
              <a:spLocks noChangeArrowheads="1"/>
            </p:cNvSpPr>
            <p:nvPr/>
          </p:nvSpPr>
          <p:spPr bwMode="auto">
            <a:xfrm>
              <a:off x="5643" y="2121"/>
              <a:ext cx="684" cy="209"/>
            </a:xfrm>
            <a:prstGeom prst="rect">
              <a:avLst/>
            </a:prstGeom>
            <a:solidFill>
              <a:srgbClr val="FFFF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ts val="1000"/>
                </a:spcAft>
              </a:pPr>
              <a:r>
                <a:rPr lang="ru-RU" sz="1400">
                  <a:latin typeface="Courier New" pitchFamily="49" charset="0"/>
                  <a:cs typeface="Arial" pitchFamily="34" charset="0"/>
                </a:rPr>
                <a:t>011001</a:t>
              </a:r>
              <a:endParaRPr lang="ru-RU" sz="14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90" name="Text Box 42"/>
            <p:cNvSpPr txBox="1">
              <a:spLocks noChangeArrowheads="1"/>
            </p:cNvSpPr>
            <p:nvPr/>
          </p:nvSpPr>
          <p:spPr bwMode="auto">
            <a:xfrm>
              <a:off x="5301" y="1705"/>
              <a:ext cx="285" cy="2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algn="r" fontAlgn="base">
                <a:spcBef>
                  <a:spcPct val="0"/>
                </a:spcBef>
                <a:spcAft>
                  <a:spcPts val="1000"/>
                </a:spcAft>
              </a:pPr>
              <a:r>
                <a:rPr lang="ru-RU" sz="1400">
                  <a:latin typeface="Times New Roman" pitchFamily="18" charset="0"/>
                  <a:cs typeface="Arial" pitchFamily="34" charset="0"/>
                </a:rPr>
                <a:t>0</a:t>
              </a:r>
              <a:endParaRPr lang="ru-RU" sz="14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91" name="Text Box 43"/>
            <p:cNvSpPr txBox="1">
              <a:spLocks noChangeArrowheads="1"/>
            </p:cNvSpPr>
            <p:nvPr/>
          </p:nvSpPr>
          <p:spPr bwMode="auto">
            <a:xfrm>
              <a:off x="5301" y="1913"/>
              <a:ext cx="285" cy="2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algn="r" fontAlgn="base">
                <a:spcBef>
                  <a:spcPct val="0"/>
                </a:spcBef>
                <a:spcAft>
                  <a:spcPts val="1000"/>
                </a:spcAft>
              </a:pPr>
              <a:r>
                <a:rPr lang="ru-RU" sz="1400">
                  <a:latin typeface="Calibri" pitchFamily="34" charset="0"/>
                  <a:cs typeface="Arial" pitchFamily="34" charset="0"/>
                </a:rPr>
                <a:t>1</a:t>
              </a:r>
              <a:endParaRPr lang="ru-RU" sz="14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92" name="Text Box 44"/>
            <p:cNvSpPr txBox="1">
              <a:spLocks noChangeArrowheads="1"/>
            </p:cNvSpPr>
            <p:nvPr/>
          </p:nvSpPr>
          <p:spPr bwMode="auto">
            <a:xfrm>
              <a:off x="5301" y="2121"/>
              <a:ext cx="285" cy="2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algn="r" fontAlgn="base">
                <a:spcBef>
                  <a:spcPct val="0"/>
                </a:spcBef>
                <a:spcAft>
                  <a:spcPts val="1000"/>
                </a:spcAft>
              </a:pPr>
              <a:r>
                <a:rPr lang="ru-RU" sz="1400">
                  <a:latin typeface="Calibri" pitchFamily="34" charset="0"/>
                  <a:cs typeface="Arial" pitchFamily="34" charset="0"/>
                </a:rPr>
                <a:t>2</a:t>
              </a:r>
              <a:endParaRPr lang="ru-RU" sz="14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93" name="Freeform 45"/>
            <p:cNvSpPr>
              <a:spLocks noChangeArrowheads="1"/>
            </p:cNvSpPr>
            <p:nvPr/>
          </p:nvSpPr>
          <p:spPr bwMode="auto">
            <a:xfrm>
              <a:off x="3534" y="1184"/>
              <a:ext cx="1369" cy="20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4" y="104"/>
                </a:cxn>
                <a:cxn ang="0">
                  <a:pos x="570" y="104"/>
                </a:cxn>
                <a:cxn ang="0">
                  <a:pos x="684" y="209"/>
                </a:cxn>
                <a:cxn ang="0">
                  <a:pos x="798" y="104"/>
                </a:cxn>
                <a:cxn ang="0">
                  <a:pos x="1254" y="104"/>
                </a:cxn>
                <a:cxn ang="0">
                  <a:pos x="1369" y="0"/>
                </a:cxn>
              </a:cxnLst>
              <a:rect l="0" t="0" r="r" b="b"/>
              <a:pathLst>
                <a:path w="1370" h="210">
                  <a:moveTo>
                    <a:pt x="0" y="0"/>
                  </a:moveTo>
                  <a:cubicBezTo>
                    <a:pt x="0" y="52"/>
                    <a:pt x="57" y="104"/>
                    <a:pt x="114" y="104"/>
                  </a:cubicBezTo>
                  <a:lnTo>
                    <a:pt x="570" y="104"/>
                  </a:lnTo>
                  <a:cubicBezTo>
                    <a:pt x="627" y="104"/>
                    <a:pt x="684" y="156"/>
                    <a:pt x="684" y="209"/>
                  </a:cubicBezTo>
                  <a:cubicBezTo>
                    <a:pt x="684" y="156"/>
                    <a:pt x="741" y="104"/>
                    <a:pt x="798" y="104"/>
                  </a:cubicBezTo>
                  <a:lnTo>
                    <a:pt x="1254" y="104"/>
                  </a:lnTo>
                  <a:cubicBezTo>
                    <a:pt x="1311" y="104"/>
                    <a:pt x="1369" y="52"/>
                    <a:pt x="1369" y="0"/>
                  </a:cubicBezTo>
                </a:path>
              </a:pathLst>
            </a:custGeom>
            <a:noFill/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400"/>
            </a:p>
          </p:txBody>
        </p:sp>
        <p:sp>
          <p:nvSpPr>
            <p:cNvPr id="2094" name="Freeform 46"/>
            <p:cNvSpPr>
              <a:spLocks noChangeArrowheads="1"/>
            </p:cNvSpPr>
            <p:nvPr/>
          </p:nvSpPr>
          <p:spPr bwMode="auto">
            <a:xfrm>
              <a:off x="4902" y="1184"/>
              <a:ext cx="2281" cy="20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0" y="104"/>
                </a:cxn>
                <a:cxn ang="0">
                  <a:pos x="950" y="104"/>
                </a:cxn>
                <a:cxn ang="0">
                  <a:pos x="1140" y="209"/>
                </a:cxn>
                <a:cxn ang="0">
                  <a:pos x="1330" y="104"/>
                </a:cxn>
                <a:cxn ang="0">
                  <a:pos x="2090" y="104"/>
                </a:cxn>
                <a:cxn ang="0">
                  <a:pos x="2281" y="0"/>
                </a:cxn>
              </a:cxnLst>
              <a:rect l="0" t="0" r="r" b="b"/>
              <a:pathLst>
                <a:path w="2282" h="210">
                  <a:moveTo>
                    <a:pt x="0" y="0"/>
                  </a:moveTo>
                  <a:cubicBezTo>
                    <a:pt x="0" y="52"/>
                    <a:pt x="95" y="104"/>
                    <a:pt x="190" y="104"/>
                  </a:cubicBezTo>
                  <a:lnTo>
                    <a:pt x="950" y="104"/>
                  </a:lnTo>
                  <a:cubicBezTo>
                    <a:pt x="1045" y="104"/>
                    <a:pt x="1140" y="156"/>
                    <a:pt x="1140" y="209"/>
                  </a:cubicBezTo>
                  <a:cubicBezTo>
                    <a:pt x="1140" y="156"/>
                    <a:pt x="1235" y="104"/>
                    <a:pt x="1330" y="104"/>
                  </a:cubicBezTo>
                  <a:lnTo>
                    <a:pt x="2090" y="104"/>
                  </a:lnTo>
                  <a:cubicBezTo>
                    <a:pt x="2185" y="104"/>
                    <a:pt x="2281" y="52"/>
                    <a:pt x="2281" y="0"/>
                  </a:cubicBezTo>
                </a:path>
              </a:pathLst>
            </a:custGeom>
            <a:noFill/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400"/>
            </a:p>
          </p:txBody>
        </p:sp>
        <p:sp>
          <p:nvSpPr>
            <p:cNvPr id="2095" name="Line 47"/>
            <p:cNvSpPr>
              <a:spLocks noChangeShapeType="1"/>
            </p:cNvSpPr>
            <p:nvPr/>
          </p:nvSpPr>
          <p:spPr bwMode="auto">
            <a:xfrm>
              <a:off x="3534" y="820"/>
              <a:ext cx="1368" cy="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400"/>
            </a:p>
          </p:txBody>
        </p:sp>
        <p:sp>
          <p:nvSpPr>
            <p:cNvPr id="2096" name="Line 48"/>
            <p:cNvSpPr>
              <a:spLocks noChangeShapeType="1"/>
            </p:cNvSpPr>
            <p:nvPr/>
          </p:nvSpPr>
          <p:spPr bwMode="auto">
            <a:xfrm>
              <a:off x="4902" y="820"/>
              <a:ext cx="2280" cy="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400"/>
            </a:p>
          </p:txBody>
        </p:sp>
        <p:sp>
          <p:nvSpPr>
            <p:cNvPr id="2097" name="Text Box 49"/>
            <p:cNvSpPr txBox="1">
              <a:spLocks noChangeArrowheads="1"/>
            </p:cNvSpPr>
            <p:nvPr/>
          </p:nvSpPr>
          <p:spPr bwMode="auto">
            <a:xfrm>
              <a:off x="3477" y="455"/>
              <a:ext cx="1425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ts val="1000"/>
                </a:spcAft>
              </a:pPr>
              <a:r>
                <a:rPr lang="ru-RU" sz="1400">
                  <a:latin typeface="Calibri" pitchFamily="34" charset="0"/>
                  <a:cs typeface="Arial" pitchFamily="34" charset="0"/>
                </a:rPr>
                <a:t>6-битовый номер страницы</a:t>
              </a:r>
              <a:endParaRPr lang="ru-RU" sz="14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98" name="Text Box 50"/>
            <p:cNvSpPr txBox="1">
              <a:spLocks noChangeArrowheads="1"/>
            </p:cNvSpPr>
            <p:nvPr/>
          </p:nvSpPr>
          <p:spPr bwMode="auto">
            <a:xfrm>
              <a:off x="5244" y="455"/>
              <a:ext cx="1425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ts val="1000"/>
                </a:spcAft>
              </a:pPr>
              <a:r>
                <a:rPr lang="ru-RU" sz="1400">
                  <a:latin typeface="Calibri" pitchFamily="34" charset="0"/>
                  <a:cs typeface="Arial" pitchFamily="34" charset="0"/>
                </a:rPr>
                <a:t>10-битовое смещение</a:t>
              </a:r>
              <a:endParaRPr lang="ru-RU" sz="14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99" name="Line 51"/>
            <p:cNvSpPr>
              <a:spLocks noChangeShapeType="1"/>
            </p:cNvSpPr>
            <p:nvPr/>
          </p:nvSpPr>
          <p:spPr bwMode="auto">
            <a:xfrm>
              <a:off x="3534" y="403"/>
              <a:ext cx="3648" cy="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400"/>
            </a:p>
          </p:txBody>
        </p:sp>
        <p:sp>
          <p:nvSpPr>
            <p:cNvPr id="2100" name="Text Box 52"/>
            <p:cNvSpPr txBox="1">
              <a:spLocks noChangeArrowheads="1"/>
            </p:cNvSpPr>
            <p:nvPr/>
          </p:nvSpPr>
          <p:spPr bwMode="auto">
            <a:xfrm>
              <a:off x="3876" y="195"/>
              <a:ext cx="3021" cy="2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ts val="1000"/>
                </a:spcAft>
              </a:pPr>
              <a:r>
                <a:rPr lang="ru-RU" sz="1400">
                  <a:latin typeface="Calibri" pitchFamily="34" charset="0"/>
                  <a:cs typeface="Arial" pitchFamily="34" charset="0"/>
                </a:rPr>
                <a:t>16-битовый логический адрес</a:t>
              </a:r>
              <a:endParaRPr lang="ru-RU" sz="14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01" name="Line 53"/>
            <p:cNvSpPr>
              <a:spLocks noChangeShapeType="1"/>
            </p:cNvSpPr>
            <p:nvPr/>
          </p:nvSpPr>
          <p:spPr bwMode="auto">
            <a:xfrm>
              <a:off x="5928" y="3787"/>
              <a:ext cx="3648" cy="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400"/>
            </a:p>
          </p:txBody>
        </p:sp>
        <p:sp>
          <p:nvSpPr>
            <p:cNvPr id="2102" name="Text Box 54"/>
            <p:cNvSpPr txBox="1">
              <a:spLocks noChangeArrowheads="1"/>
            </p:cNvSpPr>
            <p:nvPr/>
          </p:nvSpPr>
          <p:spPr bwMode="auto">
            <a:xfrm>
              <a:off x="6270" y="3839"/>
              <a:ext cx="3021" cy="2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ts val="1000"/>
                </a:spcAft>
              </a:pPr>
              <a:r>
                <a:rPr lang="ru-RU" sz="1400">
                  <a:latin typeface="Calibri" pitchFamily="34" charset="0"/>
                  <a:cs typeface="Arial" pitchFamily="34" charset="0"/>
                </a:rPr>
                <a:t>16-битовый физический адрес</a:t>
              </a:r>
              <a:endParaRPr lang="ru-RU" sz="14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03" name="Freeform 55"/>
            <p:cNvSpPr>
              <a:spLocks/>
            </p:cNvSpPr>
            <p:nvPr/>
          </p:nvSpPr>
          <p:spPr bwMode="auto">
            <a:xfrm>
              <a:off x="4218" y="1392"/>
              <a:ext cx="1198" cy="57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574"/>
                </a:cxn>
                <a:cxn ang="0">
                  <a:pos x="1198" y="574"/>
                </a:cxn>
              </a:cxnLst>
              <a:rect l="0" t="0" r="r" b="b"/>
              <a:pathLst>
                <a:path w="1199" h="575">
                  <a:moveTo>
                    <a:pt x="0" y="0"/>
                  </a:moveTo>
                  <a:lnTo>
                    <a:pt x="0" y="574"/>
                  </a:lnTo>
                  <a:lnTo>
                    <a:pt x="1198" y="574"/>
                  </a:lnTo>
                </a:path>
              </a:pathLst>
            </a:custGeom>
            <a:noFill/>
            <a:ln w="936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400"/>
            </a:p>
          </p:txBody>
        </p:sp>
        <p:sp>
          <p:nvSpPr>
            <p:cNvPr id="2104" name="Freeform 56"/>
            <p:cNvSpPr>
              <a:spLocks/>
            </p:cNvSpPr>
            <p:nvPr/>
          </p:nvSpPr>
          <p:spPr bwMode="auto">
            <a:xfrm>
              <a:off x="6042" y="1392"/>
              <a:ext cx="2395" cy="182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57"/>
                </a:cxn>
                <a:cxn ang="0">
                  <a:pos x="2395" y="157"/>
                </a:cxn>
                <a:cxn ang="0">
                  <a:pos x="2395" y="1824"/>
                </a:cxn>
              </a:cxnLst>
              <a:rect l="0" t="0" r="r" b="b"/>
              <a:pathLst>
                <a:path w="2396" h="1825">
                  <a:moveTo>
                    <a:pt x="0" y="0"/>
                  </a:moveTo>
                  <a:lnTo>
                    <a:pt x="0" y="157"/>
                  </a:lnTo>
                  <a:lnTo>
                    <a:pt x="2395" y="157"/>
                  </a:lnTo>
                  <a:lnTo>
                    <a:pt x="2395" y="1824"/>
                  </a:lnTo>
                </a:path>
              </a:pathLst>
            </a:custGeom>
            <a:noFill/>
            <a:ln w="936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400"/>
            </a:p>
          </p:txBody>
        </p:sp>
        <p:sp>
          <p:nvSpPr>
            <p:cNvPr id="2105" name="Freeform 57"/>
            <p:cNvSpPr>
              <a:spLocks/>
            </p:cNvSpPr>
            <p:nvPr/>
          </p:nvSpPr>
          <p:spPr bwMode="auto">
            <a:xfrm>
              <a:off x="6384" y="1965"/>
              <a:ext cx="229" cy="119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29" y="0"/>
                </a:cxn>
                <a:cxn ang="0">
                  <a:pos x="229" y="1198"/>
                </a:cxn>
              </a:cxnLst>
              <a:rect l="0" t="0" r="r" b="b"/>
              <a:pathLst>
                <a:path w="230" h="1199">
                  <a:moveTo>
                    <a:pt x="0" y="0"/>
                  </a:moveTo>
                  <a:lnTo>
                    <a:pt x="229" y="0"/>
                  </a:lnTo>
                  <a:lnTo>
                    <a:pt x="229" y="1198"/>
                  </a:lnTo>
                </a:path>
              </a:pathLst>
            </a:custGeom>
            <a:noFill/>
            <a:ln w="936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400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D989D39-335F-4DD1-A5C5-031731533741}"/>
              </a:ext>
            </a:extLst>
          </p:cNvPr>
          <p:cNvSpPr/>
          <p:nvPr/>
        </p:nvSpPr>
        <p:spPr>
          <a:xfrm>
            <a:off x="1371600" y="2624667"/>
            <a:ext cx="1549400" cy="118533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Free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7ED436-5764-4103-A661-44A6DEBC2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Адресное пространство процесса (схематично)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E058C55-27AA-4EEC-98BD-279E1DCB9FB7}"/>
              </a:ext>
            </a:extLst>
          </p:cNvPr>
          <p:cNvSpPr/>
          <p:nvPr/>
        </p:nvSpPr>
        <p:spPr>
          <a:xfrm>
            <a:off x="6654800" y="1974381"/>
            <a:ext cx="5122334" cy="397031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stdlib.h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global;</a:t>
            </a: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a()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local2;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local;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a();</a:t>
            </a: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*dynamic = 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*) malloc(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"Simple string!"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787F6D3-4397-48D3-8C94-E69330C0B6E7}"/>
              </a:ext>
            </a:extLst>
          </p:cNvPr>
          <p:cNvSpPr/>
          <p:nvPr/>
        </p:nvSpPr>
        <p:spPr>
          <a:xfrm>
            <a:off x="1371600" y="5867400"/>
            <a:ext cx="1549400" cy="6858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Code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18694F5-1296-4ECF-BA93-A66FCE5FF864}"/>
              </a:ext>
            </a:extLst>
          </p:cNvPr>
          <p:cNvSpPr/>
          <p:nvPr/>
        </p:nvSpPr>
        <p:spPr>
          <a:xfrm>
            <a:off x="1371600" y="4495800"/>
            <a:ext cx="1549400" cy="6858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Static / Global</a:t>
            </a:r>
          </a:p>
        </p:txBody>
      </p:sp>
      <p:sp>
        <p:nvSpPr>
          <p:cNvPr id="7" name="Callout: Up Arrow 6">
            <a:extLst>
              <a:ext uri="{FF2B5EF4-FFF2-40B4-BE49-F238E27FC236}">
                <a16:creationId xmlns:a16="http://schemas.microsoft.com/office/drawing/2014/main" id="{4A051684-5271-4FD4-8725-29FDACD3171B}"/>
              </a:ext>
            </a:extLst>
          </p:cNvPr>
          <p:cNvSpPr/>
          <p:nvPr/>
        </p:nvSpPr>
        <p:spPr>
          <a:xfrm>
            <a:off x="1371600" y="3454400"/>
            <a:ext cx="1549400" cy="1041400"/>
          </a:xfrm>
          <a:prstGeom prst="upArrowCallou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Heap</a:t>
            </a:r>
          </a:p>
        </p:txBody>
      </p:sp>
      <p:sp>
        <p:nvSpPr>
          <p:cNvPr id="9" name="Callout: Down Arrow 8">
            <a:extLst>
              <a:ext uri="{FF2B5EF4-FFF2-40B4-BE49-F238E27FC236}">
                <a16:creationId xmlns:a16="http://schemas.microsoft.com/office/drawing/2014/main" id="{26B3BAD9-F81F-40B7-A653-FD2A0295D2DC}"/>
              </a:ext>
            </a:extLst>
          </p:cNvPr>
          <p:cNvSpPr/>
          <p:nvPr/>
        </p:nvSpPr>
        <p:spPr>
          <a:xfrm>
            <a:off x="1371600" y="1938867"/>
            <a:ext cx="1549400" cy="1041400"/>
          </a:xfrm>
          <a:prstGeom prst="downArrowCallou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Stack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7F636CC-71E7-4BD0-AB0C-3D1641C9FC10}"/>
              </a:ext>
            </a:extLst>
          </p:cNvPr>
          <p:cNvCxnSpPr>
            <a:endCxn id="6" idx="3"/>
          </p:cNvCxnSpPr>
          <p:nvPr/>
        </p:nvCxnSpPr>
        <p:spPr>
          <a:xfrm flipH="1">
            <a:off x="2921000" y="2624667"/>
            <a:ext cx="3793067" cy="22140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9115CE3-5576-4A6E-BD6D-24C37979FA5F}"/>
              </a:ext>
            </a:extLst>
          </p:cNvPr>
          <p:cNvCxnSpPr>
            <a:endCxn id="9" idx="3"/>
          </p:cNvCxnSpPr>
          <p:nvPr/>
        </p:nvCxnSpPr>
        <p:spPr>
          <a:xfrm flipH="1" flipV="1">
            <a:off x="2921000" y="2277202"/>
            <a:ext cx="4148667" cy="11517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A8FF637-34EB-413B-9E52-774BDD7807B9}"/>
              </a:ext>
            </a:extLst>
          </p:cNvPr>
          <p:cNvCxnSpPr>
            <a:endCxn id="9" idx="3"/>
          </p:cNvCxnSpPr>
          <p:nvPr/>
        </p:nvCxnSpPr>
        <p:spPr>
          <a:xfrm flipH="1" flipV="1">
            <a:off x="2921000" y="2277202"/>
            <a:ext cx="4148667" cy="21830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BB87754-CEE1-4128-B409-916B2CED5454}"/>
              </a:ext>
            </a:extLst>
          </p:cNvPr>
          <p:cNvCxnSpPr>
            <a:cxnSpLocks/>
          </p:cNvCxnSpPr>
          <p:nvPr/>
        </p:nvCxnSpPr>
        <p:spPr>
          <a:xfrm flipH="1" flipV="1">
            <a:off x="2921001" y="4165600"/>
            <a:ext cx="4148666" cy="9567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9339914C-4D56-434C-809F-2FFFBF8BF204}"/>
              </a:ext>
            </a:extLst>
          </p:cNvPr>
          <p:cNvSpPr/>
          <p:nvPr/>
        </p:nvSpPr>
        <p:spPr>
          <a:xfrm>
            <a:off x="1371600" y="5181600"/>
            <a:ext cx="1549400" cy="6858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Constant</a:t>
            </a:r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02C1BA07-B3A6-482F-937E-37EEEFD932EC}"/>
              </a:ext>
            </a:extLst>
          </p:cNvPr>
          <p:cNvSpPr/>
          <p:nvPr/>
        </p:nvSpPr>
        <p:spPr>
          <a:xfrm flipV="1">
            <a:off x="2929466" y="4838700"/>
            <a:ext cx="5122334" cy="1389692"/>
          </a:xfrm>
          <a:prstGeom prst="arc">
            <a:avLst>
              <a:gd name="adj1" fmla="val 10821804"/>
              <a:gd name="adj2" fmla="val 21415290"/>
            </a:avLst>
          </a:prstGeom>
          <a:ln>
            <a:headEnd type="triangl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753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1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12066-4FB0-437D-B2D1-4954D6C2E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Виртуализация адресного пространства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BD2D6B-37FC-4798-B48C-9A62D06467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ru-RU" dirty="0"/>
              <a:t>Каждая виртуальная страница проецируется на свой физический блок</a:t>
            </a:r>
          </a:p>
          <a:p>
            <a:r>
              <a:rPr lang="ru-RU" dirty="0"/>
              <a:t>Количество страниц может превышать число блоков</a:t>
            </a:r>
          </a:p>
          <a:p>
            <a:pPr lvl="1"/>
            <a:r>
              <a:rPr lang="ru-RU" dirty="0"/>
              <a:t>подкачка страниц</a:t>
            </a:r>
            <a:endParaRPr lang="en-US" dirty="0"/>
          </a:p>
        </p:txBody>
      </p:sp>
      <p:pic>
        <p:nvPicPr>
          <p:cNvPr id="4" name="Picture 2" descr="C:\Work\Courses\OS\Img\04fig08.jpg">
            <a:extLst>
              <a:ext uri="{FF2B5EF4-FFF2-40B4-BE49-F238E27FC236}">
                <a16:creationId xmlns:a16="http://schemas.microsoft.com/office/drawing/2014/main" id="{778D2300-1557-4D48-94CD-7DC082FB63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12018" y="1825625"/>
            <a:ext cx="3333750" cy="45815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995833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C608E-6F5A-4152-BA80-05B4673F1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Слои управления памятью в </a:t>
            </a:r>
            <a:r>
              <a:rPr lang="en-US" dirty="0"/>
              <a:t>Windows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11E8E6F-CEAB-4F2B-9024-C9CE633D55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45266" y="2143389"/>
            <a:ext cx="5926667" cy="3741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2912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FB87DA2-40C6-4E8E-8C36-3894B8D67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Free, Reserved, and Committed Virtual Memory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9DDEC6D-B35D-47A0-8869-1790961653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550" y="1961092"/>
            <a:ext cx="4743450" cy="41719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A3779F9-9C62-4A76-A354-BED2192779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454" y="2399012"/>
            <a:ext cx="3048425" cy="3296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118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17EB305-C56D-4E02-B41C-36D09A56D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Функции управления виртуальной памятью</a:t>
            </a:r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62C0F089-139B-45A3-AAAA-D48DE9782A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4268301"/>
              </p:ext>
            </p:extLst>
          </p:nvPr>
        </p:nvGraphicFramePr>
        <p:xfrm>
          <a:off x="838200" y="1825625"/>
          <a:ext cx="10515600" cy="239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4867">
                  <a:extLst>
                    <a:ext uri="{9D8B030D-6E8A-4147-A177-3AD203B41FA5}">
                      <a16:colId xmlns:a16="http://schemas.microsoft.com/office/drawing/2014/main" val="1407929335"/>
                    </a:ext>
                  </a:extLst>
                </a:gridCol>
                <a:gridCol w="7560733">
                  <a:extLst>
                    <a:ext uri="{9D8B030D-6E8A-4147-A177-3AD203B41FA5}">
                      <a16:colId xmlns:a16="http://schemas.microsoft.com/office/drawing/2014/main" val="6731630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155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VirtualAlloc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Резервирование или выделение (</a:t>
                      </a:r>
                      <a:r>
                        <a:rPr lang="en-US" dirty="0"/>
                        <a:t>commit) </a:t>
                      </a:r>
                      <a:r>
                        <a:rPr lang="ru-RU" dirty="0"/>
                        <a:t>страниц виртуальной памяти(региона) процессу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6212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VirtualFree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Освобождение страниц (региона) виртуальной памяти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56836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VirtualProtect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Смена параметров защиты региона виртуальной памяти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4359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VirtualQuery</a:t>
                      </a:r>
                      <a:r>
                        <a:rPr lang="en-US" dirty="0"/>
                        <a:t> / </a:t>
                      </a:r>
                      <a:r>
                        <a:rPr lang="en-US" dirty="0" err="1"/>
                        <a:t>VirtualQueryEx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Получение информации о регионе памяти  процесса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21604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67674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E4F2AD0-9135-424A-A21F-BC4589E93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465BA5-66D7-451F-8EA9-4C10473043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267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04ED5-349F-4BE7-AD15-EE799B748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Виды памяти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CA1F40-6C4E-4F8E-A8AE-7F031DB927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Константы</a:t>
            </a:r>
          </a:p>
          <a:p>
            <a:r>
              <a:rPr lang="ru-RU" dirty="0"/>
              <a:t>Статическая (глобальная)</a:t>
            </a:r>
          </a:p>
          <a:p>
            <a:r>
              <a:rPr lang="ru-RU" dirty="0"/>
              <a:t>Стек</a:t>
            </a:r>
          </a:p>
          <a:p>
            <a:r>
              <a:rPr lang="ru-RU" dirty="0"/>
              <a:t>Динамическая</a:t>
            </a:r>
            <a:r>
              <a:rPr lang="en-US" dirty="0"/>
              <a:t> (</a:t>
            </a:r>
            <a:r>
              <a:rPr lang="ru-RU" dirty="0"/>
              <a:t>кучи)</a:t>
            </a:r>
          </a:p>
          <a:p>
            <a:pPr lvl="1"/>
            <a:r>
              <a:rPr lang="ru-RU" dirty="0"/>
              <a:t>Процесса</a:t>
            </a:r>
          </a:p>
          <a:p>
            <a:pPr lvl="1"/>
            <a:r>
              <a:rPr lang="ru-RU" dirty="0"/>
              <a:t>Потока</a:t>
            </a:r>
          </a:p>
          <a:p>
            <a:r>
              <a:rPr lang="ru-RU" dirty="0"/>
              <a:t>Виртуальная память</a:t>
            </a:r>
          </a:p>
          <a:p>
            <a:r>
              <a:rPr lang="ru-RU" dirty="0"/>
              <a:t>Проецируемые в память файлы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1605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1538C-96A1-44A6-B479-AF02500D9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Константы </a:t>
            </a:r>
            <a:r>
              <a:rPr lang="en-US" dirty="0"/>
              <a:t>/</a:t>
            </a:r>
            <a:r>
              <a:rPr lang="ru-RU" dirty="0"/>
              <a:t> статическая память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D6D195-CFB0-4FC3-AB73-90DE46F578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526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4EDD2-2471-40D2-A8D8-5008213AA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 dirty="0"/>
              <a:t>Исполнимый файл</a:t>
            </a:r>
            <a:r>
              <a:rPr lang="en-US" dirty="0"/>
              <a:t> (PE </a:t>
            </a:r>
            <a:r>
              <a:rPr lang="ru-RU" dirty="0"/>
              <a:t>формат)</a:t>
            </a:r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892DD8A-732F-4BA5-B532-20E2EA6BEC32}"/>
              </a:ext>
            </a:extLst>
          </p:cNvPr>
          <p:cNvGrpSpPr/>
          <p:nvPr/>
        </p:nvGrpSpPr>
        <p:grpSpPr>
          <a:xfrm>
            <a:off x="2023532" y="1913467"/>
            <a:ext cx="1786467" cy="4165600"/>
            <a:chOff x="2023532" y="1913467"/>
            <a:chExt cx="1786467" cy="41656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061EC75-B7DD-424A-AA33-6643E0FABD14}"/>
                </a:ext>
              </a:extLst>
            </p:cNvPr>
            <p:cNvSpPr/>
            <p:nvPr/>
          </p:nvSpPr>
          <p:spPr>
            <a:xfrm>
              <a:off x="2023532" y="1913467"/>
              <a:ext cx="1786467" cy="44873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Header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DBCFFFB-E66F-4A73-B3AA-086ACC283933}"/>
                </a:ext>
              </a:extLst>
            </p:cNvPr>
            <p:cNvSpPr/>
            <p:nvPr/>
          </p:nvSpPr>
          <p:spPr>
            <a:xfrm>
              <a:off x="2023532" y="2362200"/>
              <a:ext cx="1786467" cy="62653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.text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B2C0AFF-3FB0-4DFA-99E5-784631E3CBA6}"/>
                </a:ext>
              </a:extLst>
            </p:cNvPr>
            <p:cNvSpPr/>
            <p:nvPr/>
          </p:nvSpPr>
          <p:spPr>
            <a:xfrm>
              <a:off x="2023532" y="2988733"/>
              <a:ext cx="1786467" cy="62653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.</a:t>
              </a:r>
              <a:r>
                <a:rPr lang="en-US" dirty="0" err="1"/>
                <a:t>rdata</a:t>
              </a:r>
              <a:endParaRPr lang="en-US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BC7F8F1-B608-4E26-BADD-FB7B0A041949}"/>
                </a:ext>
              </a:extLst>
            </p:cNvPr>
            <p:cNvSpPr/>
            <p:nvPr/>
          </p:nvSpPr>
          <p:spPr>
            <a:xfrm>
              <a:off x="2023532" y="3606799"/>
              <a:ext cx="1786467" cy="62653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.data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2FF9FA7-FDA0-4DCC-91F5-E5ACA2E33343}"/>
                </a:ext>
              </a:extLst>
            </p:cNvPr>
            <p:cNvSpPr/>
            <p:nvPr/>
          </p:nvSpPr>
          <p:spPr>
            <a:xfrm>
              <a:off x="2023532" y="4224865"/>
              <a:ext cx="1786467" cy="185420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…</a:t>
              </a:r>
            </a:p>
          </p:txBody>
        </p:sp>
      </p:grpSp>
      <p:sp>
        <p:nvSpPr>
          <p:cNvPr id="10" name="Speech Bubble: Rectangle with Corners Rounded 9">
            <a:extLst>
              <a:ext uri="{FF2B5EF4-FFF2-40B4-BE49-F238E27FC236}">
                <a16:creationId xmlns:a16="http://schemas.microsoft.com/office/drawing/2014/main" id="{1DE725EF-8692-4646-8A39-0076246F9A54}"/>
              </a:ext>
            </a:extLst>
          </p:cNvPr>
          <p:cNvSpPr/>
          <p:nvPr/>
        </p:nvSpPr>
        <p:spPr>
          <a:xfrm>
            <a:off x="6096000" y="2137833"/>
            <a:ext cx="2362200" cy="612648"/>
          </a:xfrm>
          <a:prstGeom prst="wedgeRoundRectCallout">
            <a:avLst>
              <a:gd name="adj1" fmla="val -159547"/>
              <a:gd name="adj2" fmla="val 39007"/>
              <a:gd name="adj3" fmla="val 16667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Скомпилированный код</a:t>
            </a:r>
            <a:endParaRPr lang="en-US" dirty="0"/>
          </a:p>
        </p:txBody>
      </p:sp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id="{6D12C94D-2F15-4D54-8410-197DA838FBDD}"/>
              </a:ext>
            </a:extLst>
          </p:cNvPr>
          <p:cNvSpPr/>
          <p:nvPr/>
        </p:nvSpPr>
        <p:spPr>
          <a:xfrm>
            <a:off x="6096000" y="3049184"/>
            <a:ext cx="2362200" cy="612648"/>
          </a:xfrm>
          <a:prstGeom prst="wedgeRoundRectCallout">
            <a:avLst>
              <a:gd name="adj1" fmla="val -156321"/>
              <a:gd name="adj2" fmla="val -1070"/>
              <a:gd name="adj3" fmla="val 16667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Read-only data </a:t>
            </a:r>
            <a:r>
              <a:rPr lang="ru-RU" dirty="0"/>
              <a:t>(константы)</a:t>
            </a:r>
            <a:endParaRPr lang="en-US" dirty="0"/>
          </a:p>
        </p:txBody>
      </p:sp>
      <p:sp>
        <p:nvSpPr>
          <p:cNvPr id="12" name="Speech Bubble: Rectangle with Corners Rounded 11">
            <a:extLst>
              <a:ext uri="{FF2B5EF4-FFF2-40B4-BE49-F238E27FC236}">
                <a16:creationId xmlns:a16="http://schemas.microsoft.com/office/drawing/2014/main" id="{6DBCCA4A-4C70-4835-B734-1EB68D4FF961}"/>
              </a:ext>
            </a:extLst>
          </p:cNvPr>
          <p:cNvSpPr/>
          <p:nvPr/>
        </p:nvSpPr>
        <p:spPr>
          <a:xfrm>
            <a:off x="6095999" y="3845049"/>
            <a:ext cx="3293533" cy="964017"/>
          </a:xfrm>
          <a:prstGeom prst="wedgeRoundRectCallout">
            <a:avLst>
              <a:gd name="adj1" fmla="val -125987"/>
              <a:gd name="adj2" fmla="val -39003"/>
              <a:gd name="adj3" fmla="val 16667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Read-Write data </a:t>
            </a:r>
            <a:r>
              <a:rPr lang="ru-RU" dirty="0"/>
              <a:t>(статические</a:t>
            </a:r>
            <a:r>
              <a:rPr lang="en-US" dirty="0"/>
              <a:t>/ </a:t>
            </a:r>
            <a:r>
              <a:rPr lang="ru-RU" dirty="0"/>
              <a:t>глобальные</a:t>
            </a:r>
            <a:r>
              <a:rPr lang="en-US" dirty="0"/>
              <a:t> </a:t>
            </a:r>
            <a:r>
              <a:rPr lang="ru-RU" dirty="0"/>
              <a:t>переменные)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24402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57EF169-5E19-466F-9ECB-232EE6FC5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099F31-DB2B-4BAE-AB43-19C18C5ECB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2087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10B73-91ED-4B51-AD6E-CF19860F7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Стек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56D5AC-B331-410E-9D6D-957FDA917E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8950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7871F-EEEE-444E-A549-8327BB65F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со стеком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15A0D6-208C-4848-8F93-D2EA1443DA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20733" cy="4351338"/>
          </a:xfrm>
        </p:spPr>
        <p:txBody>
          <a:bodyPr/>
          <a:lstStyle/>
          <a:p>
            <a:r>
              <a:rPr lang="ru-RU" dirty="0"/>
              <a:t>Стековый фрейм :</a:t>
            </a:r>
          </a:p>
          <a:p>
            <a:pPr lvl="1"/>
            <a:r>
              <a:rPr lang="ru-RU" dirty="0"/>
              <a:t>Адрес возврата</a:t>
            </a:r>
          </a:p>
          <a:p>
            <a:pPr lvl="1"/>
            <a:r>
              <a:rPr lang="ru-RU" dirty="0"/>
              <a:t>Переданные параметры</a:t>
            </a:r>
          </a:p>
          <a:p>
            <a:pPr lvl="1"/>
            <a:r>
              <a:rPr lang="ru-RU" dirty="0"/>
              <a:t>Локальные переменные</a:t>
            </a:r>
          </a:p>
          <a:p>
            <a:pPr lvl="1"/>
            <a:r>
              <a:rPr lang="ru-RU" dirty="0"/>
              <a:t>Регистры процессора</a:t>
            </a:r>
          </a:p>
          <a:p>
            <a:endParaRPr lang="ru-RU" dirty="0"/>
          </a:p>
          <a:p>
            <a:r>
              <a:rPr lang="ru-RU" dirty="0"/>
              <a:t>Проблема - переполнение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1EC208-025F-4EC4-87FD-13BD35AE15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3156" y="1825625"/>
            <a:ext cx="4840644" cy="395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3945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F04BE-EC22-4FE8-8E70-3EABD55C2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Управление стеком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7271E5-B474-47B4-BB7B-015F8E671B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10667" cy="4351338"/>
          </a:xfrm>
        </p:spPr>
        <p:txBody>
          <a:bodyPr/>
          <a:lstStyle/>
          <a:p>
            <a:r>
              <a:rPr lang="ru-RU" dirty="0"/>
              <a:t>Увеличение размера</a:t>
            </a:r>
          </a:p>
          <a:p>
            <a:pPr lvl="1"/>
            <a:r>
              <a:rPr lang="ru-RU" dirty="0"/>
              <a:t>Для программы</a:t>
            </a:r>
          </a:p>
          <a:p>
            <a:pPr lvl="1"/>
            <a:r>
              <a:rPr lang="ru-RU" dirty="0"/>
              <a:t>Для конкретного потока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661F730-E891-41EC-8378-9412E37B0286}"/>
              </a:ext>
            </a:extLst>
          </p:cNvPr>
          <p:cNvSpPr/>
          <p:nvPr/>
        </p:nvSpPr>
        <p:spPr>
          <a:xfrm>
            <a:off x="5635152" y="5636961"/>
            <a:ext cx="53767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CreateThread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10000000, a, 0, 0, 0);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99D5AB-48AC-4CA6-9963-EFF23848AD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1182" y="1253067"/>
            <a:ext cx="5277848" cy="3759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463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629</TotalTime>
  <Words>797</Words>
  <Application>Microsoft Office PowerPoint</Application>
  <PresentationFormat>Widescreen</PresentationFormat>
  <Paragraphs>389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Calibri</vt:lpstr>
      <vt:lpstr>Calibri Light</vt:lpstr>
      <vt:lpstr>Consolas</vt:lpstr>
      <vt:lpstr>Courier New</vt:lpstr>
      <vt:lpstr>Times New Roman</vt:lpstr>
      <vt:lpstr>Office Theme</vt:lpstr>
      <vt:lpstr>Управление памятью</vt:lpstr>
      <vt:lpstr>Адресное пространство процесса (схематично)</vt:lpstr>
      <vt:lpstr>Виды памяти</vt:lpstr>
      <vt:lpstr>Константы / статическая память</vt:lpstr>
      <vt:lpstr>Исполнимый файл (PE формат)</vt:lpstr>
      <vt:lpstr>Demo</vt:lpstr>
      <vt:lpstr>Стек</vt:lpstr>
      <vt:lpstr>Работа со стеком</vt:lpstr>
      <vt:lpstr>Управление стеком</vt:lpstr>
      <vt:lpstr>Demo</vt:lpstr>
      <vt:lpstr>Динамическая память</vt:lpstr>
      <vt:lpstr>Основные моменты</vt:lpstr>
      <vt:lpstr>Задачи механизма динамического распределения</vt:lpstr>
      <vt:lpstr>Функции работы с кучами</vt:lpstr>
      <vt:lpstr>Устаревшие функции Win16/32</vt:lpstr>
      <vt:lpstr>Demo</vt:lpstr>
      <vt:lpstr>Виртуальная память</vt:lpstr>
      <vt:lpstr>Простая страничная организация памяти</vt:lpstr>
      <vt:lpstr>Реализация</vt:lpstr>
      <vt:lpstr>Виртуализация адресного пространства</vt:lpstr>
      <vt:lpstr>Слои управления памятью в Windows</vt:lpstr>
      <vt:lpstr>Free, Reserved, and Committed Virtual Memory</vt:lpstr>
      <vt:lpstr>Функции управления виртуальной памятью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Управление памятью</dc:title>
  <dc:creator>Mihail Romanov</dc:creator>
  <cp:lastModifiedBy>Mihail Romanov</cp:lastModifiedBy>
  <cp:revision>37</cp:revision>
  <dcterms:created xsi:type="dcterms:W3CDTF">2018-10-28T06:26:57Z</dcterms:created>
  <dcterms:modified xsi:type="dcterms:W3CDTF">2018-10-29T15:52:12Z</dcterms:modified>
</cp:coreProperties>
</file>