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85" r:id="rId2"/>
    <p:sldId id="295" r:id="rId3"/>
    <p:sldId id="297" r:id="rId4"/>
    <p:sldId id="296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7" r:id="rId14"/>
    <p:sldId id="306" r:id="rId15"/>
    <p:sldId id="308" r:id="rId16"/>
    <p:sldId id="309" r:id="rId17"/>
    <p:sldId id="310" r:id="rId18"/>
    <p:sldId id="311" r:id="rId19"/>
    <p:sldId id="312" r:id="rId20"/>
    <p:sldId id="314" r:id="rId21"/>
    <p:sldId id="313" r:id="rId22"/>
    <p:sldId id="315" r:id="rId23"/>
    <p:sldId id="316" r:id="rId24"/>
    <p:sldId id="317" r:id="rId25"/>
    <p:sldId id="318" r:id="rId26"/>
    <p:sldId id="319" r:id="rId27"/>
    <p:sldId id="320" r:id="rId28"/>
    <p:sldId id="322" r:id="rId29"/>
    <p:sldId id="321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CA0013"/>
    <a:srgbClr val="D94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12" autoAdjust="0"/>
    <p:restoredTop sz="83426" autoAdjust="0"/>
  </p:normalViewPr>
  <p:slideViewPr>
    <p:cSldViewPr>
      <p:cViewPr varScale="1">
        <p:scale>
          <a:sx n="95" d="100"/>
          <a:sy n="95" d="100"/>
        </p:scale>
        <p:origin x="102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5043D0-07C1-4A2C-98AF-1585D9CACF56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ru-RU"/>
        </a:p>
      </dgm:t>
    </dgm:pt>
    <dgm:pt modelId="{B16EA968-74C9-4734-A24B-17B9F37CAE7D}">
      <dgm:prSet/>
      <dgm:spPr/>
      <dgm:t>
        <a:bodyPr/>
        <a:lstStyle/>
        <a:p>
          <a:pPr rtl="0"/>
          <a:r>
            <a:rPr lang="en-US" smtClean="0"/>
            <a:t>RegExp</a:t>
          </a:r>
          <a:endParaRPr lang="ru-RU"/>
        </a:p>
      </dgm:t>
    </dgm:pt>
    <dgm:pt modelId="{A7A15901-7693-42A6-8914-F4E412A481BA}" type="parTrans" cxnId="{F7705922-B4F4-463D-86B2-A795DEBDC533}">
      <dgm:prSet/>
      <dgm:spPr/>
      <dgm:t>
        <a:bodyPr/>
        <a:lstStyle/>
        <a:p>
          <a:endParaRPr lang="ru-RU"/>
        </a:p>
      </dgm:t>
    </dgm:pt>
    <dgm:pt modelId="{26CAE354-B158-4DEB-963F-75723AA72D95}" type="sibTrans" cxnId="{F7705922-B4F4-463D-86B2-A795DEBDC533}">
      <dgm:prSet/>
      <dgm:spPr/>
      <dgm:t>
        <a:bodyPr/>
        <a:lstStyle/>
        <a:p>
          <a:endParaRPr lang="ru-RU"/>
        </a:p>
      </dgm:t>
    </dgm:pt>
    <dgm:pt modelId="{2CCDC5CB-3B57-425D-9E0F-6CB6886DAFE2}">
      <dgm:prSet/>
      <dgm:spPr/>
      <dgm:t>
        <a:bodyPr/>
        <a:lstStyle/>
        <a:p>
          <a:pPr rtl="0"/>
          <a:r>
            <a:rPr lang="en-US" smtClean="0"/>
            <a:t>XSLT</a:t>
          </a:r>
          <a:endParaRPr lang="ru-RU"/>
        </a:p>
      </dgm:t>
    </dgm:pt>
    <dgm:pt modelId="{953DE653-B587-43D1-BB0F-BCF8BA3C15F2}" type="parTrans" cxnId="{6E027DA6-02A9-4739-8E3E-B1352697FA3D}">
      <dgm:prSet/>
      <dgm:spPr/>
      <dgm:t>
        <a:bodyPr/>
        <a:lstStyle/>
        <a:p>
          <a:endParaRPr lang="ru-RU"/>
        </a:p>
      </dgm:t>
    </dgm:pt>
    <dgm:pt modelId="{2A4E423A-2822-4A2B-972A-943B3F4284A3}" type="sibTrans" cxnId="{6E027DA6-02A9-4739-8E3E-B1352697FA3D}">
      <dgm:prSet/>
      <dgm:spPr/>
      <dgm:t>
        <a:bodyPr/>
        <a:lstStyle/>
        <a:p>
          <a:endParaRPr lang="ru-RU"/>
        </a:p>
      </dgm:t>
    </dgm:pt>
    <dgm:pt modelId="{4B1510D4-F380-48C5-A658-9E944212BA5C}">
      <dgm:prSet/>
      <dgm:spPr/>
      <dgm:t>
        <a:bodyPr/>
        <a:lstStyle/>
        <a:p>
          <a:pPr rtl="0"/>
          <a:r>
            <a:rPr lang="en-US" smtClean="0"/>
            <a:t>Dynamic Proxy</a:t>
          </a:r>
          <a:endParaRPr lang="ru-RU"/>
        </a:p>
      </dgm:t>
    </dgm:pt>
    <dgm:pt modelId="{D911427C-6D0D-47C8-86B6-90229414DA4B}" type="parTrans" cxnId="{2C5447BB-394E-4BE5-A5AE-39600900D96F}">
      <dgm:prSet/>
      <dgm:spPr/>
      <dgm:t>
        <a:bodyPr/>
        <a:lstStyle/>
        <a:p>
          <a:endParaRPr lang="ru-RU"/>
        </a:p>
      </dgm:t>
    </dgm:pt>
    <dgm:pt modelId="{0AFD7C49-F8AA-40ED-A5E7-13A055B085CC}" type="sibTrans" cxnId="{2C5447BB-394E-4BE5-A5AE-39600900D96F}">
      <dgm:prSet/>
      <dgm:spPr/>
      <dgm:t>
        <a:bodyPr/>
        <a:lstStyle/>
        <a:p>
          <a:endParaRPr lang="ru-RU"/>
        </a:p>
      </dgm:t>
    </dgm:pt>
    <dgm:pt modelId="{885D4328-FE76-41C1-BBDA-680C98D5ACFE}">
      <dgm:prSet/>
      <dgm:spPr/>
      <dgm:t>
        <a:bodyPr/>
        <a:lstStyle/>
        <a:p>
          <a:pPr rtl="0"/>
          <a:r>
            <a:rPr lang="en-US" smtClean="0"/>
            <a:t>Mock-</a:t>
          </a:r>
          <a:r>
            <a:rPr lang="ru-RU" smtClean="0"/>
            <a:t>библиотеки</a:t>
          </a:r>
          <a:endParaRPr lang="ru-RU"/>
        </a:p>
      </dgm:t>
    </dgm:pt>
    <dgm:pt modelId="{7C593B4C-FE60-4DA9-B01B-53A0B691C3C1}" type="parTrans" cxnId="{771E6604-13AC-4345-89D6-0325C85047EB}">
      <dgm:prSet/>
      <dgm:spPr/>
      <dgm:t>
        <a:bodyPr/>
        <a:lstStyle/>
        <a:p>
          <a:endParaRPr lang="ru-RU"/>
        </a:p>
      </dgm:t>
    </dgm:pt>
    <dgm:pt modelId="{3CCA8E72-FD24-462F-845A-812AA9C93014}" type="sibTrans" cxnId="{771E6604-13AC-4345-89D6-0325C85047EB}">
      <dgm:prSet/>
      <dgm:spPr/>
      <dgm:t>
        <a:bodyPr/>
        <a:lstStyle/>
        <a:p>
          <a:endParaRPr lang="ru-RU"/>
        </a:p>
      </dgm:t>
    </dgm:pt>
    <dgm:pt modelId="{68937124-7EFC-4DB9-B358-2C1D1BC9FA77}" type="pres">
      <dgm:prSet presAssocID="{655043D0-07C1-4A2C-98AF-1585D9CACF5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663781EF-373B-4D53-A91E-74E91F983D7F}" type="pres">
      <dgm:prSet presAssocID="{655043D0-07C1-4A2C-98AF-1585D9CACF56}" presName="Name1" presStyleCnt="0"/>
      <dgm:spPr/>
    </dgm:pt>
    <dgm:pt modelId="{38DCD424-5F39-4819-888B-428B82E9401A}" type="pres">
      <dgm:prSet presAssocID="{655043D0-07C1-4A2C-98AF-1585D9CACF56}" presName="cycle" presStyleCnt="0"/>
      <dgm:spPr/>
    </dgm:pt>
    <dgm:pt modelId="{C2E169C4-ADC4-4EBA-88AB-9BCA301914A9}" type="pres">
      <dgm:prSet presAssocID="{655043D0-07C1-4A2C-98AF-1585D9CACF56}" presName="srcNode" presStyleLbl="node1" presStyleIdx="0" presStyleCnt="4"/>
      <dgm:spPr/>
    </dgm:pt>
    <dgm:pt modelId="{C7F3EC20-39B2-4568-A239-3F81E7AB66AB}" type="pres">
      <dgm:prSet presAssocID="{655043D0-07C1-4A2C-98AF-1585D9CACF56}" presName="conn" presStyleLbl="parChTrans1D2" presStyleIdx="0" presStyleCnt="1"/>
      <dgm:spPr/>
      <dgm:t>
        <a:bodyPr/>
        <a:lstStyle/>
        <a:p>
          <a:endParaRPr lang="ru-RU"/>
        </a:p>
      </dgm:t>
    </dgm:pt>
    <dgm:pt modelId="{B15980BA-A514-437A-9767-0DF22CB16C19}" type="pres">
      <dgm:prSet presAssocID="{655043D0-07C1-4A2C-98AF-1585D9CACF56}" presName="extraNode" presStyleLbl="node1" presStyleIdx="0" presStyleCnt="4"/>
      <dgm:spPr/>
    </dgm:pt>
    <dgm:pt modelId="{3593C023-86E7-491E-A281-676D12E10E29}" type="pres">
      <dgm:prSet presAssocID="{655043D0-07C1-4A2C-98AF-1585D9CACF56}" presName="dstNode" presStyleLbl="node1" presStyleIdx="0" presStyleCnt="4"/>
      <dgm:spPr/>
    </dgm:pt>
    <dgm:pt modelId="{0F4236DE-7D83-49B8-879D-77CCE8BC1523}" type="pres">
      <dgm:prSet presAssocID="{B16EA968-74C9-4734-A24B-17B9F37CAE7D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18D836-A3A6-4266-9A60-2EEC2604E8D6}" type="pres">
      <dgm:prSet presAssocID="{B16EA968-74C9-4734-A24B-17B9F37CAE7D}" presName="accent_1" presStyleCnt="0"/>
      <dgm:spPr/>
    </dgm:pt>
    <dgm:pt modelId="{B1AE7244-EE10-4D4B-8F77-7B15FBDB7896}" type="pres">
      <dgm:prSet presAssocID="{B16EA968-74C9-4734-A24B-17B9F37CAE7D}" presName="accentRepeatNode" presStyleLbl="solidFgAcc1" presStyleIdx="0" presStyleCnt="4"/>
      <dgm:spPr/>
    </dgm:pt>
    <dgm:pt modelId="{BCB5E6D7-7CB7-48F0-B443-7048EFB11587}" type="pres">
      <dgm:prSet presAssocID="{2CCDC5CB-3B57-425D-9E0F-6CB6886DAFE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935327-5B7D-49DF-92CB-A0C965543165}" type="pres">
      <dgm:prSet presAssocID="{2CCDC5CB-3B57-425D-9E0F-6CB6886DAFE2}" presName="accent_2" presStyleCnt="0"/>
      <dgm:spPr/>
    </dgm:pt>
    <dgm:pt modelId="{3CBBB93A-9158-49E4-ABA3-45F91E369878}" type="pres">
      <dgm:prSet presAssocID="{2CCDC5CB-3B57-425D-9E0F-6CB6886DAFE2}" presName="accentRepeatNode" presStyleLbl="solidFgAcc1" presStyleIdx="1" presStyleCnt="4"/>
      <dgm:spPr/>
    </dgm:pt>
    <dgm:pt modelId="{7C25522D-0D7F-4130-93DF-25DA89C5A43A}" type="pres">
      <dgm:prSet presAssocID="{4B1510D4-F380-48C5-A658-9E944212BA5C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B092D8-3964-48EA-A620-DB1670327A1B}" type="pres">
      <dgm:prSet presAssocID="{4B1510D4-F380-48C5-A658-9E944212BA5C}" presName="accent_3" presStyleCnt="0"/>
      <dgm:spPr/>
    </dgm:pt>
    <dgm:pt modelId="{9DD1F666-2673-417E-9E9E-12CA6725DD02}" type="pres">
      <dgm:prSet presAssocID="{4B1510D4-F380-48C5-A658-9E944212BA5C}" presName="accentRepeatNode" presStyleLbl="solidFgAcc1" presStyleIdx="2" presStyleCnt="4"/>
      <dgm:spPr/>
    </dgm:pt>
    <dgm:pt modelId="{9EDDA95A-64FF-45B2-8112-01758EADAAB8}" type="pres">
      <dgm:prSet presAssocID="{885D4328-FE76-41C1-BBDA-680C98D5ACF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DC75DA-F4A8-43DB-AE38-EE2B4CC626B3}" type="pres">
      <dgm:prSet presAssocID="{885D4328-FE76-41C1-BBDA-680C98D5ACFE}" presName="accent_4" presStyleCnt="0"/>
      <dgm:spPr/>
    </dgm:pt>
    <dgm:pt modelId="{BBCA0869-9CAF-4230-B0B0-87995AEB088B}" type="pres">
      <dgm:prSet presAssocID="{885D4328-FE76-41C1-BBDA-680C98D5ACFE}" presName="accentRepeatNode" presStyleLbl="solidFgAcc1" presStyleIdx="3" presStyleCnt="4"/>
      <dgm:spPr/>
    </dgm:pt>
  </dgm:ptLst>
  <dgm:cxnLst>
    <dgm:cxn modelId="{771E6604-13AC-4345-89D6-0325C85047EB}" srcId="{655043D0-07C1-4A2C-98AF-1585D9CACF56}" destId="{885D4328-FE76-41C1-BBDA-680C98D5ACFE}" srcOrd="3" destOrd="0" parTransId="{7C593B4C-FE60-4DA9-B01B-53A0B691C3C1}" sibTransId="{3CCA8E72-FD24-462F-845A-812AA9C93014}"/>
    <dgm:cxn modelId="{31D773C2-5937-4066-B147-D5612B3FB94F}" type="presOf" srcId="{26CAE354-B158-4DEB-963F-75723AA72D95}" destId="{C7F3EC20-39B2-4568-A239-3F81E7AB66AB}" srcOrd="0" destOrd="0" presId="urn:microsoft.com/office/officeart/2008/layout/VerticalCurvedList"/>
    <dgm:cxn modelId="{F7705922-B4F4-463D-86B2-A795DEBDC533}" srcId="{655043D0-07C1-4A2C-98AF-1585D9CACF56}" destId="{B16EA968-74C9-4734-A24B-17B9F37CAE7D}" srcOrd="0" destOrd="0" parTransId="{A7A15901-7693-42A6-8914-F4E412A481BA}" sibTransId="{26CAE354-B158-4DEB-963F-75723AA72D95}"/>
    <dgm:cxn modelId="{A2B6869E-EBDE-40DA-8CAE-A53C151C7F50}" type="presOf" srcId="{2CCDC5CB-3B57-425D-9E0F-6CB6886DAFE2}" destId="{BCB5E6D7-7CB7-48F0-B443-7048EFB11587}" srcOrd="0" destOrd="0" presId="urn:microsoft.com/office/officeart/2008/layout/VerticalCurvedList"/>
    <dgm:cxn modelId="{2C5447BB-394E-4BE5-A5AE-39600900D96F}" srcId="{655043D0-07C1-4A2C-98AF-1585D9CACF56}" destId="{4B1510D4-F380-48C5-A658-9E944212BA5C}" srcOrd="2" destOrd="0" parTransId="{D911427C-6D0D-47C8-86B6-90229414DA4B}" sibTransId="{0AFD7C49-F8AA-40ED-A5E7-13A055B085CC}"/>
    <dgm:cxn modelId="{6E027DA6-02A9-4739-8E3E-B1352697FA3D}" srcId="{655043D0-07C1-4A2C-98AF-1585D9CACF56}" destId="{2CCDC5CB-3B57-425D-9E0F-6CB6886DAFE2}" srcOrd="1" destOrd="0" parTransId="{953DE653-B587-43D1-BB0F-BCF8BA3C15F2}" sibTransId="{2A4E423A-2822-4A2B-972A-943B3F4284A3}"/>
    <dgm:cxn modelId="{634B3F5D-D08A-4FB4-8BB0-04D25298E6C8}" type="presOf" srcId="{4B1510D4-F380-48C5-A658-9E944212BA5C}" destId="{7C25522D-0D7F-4130-93DF-25DA89C5A43A}" srcOrd="0" destOrd="0" presId="urn:microsoft.com/office/officeart/2008/layout/VerticalCurvedList"/>
    <dgm:cxn modelId="{878E3D19-B7B2-4EBC-9E73-DF25677ED9CC}" type="presOf" srcId="{B16EA968-74C9-4734-A24B-17B9F37CAE7D}" destId="{0F4236DE-7D83-49B8-879D-77CCE8BC1523}" srcOrd="0" destOrd="0" presId="urn:microsoft.com/office/officeart/2008/layout/VerticalCurvedList"/>
    <dgm:cxn modelId="{D9C743D3-32D7-48FB-AA29-0798A892DFCB}" type="presOf" srcId="{885D4328-FE76-41C1-BBDA-680C98D5ACFE}" destId="{9EDDA95A-64FF-45B2-8112-01758EADAAB8}" srcOrd="0" destOrd="0" presId="urn:microsoft.com/office/officeart/2008/layout/VerticalCurvedList"/>
    <dgm:cxn modelId="{51B3E150-D8A6-4EDB-BF76-C750DCA6B3FE}" type="presOf" srcId="{655043D0-07C1-4A2C-98AF-1585D9CACF56}" destId="{68937124-7EFC-4DB9-B358-2C1D1BC9FA77}" srcOrd="0" destOrd="0" presId="urn:microsoft.com/office/officeart/2008/layout/VerticalCurvedList"/>
    <dgm:cxn modelId="{F4C7F82D-E565-4FB9-8587-3A82850B457A}" type="presParOf" srcId="{68937124-7EFC-4DB9-B358-2C1D1BC9FA77}" destId="{663781EF-373B-4D53-A91E-74E91F983D7F}" srcOrd="0" destOrd="0" presId="urn:microsoft.com/office/officeart/2008/layout/VerticalCurvedList"/>
    <dgm:cxn modelId="{D72E9F13-8664-4C97-8BA2-3AB50392EA30}" type="presParOf" srcId="{663781EF-373B-4D53-A91E-74E91F983D7F}" destId="{38DCD424-5F39-4819-888B-428B82E9401A}" srcOrd="0" destOrd="0" presId="urn:microsoft.com/office/officeart/2008/layout/VerticalCurvedList"/>
    <dgm:cxn modelId="{8C3B517C-D9D1-4C84-80CE-826326EF8F93}" type="presParOf" srcId="{38DCD424-5F39-4819-888B-428B82E9401A}" destId="{C2E169C4-ADC4-4EBA-88AB-9BCA301914A9}" srcOrd="0" destOrd="0" presId="urn:microsoft.com/office/officeart/2008/layout/VerticalCurvedList"/>
    <dgm:cxn modelId="{4BE2CE23-CF12-4E61-A9C9-37461C49F766}" type="presParOf" srcId="{38DCD424-5F39-4819-888B-428B82E9401A}" destId="{C7F3EC20-39B2-4568-A239-3F81E7AB66AB}" srcOrd="1" destOrd="0" presId="urn:microsoft.com/office/officeart/2008/layout/VerticalCurvedList"/>
    <dgm:cxn modelId="{8B4DF440-2AA5-406D-905F-5D377FCF0583}" type="presParOf" srcId="{38DCD424-5F39-4819-888B-428B82E9401A}" destId="{B15980BA-A514-437A-9767-0DF22CB16C19}" srcOrd="2" destOrd="0" presId="urn:microsoft.com/office/officeart/2008/layout/VerticalCurvedList"/>
    <dgm:cxn modelId="{ED292FE4-0A5B-4739-A741-E084D949ED0D}" type="presParOf" srcId="{38DCD424-5F39-4819-888B-428B82E9401A}" destId="{3593C023-86E7-491E-A281-676D12E10E29}" srcOrd="3" destOrd="0" presId="urn:microsoft.com/office/officeart/2008/layout/VerticalCurvedList"/>
    <dgm:cxn modelId="{58987736-B307-4CCC-8165-2C3326ED7DB5}" type="presParOf" srcId="{663781EF-373B-4D53-A91E-74E91F983D7F}" destId="{0F4236DE-7D83-49B8-879D-77CCE8BC1523}" srcOrd="1" destOrd="0" presId="urn:microsoft.com/office/officeart/2008/layout/VerticalCurvedList"/>
    <dgm:cxn modelId="{230CED02-A24A-46A6-8F4C-D82ED7DE10AD}" type="presParOf" srcId="{663781EF-373B-4D53-A91E-74E91F983D7F}" destId="{5118D836-A3A6-4266-9A60-2EEC2604E8D6}" srcOrd="2" destOrd="0" presId="urn:microsoft.com/office/officeart/2008/layout/VerticalCurvedList"/>
    <dgm:cxn modelId="{9CAAF7C7-F480-4D80-92AA-1B9F97EDE9F0}" type="presParOf" srcId="{5118D836-A3A6-4266-9A60-2EEC2604E8D6}" destId="{B1AE7244-EE10-4D4B-8F77-7B15FBDB7896}" srcOrd="0" destOrd="0" presId="urn:microsoft.com/office/officeart/2008/layout/VerticalCurvedList"/>
    <dgm:cxn modelId="{79B2C949-698C-4C41-B297-2FBDE0212DC6}" type="presParOf" srcId="{663781EF-373B-4D53-A91E-74E91F983D7F}" destId="{BCB5E6D7-7CB7-48F0-B443-7048EFB11587}" srcOrd="3" destOrd="0" presId="urn:microsoft.com/office/officeart/2008/layout/VerticalCurvedList"/>
    <dgm:cxn modelId="{E083BA04-F5CB-4615-B749-A2AC5C418FF4}" type="presParOf" srcId="{663781EF-373B-4D53-A91E-74E91F983D7F}" destId="{DD935327-5B7D-49DF-92CB-A0C965543165}" srcOrd="4" destOrd="0" presId="urn:microsoft.com/office/officeart/2008/layout/VerticalCurvedList"/>
    <dgm:cxn modelId="{93922A9E-C939-4FE2-A7C9-7B6A0A966950}" type="presParOf" srcId="{DD935327-5B7D-49DF-92CB-A0C965543165}" destId="{3CBBB93A-9158-49E4-ABA3-45F91E369878}" srcOrd="0" destOrd="0" presId="urn:microsoft.com/office/officeart/2008/layout/VerticalCurvedList"/>
    <dgm:cxn modelId="{1F4CD450-B56B-4289-99A5-FC97A2C4D065}" type="presParOf" srcId="{663781EF-373B-4D53-A91E-74E91F983D7F}" destId="{7C25522D-0D7F-4130-93DF-25DA89C5A43A}" srcOrd="5" destOrd="0" presId="urn:microsoft.com/office/officeart/2008/layout/VerticalCurvedList"/>
    <dgm:cxn modelId="{7E566E1A-AC43-4951-97CF-2FB64AE35729}" type="presParOf" srcId="{663781EF-373B-4D53-A91E-74E91F983D7F}" destId="{EFB092D8-3964-48EA-A620-DB1670327A1B}" srcOrd="6" destOrd="0" presId="urn:microsoft.com/office/officeart/2008/layout/VerticalCurvedList"/>
    <dgm:cxn modelId="{42762028-C36A-4F66-A623-6921D3AA0B1D}" type="presParOf" srcId="{EFB092D8-3964-48EA-A620-DB1670327A1B}" destId="{9DD1F666-2673-417E-9E9E-12CA6725DD02}" srcOrd="0" destOrd="0" presId="urn:microsoft.com/office/officeart/2008/layout/VerticalCurvedList"/>
    <dgm:cxn modelId="{4EAF316D-93B8-4A9A-A7CC-B46EBA4C9DB7}" type="presParOf" srcId="{663781EF-373B-4D53-A91E-74E91F983D7F}" destId="{9EDDA95A-64FF-45B2-8112-01758EADAAB8}" srcOrd="7" destOrd="0" presId="urn:microsoft.com/office/officeart/2008/layout/VerticalCurvedList"/>
    <dgm:cxn modelId="{169471E5-31FA-4F43-A225-D49E1DCE97D0}" type="presParOf" srcId="{663781EF-373B-4D53-A91E-74E91F983D7F}" destId="{BADC75DA-F4A8-43DB-AE38-EE2B4CC626B3}" srcOrd="8" destOrd="0" presId="urn:microsoft.com/office/officeart/2008/layout/VerticalCurvedList"/>
    <dgm:cxn modelId="{2D391C2A-DF46-4CE6-8C7E-625D20059716}" type="presParOf" srcId="{BADC75DA-F4A8-43DB-AE38-EE2B4CC626B3}" destId="{BBCA0869-9CAF-4230-B0B0-87995AEB088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8038B5-5CA0-46A5-BBD1-DCBEB6304F43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13CEDA81-693A-403E-BDCC-2138A9BB1130}">
      <dgm:prSet/>
      <dgm:spPr/>
      <dgm:t>
        <a:bodyPr/>
        <a:lstStyle/>
        <a:p>
          <a:pPr rtl="0"/>
          <a:r>
            <a:rPr lang="ru-RU" dirty="0" smtClean="0"/>
            <a:t>Простые подстановки</a:t>
          </a:r>
          <a:r>
            <a:rPr lang="en-US" dirty="0" smtClean="0"/>
            <a:t>/</a:t>
          </a:r>
          <a:r>
            <a:rPr lang="ru-RU" dirty="0" smtClean="0"/>
            <a:t>макросы </a:t>
          </a:r>
          <a:endParaRPr lang="ru-RU" dirty="0"/>
        </a:p>
      </dgm:t>
    </dgm:pt>
    <dgm:pt modelId="{1CF71380-2BEB-496A-BCC9-04EDE46ADDCA}" type="parTrans" cxnId="{11505277-D6A3-4EA7-A2BC-3CF65B87830E}">
      <dgm:prSet/>
      <dgm:spPr/>
      <dgm:t>
        <a:bodyPr/>
        <a:lstStyle/>
        <a:p>
          <a:endParaRPr lang="ru-RU"/>
        </a:p>
      </dgm:t>
    </dgm:pt>
    <dgm:pt modelId="{72D5F977-0049-4990-8BDB-9E718C506ED7}" type="sibTrans" cxnId="{11505277-D6A3-4EA7-A2BC-3CF65B87830E}">
      <dgm:prSet/>
      <dgm:spPr/>
      <dgm:t>
        <a:bodyPr/>
        <a:lstStyle/>
        <a:p>
          <a:endParaRPr lang="ru-RU"/>
        </a:p>
      </dgm:t>
    </dgm:pt>
    <dgm:pt modelId="{F83E353B-B4A8-4547-A096-B08D8CC02C96}">
      <dgm:prSet/>
      <dgm:spPr/>
      <dgm:t>
        <a:bodyPr/>
        <a:lstStyle/>
        <a:p>
          <a:pPr rtl="0"/>
          <a:r>
            <a:rPr lang="en-US" smtClean="0"/>
            <a:t>VS Item/Project templates</a:t>
          </a:r>
          <a:endParaRPr lang="ru-RU"/>
        </a:p>
      </dgm:t>
    </dgm:pt>
    <dgm:pt modelId="{38640356-E8B2-4222-8C66-D40779376EB3}" type="parTrans" cxnId="{18D17AD8-AF3F-4EAB-A097-BA8C123E945E}">
      <dgm:prSet/>
      <dgm:spPr/>
      <dgm:t>
        <a:bodyPr/>
        <a:lstStyle/>
        <a:p>
          <a:endParaRPr lang="ru-RU"/>
        </a:p>
      </dgm:t>
    </dgm:pt>
    <dgm:pt modelId="{E2A680DB-FFFA-445F-A76E-CCA6A2237607}" type="sibTrans" cxnId="{18D17AD8-AF3F-4EAB-A097-BA8C123E945E}">
      <dgm:prSet/>
      <dgm:spPr/>
      <dgm:t>
        <a:bodyPr/>
        <a:lstStyle/>
        <a:p>
          <a:endParaRPr lang="ru-RU"/>
        </a:p>
      </dgm:t>
    </dgm:pt>
    <dgm:pt modelId="{6F635738-E12C-48CA-A40E-9B4FD11EA614}">
      <dgm:prSet/>
      <dgm:spPr/>
      <dgm:t>
        <a:bodyPr/>
        <a:lstStyle/>
        <a:p>
          <a:pPr rtl="0"/>
          <a:r>
            <a:rPr lang="en-US" smtClean="0"/>
            <a:t>.Net Core Template Engine</a:t>
          </a:r>
          <a:endParaRPr lang="ru-RU"/>
        </a:p>
      </dgm:t>
    </dgm:pt>
    <dgm:pt modelId="{2219C099-EE62-4DA7-BD89-F53BBCA4F3AE}" type="parTrans" cxnId="{EE19D95A-950D-4D09-95A8-9F6912F9F442}">
      <dgm:prSet/>
      <dgm:spPr/>
      <dgm:t>
        <a:bodyPr/>
        <a:lstStyle/>
        <a:p>
          <a:endParaRPr lang="ru-RU"/>
        </a:p>
      </dgm:t>
    </dgm:pt>
    <dgm:pt modelId="{31EF9930-1CF6-4344-AA55-AB77CE536812}" type="sibTrans" cxnId="{EE19D95A-950D-4D09-95A8-9F6912F9F442}">
      <dgm:prSet/>
      <dgm:spPr/>
      <dgm:t>
        <a:bodyPr/>
        <a:lstStyle/>
        <a:p>
          <a:endParaRPr lang="ru-RU"/>
        </a:p>
      </dgm:t>
    </dgm:pt>
    <dgm:pt modelId="{1E8F3F4F-A55D-44DA-9EA9-414AF3C1B8A0}">
      <dgm:prSet/>
      <dgm:spPr/>
      <dgm:t>
        <a:bodyPr/>
        <a:lstStyle/>
        <a:p>
          <a:pPr rtl="0"/>
          <a:r>
            <a:rPr lang="ru-RU" smtClean="0"/>
            <a:t>Шаблонизаторы общего назначения</a:t>
          </a:r>
          <a:endParaRPr lang="ru-RU"/>
        </a:p>
      </dgm:t>
    </dgm:pt>
    <dgm:pt modelId="{C3E9639D-9CFE-45E9-A8A6-D03FD9FBFC77}" type="parTrans" cxnId="{2DC1F417-60DD-4B30-88B8-4AD55EF0424E}">
      <dgm:prSet/>
      <dgm:spPr/>
      <dgm:t>
        <a:bodyPr/>
        <a:lstStyle/>
        <a:p>
          <a:endParaRPr lang="ru-RU"/>
        </a:p>
      </dgm:t>
    </dgm:pt>
    <dgm:pt modelId="{72865A91-D74D-4681-9CFD-8640E79DEB87}" type="sibTrans" cxnId="{2DC1F417-60DD-4B30-88B8-4AD55EF0424E}">
      <dgm:prSet/>
      <dgm:spPr/>
      <dgm:t>
        <a:bodyPr/>
        <a:lstStyle/>
        <a:p>
          <a:endParaRPr lang="ru-RU"/>
        </a:p>
      </dgm:t>
    </dgm:pt>
    <dgm:pt modelId="{E15CE605-4101-40F8-BC7B-C89DFF751D79}">
      <dgm:prSet/>
      <dgm:spPr/>
      <dgm:t>
        <a:bodyPr/>
        <a:lstStyle/>
        <a:p>
          <a:pPr rtl="0"/>
          <a:r>
            <a:rPr lang="en-US" smtClean="0"/>
            <a:t>Liquid</a:t>
          </a:r>
          <a:endParaRPr lang="ru-RU"/>
        </a:p>
      </dgm:t>
    </dgm:pt>
    <dgm:pt modelId="{C554CDB6-8238-491C-8538-6302AEF7B2C8}" type="parTrans" cxnId="{B74363DA-641E-44B6-8854-3A5CE14E5226}">
      <dgm:prSet/>
      <dgm:spPr/>
      <dgm:t>
        <a:bodyPr/>
        <a:lstStyle/>
        <a:p>
          <a:endParaRPr lang="ru-RU"/>
        </a:p>
      </dgm:t>
    </dgm:pt>
    <dgm:pt modelId="{1F5E742B-3FE8-4EB8-B2B1-53B1AA1C3AAC}" type="sibTrans" cxnId="{B74363DA-641E-44B6-8854-3A5CE14E5226}">
      <dgm:prSet/>
      <dgm:spPr/>
      <dgm:t>
        <a:bodyPr/>
        <a:lstStyle/>
        <a:p>
          <a:endParaRPr lang="ru-RU"/>
        </a:p>
      </dgm:t>
    </dgm:pt>
    <dgm:pt modelId="{9601178C-5D0E-4AC8-9C72-C8C26C3A23CE}">
      <dgm:prSet/>
      <dgm:spPr/>
      <dgm:t>
        <a:bodyPr/>
        <a:lstStyle/>
        <a:p>
          <a:pPr rtl="0"/>
          <a:r>
            <a:rPr lang="en-US" smtClean="0"/>
            <a:t>Mustache</a:t>
          </a:r>
          <a:endParaRPr lang="ru-RU"/>
        </a:p>
      </dgm:t>
    </dgm:pt>
    <dgm:pt modelId="{6DCA6782-374E-4336-ADE6-C249A87209ED}" type="parTrans" cxnId="{D2969877-E0DC-4113-9C5C-4E3091AC7A89}">
      <dgm:prSet/>
      <dgm:spPr/>
      <dgm:t>
        <a:bodyPr/>
        <a:lstStyle/>
        <a:p>
          <a:endParaRPr lang="ru-RU"/>
        </a:p>
      </dgm:t>
    </dgm:pt>
    <dgm:pt modelId="{59478777-7AC3-4295-B151-DB4BCB90F742}" type="sibTrans" cxnId="{D2969877-E0DC-4113-9C5C-4E3091AC7A89}">
      <dgm:prSet/>
      <dgm:spPr/>
      <dgm:t>
        <a:bodyPr/>
        <a:lstStyle/>
        <a:p>
          <a:endParaRPr lang="ru-RU"/>
        </a:p>
      </dgm:t>
    </dgm:pt>
    <dgm:pt modelId="{40F7BD19-DC3B-41A3-AC39-2385CA9755F6}">
      <dgm:prSet/>
      <dgm:spPr/>
      <dgm:t>
        <a:bodyPr/>
        <a:lstStyle/>
        <a:p>
          <a:pPr rtl="0"/>
          <a:r>
            <a:rPr lang="ru-RU" smtClean="0"/>
            <a:t>Шаблонизаторы на основе ЯП</a:t>
          </a:r>
          <a:endParaRPr lang="ru-RU"/>
        </a:p>
      </dgm:t>
    </dgm:pt>
    <dgm:pt modelId="{396A0B2C-30CE-4C81-B97B-624FCC06D367}" type="parTrans" cxnId="{068E6163-47D6-4597-96BF-CBA2EA480CA5}">
      <dgm:prSet/>
      <dgm:spPr/>
      <dgm:t>
        <a:bodyPr/>
        <a:lstStyle/>
        <a:p>
          <a:endParaRPr lang="ru-RU"/>
        </a:p>
      </dgm:t>
    </dgm:pt>
    <dgm:pt modelId="{7B9F4CCE-DB6D-4037-B0AC-A0983C54B005}" type="sibTrans" cxnId="{068E6163-47D6-4597-96BF-CBA2EA480CA5}">
      <dgm:prSet/>
      <dgm:spPr/>
      <dgm:t>
        <a:bodyPr/>
        <a:lstStyle/>
        <a:p>
          <a:endParaRPr lang="ru-RU"/>
        </a:p>
      </dgm:t>
    </dgm:pt>
    <dgm:pt modelId="{7425F053-418E-4ED4-84C7-266253DBF70F}">
      <dgm:prSet/>
      <dgm:spPr/>
      <dgm:t>
        <a:bodyPr/>
        <a:lstStyle/>
        <a:p>
          <a:pPr rtl="0"/>
          <a:r>
            <a:rPr lang="en-US" smtClean="0"/>
            <a:t>T4</a:t>
          </a:r>
          <a:endParaRPr lang="ru-RU"/>
        </a:p>
      </dgm:t>
    </dgm:pt>
    <dgm:pt modelId="{EACA4953-885E-4013-82A0-91A12BD6ACA8}" type="parTrans" cxnId="{DF1ED809-4BF0-4D9B-BDAF-FDC89BA8760E}">
      <dgm:prSet/>
      <dgm:spPr/>
      <dgm:t>
        <a:bodyPr/>
        <a:lstStyle/>
        <a:p>
          <a:endParaRPr lang="ru-RU"/>
        </a:p>
      </dgm:t>
    </dgm:pt>
    <dgm:pt modelId="{7762CB3D-73CD-4288-82C9-1A8A4BB04D72}" type="sibTrans" cxnId="{DF1ED809-4BF0-4D9B-BDAF-FDC89BA8760E}">
      <dgm:prSet/>
      <dgm:spPr/>
      <dgm:t>
        <a:bodyPr/>
        <a:lstStyle/>
        <a:p>
          <a:endParaRPr lang="ru-RU"/>
        </a:p>
      </dgm:t>
    </dgm:pt>
    <dgm:pt modelId="{FC6ED517-D00A-4A10-8D9F-F649F82A4792}">
      <dgm:prSet/>
      <dgm:spPr/>
      <dgm:t>
        <a:bodyPr/>
        <a:lstStyle/>
        <a:p>
          <a:pPr rtl="0"/>
          <a:r>
            <a:rPr lang="en-US" smtClean="0"/>
            <a:t>Roslyn</a:t>
          </a:r>
          <a:endParaRPr lang="ru-RU"/>
        </a:p>
      </dgm:t>
    </dgm:pt>
    <dgm:pt modelId="{279B4CB4-91D6-4C93-86C8-154B36FCD0CB}" type="parTrans" cxnId="{8576836D-79B0-49C9-BFB6-22E7CF549794}">
      <dgm:prSet/>
      <dgm:spPr/>
      <dgm:t>
        <a:bodyPr/>
        <a:lstStyle/>
        <a:p>
          <a:endParaRPr lang="ru-RU"/>
        </a:p>
      </dgm:t>
    </dgm:pt>
    <dgm:pt modelId="{51DF7CC1-B0FB-49F5-9267-3D1194EF9EEE}" type="sibTrans" cxnId="{8576836D-79B0-49C9-BFB6-22E7CF549794}">
      <dgm:prSet/>
      <dgm:spPr/>
      <dgm:t>
        <a:bodyPr/>
        <a:lstStyle/>
        <a:p>
          <a:endParaRPr lang="ru-RU"/>
        </a:p>
      </dgm:t>
    </dgm:pt>
    <dgm:pt modelId="{791DE02B-37D1-4344-88CC-B6A8EC14E4F4}">
      <dgm:prSet/>
      <dgm:spPr/>
      <dgm:t>
        <a:bodyPr/>
        <a:lstStyle/>
        <a:p>
          <a:pPr rtl="0"/>
          <a:r>
            <a:rPr lang="en-US" smtClean="0"/>
            <a:t>CodeSmith</a:t>
          </a:r>
          <a:endParaRPr lang="ru-RU"/>
        </a:p>
      </dgm:t>
    </dgm:pt>
    <dgm:pt modelId="{CAB1E73E-02ED-4CB0-8054-5A87910FBD21}" type="parTrans" cxnId="{70CF8A2B-83A2-4FF6-A5E6-96F6799C84AD}">
      <dgm:prSet/>
      <dgm:spPr/>
      <dgm:t>
        <a:bodyPr/>
        <a:lstStyle/>
        <a:p>
          <a:endParaRPr lang="ru-RU"/>
        </a:p>
      </dgm:t>
    </dgm:pt>
    <dgm:pt modelId="{0DCD616D-D8AC-44E1-A2E0-F44BA621DC73}" type="sibTrans" cxnId="{70CF8A2B-83A2-4FF6-A5E6-96F6799C84AD}">
      <dgm:prSet/>
      <dgm:spPr/>
      <dgm:t>
        <a:bodyPr/>
        <a:lstStyle/>
        <a:p>
          <a:endParaRPr lang="ru-RU"/>
        </a:p>
      </dgm:t>
    </dgm:pt>
    <dgm:pt modelId="{633AA0A0-65EC-4404-9DDE-4589C47095E3}" type="pres">
      <dgm:prSet presAssocID="{AD8038B5-5CA0-46A5-BBD1-DCBEB6304F4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FEF6551-762C-42FE-9B10-B23476B9E005}" type="pres">
      <dgm:prSet presAssocID="{13CEDA81-693A-403E-BDCC-2138A9BB1130}" presName="parentLin" presStyleCnt="0"/>
      <dgm:spPr/>
    </dgm:pt>
    <dgm:pt modelId="{BCF2940B-796B-4805-85DA-3120F8E2AA4B}" type="pres">
      <dgm:prSet presAssocID="{13CEDA81-693A-403E-BDCC-2138A9BB1130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A399DE7D-EB03-4A4A-AB6D-70DA30448D70}" type="pres">
      <dgm:prSet presAssocID="{13CEDA81-693A-403E-BDCC-2138A9BB113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0BF0CF-22CD-442D-913C-90A3B413A0F0}" type="pres">
      <dgm:prSet presAssocID="{13CEDA81-693A-403E-BDCC-2138A9BB1130}" presName="negativeSpace" presStyleCnt="0"/>
      <dgm:spPr/>
    </dgm:pt>
    <dgm:pt modelId="{D2715D37-FE6B-40A5-B539-A8B2FC12A87E}" type="pres">
      <dgm:prSet presAssocID="{13CEDA81-693A-403E-BDCC-2138A9BB113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7655A2-4CE3-4E93-ADC9-2728B5363ED9}" type="pres">
      <dgm:prSet presAssocID="{72D5F977-0049-4990-8BDB-9E718C506ED7}" presName="spaceBetweenRectangles" presStyleCnt="0"/>
      <dgm:spPr/>
    </dgm:pt>
    <dgm:pt modelId="{9676DD81-E7D9-419E-B397-C1B24A83A6FB}" type="pres">
      <dgm:prSet presAssocID="{1E8F3F4F-A55D-44DA-9EA9-414AF3C1B8A0}" presName="parentLin" presStyleCnt="0"/>
      <dgm:spPr/>
    </dgm:pt>
    <dgm:pt modelId="{F9A87F1A-4E54-40EA-B24E-4FF4AF10DCA0}" type="pres">
      <dgm:prSet presAssocID="{1E8F3F4F-A55D-44DA-9EA9-414AF3C1B8A0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B499BD81-CA0A-4184-9477-175B7B791A38}" type="pres">
      <dgm:prSet presAssocID="{1E8F3F4F-A55D-44DA-9EA9-414AF3C1B8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3ED807-A1AD-4FFC-BDFC-ED61AFC378F7}" type="pres">
      <dgm:prSet presAssocID="{1E8F3F4F-A55D-44DA-9EA9-414AF3C1B8A0}" presName="negativeSpace" presStyleCnt="0"/>
      <dgm:spPr/>
    </dgm:pt>
    <dgm:pt modelId="{87A2B2BB-7D42-4393-A9B7-6CAC62446228}" type="pres">
      <dgm:prSet presAssocID="{1E8F3F4F-A55D-44DA-9EA9-414AF3C1B8A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1753E9-9405-4553-9530-93B098B1D0F3}" type="pres">
      <dgm:prSet presAssocID="{72865A91-D74D-4681-9CFD-8640E79DEB87}" presName="spaceBetweenRectangles" presStyleCnt="0"/>
      <dgm:spPr/>
    </dgm:pt>
    <dgm:pt modelId="{43D8765B-CD2D-48A0-831F-C98D2410E670}" type="pres">
      <dgm:prSet presAssocID="{40F7BD19-DC3B-41A3-AC39-2385CA9755F6}" presName="parentLin" presStyleCnt="0"/>
      <dgm:spPr/>
    </dgm:pt>
    <dgm:pt modelId="{084B2C2D-DC8B-40E4-982F-EB9286EB1175}" type="pres">
      <dgm:prSet presAssocID="{40F7BD19-DC3B-41A3-AC39-2385CA9755F6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11BD56DB-9973-409F-A3DE-89254C3A39E0}" type="pres">
      <dgm:prSet presAssocID="{40F7BD19-DC3B-41A3-AC39-2385CA9755F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A0CA3E-C342-4343-9A52-A1CC06A3325F}" type="pres">
      <dgm:prSet presAssocID="{40F7BD19-DC3B-41A3-AC39-2385CA9755F6}" presName="negativeSpace" presStyleCnt="0"/>
      <dgm:spPr/>
    </dgm:pt>
    <dgm:pt modelId="{22B2046A-C05E-4DD1-8AE6-653838FC3ED6}" type="pres">
      <dgm:prSet presAssocID="{40F7BD19-DC3B-41A3-AC39-2385CA9755F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EACF8F1-2CDC-47A9-AF94-9040318FA262}" type="presOf" srcId="{AD8038B5-5CA0-46A5-BBD1-DCBEB6304F43}" destId="{633AA0A0-65EC-4404-9DDE-4589C47095E3}" srcOrd="0" destOrd="0" presId="urn:microsoft.com/office/officeart/2005/8/layout/list1"/>
    <dgm:cxn modelId="{2DC1F417-60DD-4B30-88B8-4AD55EF0424E}" srcId="{AD8038B5-5CA0-46A5-BBD1-DCBEB6304F43}" destId="{1E8F3F4F-A55D-44DA-9EA9-414AF3C1B8A0}" srcOrd="1" destOrd="0" parTransId="{C3E9639D-9CFE-45E9-A8A6-D03FD9FBFC77}" sibTransId="{72865A91-D74D-4681-9CFD-8640E79DEB87}"/>
    <dgm:cxn modelId="{068E6163-47D6-4597-96BF-CBA2EA480CA5}" srcId="{AD8038B5-5CA0-46A5-BBD1-DCBEB6304F43}" destId="{40F7BD19-DC3B-41A3-AC39-2385CA9755F6}" srcOrd="2" destOrd="0" parTransId="{396A0B2C-30CE-4C81-B97B-624FCC06D367}" sibTransId="{7B9F4CCE-DB6D-4037-B0AC-A0983C54B005}"/>
    <dgm:cxn modelId="{EE19D95A-950D-4D09-95A8-9F6912F9F442}" srcId="{13CEDA81-693A-403E-BDCC-2138A9BB1130}" destId="{6F635738-E12C-48CA-A40E-9B4FD11EA614}" srcOrd="1" destOrd="0" parTransId="{2219C099-EE62-4DA7-BD89-F53BBCA4F3AE}" sibTransId="{31EF9930-1CF6-4344-AA55-AB77CE536812}"/>
    <dgm:cxn modelId="{7AD16079-DC0D-46BC-AC0B-F4934A25A0B2}" type="presOf" srcId="{E15CE605-4101-40F8-BC7B-C89DFF751D79}" destId="{87A2B2BB-7D42-4393-A9B7-6CAC62446228}" srcOrd="0" destOrd="0" presId="urn:microsoft.com/office/officeart/2005/8/layout/list1"/>
    <dgm:cxn modelId="{E02ABB5E-479A-485F-AA9A-1CC31F35A2A9}" type="presOf" srcId="{40F7BD19-DC3B-41A3-AC39-2385CA9755F6}" destId="{11BD56DB-9973-409F-A3DE-89254C3A39E0}" srcOrd="1" destOrd="0" presId="urn:microsoft.com/office/officeart/2005/8/layout/list1"/>
    <dgm:cxn modelId="{B74363DA-641E-44B6-8854-3A5CE14E5226}" srcId="{1E8F3F4F-A55D-44DA-9EA9-414AF3C1B8A0}" destId="{E15CE605-4101-40F8-BC7B-C89DFF751D79}" srcOrd="0" destOrd="0" parTransId="{C554CDB6-8238-491C-8538-6302AEF7B2C8}" sibTransId="{1F5E742B-3FE8-4EB8-B2B1-53B1AA1C3AAC}"/>
    <dgm:cxn modelId="{18D17AD8-AF3F-4EAB-A097-BA8C123E945E}" srcId="{13CEDA81-693A-403E-BDCC-2138A9BB1130}" destId="{F83E353B-B4A8-4547-A096-B08D8CC02C96}" srcOrd="0" destOrd="0" parTransId="{38640356-E8B2-4222-8C66-D40779376EB3}" sibTransId="{E2A680DB-FFFA-445F-A76E-CCA6A2237607}"/>
    <dgm:cxn modelId="{DF1ED809-4BF0-4D9B-BDAF-FDC89BA8760E}" srcId="{40F7BD19-DC3B-41A3-AC39-2385CA9755F6}" destId="{7425F053-418E-4ED4-84C7-266253DBF70F}" srcOrd="0" destOrd="0" parTransId="{EACA4953-885E-4013-82A0-91A12BD6ACA8}" sibTransId="{7762CB3D-73CD-4288-82C9-1A8A4BB04D72}"/>
    <dgm:cxn modelId="{B1BF3C1C-BC02-491E-9841-5399E1DCE7AB}" type="presOf" srcId="{13CEDA81-693A-403E-BDCC-2138A9BB1130}" destId="{BCF2940B-796B-4805-85DA-3120F8E2AA4B}" srcOrd="0" destOrd="0" presId="urn:microsoft.com/office/officeart/2005/8/layout/list1"/>
    <dgm:cxn modelId="{35C142D3-369D-4232-9995-999A5EFCF554}" type="presOf" srcId="{1E8F3F4F-A55D-44DA-9EA9-414AF3C1B8A0}" destId="{F9A87F1A-4E54-40EA-B24E-4FF4AF10DCA0}" srcOrd="0" destOrd="0" presId="urn:microsoft.com/office/officeart/2005/8/layout/list1"/>
    <dgm:cxn modelId="{216E7BEB-FBDC-41E7-8AAC-9EE7AF87A15E}" type="presOf" srcId="{1E8F3F4F-A55D-44DA-9EA9-414AF3C1B8A0}" destId="{B499BD81-CA0A-4184-9477-175B7B791A38}" srcOrd="1" destOrd="0" presId="urn:microsoft.com/office/officeart/2005/8/layout/list1"/>
    <dgm:cxn modelId="{70CF8A2B-83A2-4FF6-A5E6-96F6799C84AD}" srcId="{40F7BD19-DC3B-41A3-AC39-2385CA9755F6}" destId="{791DE02B-37D1-4344-88CC-B6A8EC14E4F4}" srcOrd="2" destOrd="0" parTransId="{CAB1E73E-02ED-4CB0-8054-5A87910FBD21}" sibTransId="{0DCD616D-D8AC-44E1-A2E0-F44BA621DC73}"/>
    <dgm:cxn modelId="{8576836D-79B0-49C9-BFB6-22E7CF549794}" srcId="{40F7BD19-DC3B-41A3-AC39-2385CA9755F6}" destId="{FC6ED517-D00A-4A10-8D9F-F649F82A4792}" srcOrd="1" destOrd="0" parTransId="{279B4CB4-91D6-4C93-86C8-154B36FCD0CB}" sibTransId="{51DF7CC1-B0FB-49F5-9267-3D1194EF9EEE}"/>
    <dgm:cxn modelId="{75FB8B53-21EF-4B94-B8A2-1E30B4FF04E0}" type="presOf" srcId="{FC6ED517-D00A-4A10-8D9F-F649F82A4792}" destId="{22B2046A-C05E-4DD1-8AE6-653838FC3ED6}" srcOrd="0" destOrd="1" presId="urn:microsoft.com/office/officeart/2005/8/layout/list1"/>
    <dgm:cxn modelId="{A23460CE-A774-4FB2-B64A-FED45CE44723}" type="presOf" srcId="{791DE02B-37D1-4344-88CC-B6A8EC14E4F4}" destId="{22B2046A-C05E-4DD1-8AE6-653838FC3ED6}" srcOrd="0" destOrd="2" presId="urn:microsoft.com/office/officeart/2005/8/layout/list1"/>
    <dgm:cxn modelId="{11505277-D6A3-4EA7-A2BC-3CF65B87830E}" srcId="{AD8038B5-5CA0-46A5-BBD1-DCBEB6304F43}" destId="{13CEDA81-693A-403E-BDCC-2138A9BB1130}" srcOrd="0" destOrd="0" parTransId="{1CF71380-2BEB-496A-BCC9-04EDE46ADDCA}" sibTransId="{72D5F977-0049-4990-8BDB-9E718C506ED7}"/>
    <dgm:cxn modelId="{361F87F4-17F6-4420-A5A8-103761C6FD98}" type="presOf" srcId="{9601178C-5D0E-4AC8-9C72-C8C26C3A23CE}" destId="{87A2B2BB-7D42-4393-A9B7-6CAC62446228}" srcOrd="0" destOrd="1" presId="urn:microsoft.com/office/officeart/2005/8/layout/list1"/>
    <dgm:cxn modelId="{D2969877-E0DC-4113-9C5C-4E3091AC7A89}" srcId="{1E8F3F4F-A55D-44DA-9EA9-414AF3C1B8A0}" destId="{9601178C-5D0E-4AC8-9C72-C8C26C3A23CE}" srcOrd="1" destOrd="0" parTransId="{6DCA6782-374E-4336-ADE6-C249A87209ED}" sibTransId="{59478777-7AC3-4295-B151-DB4BCB90F742}"/>
    <dgm:cxn modelId="{3137D8B5-0D0E-4B7E-BB58-E8995265C207}" type="presOf" srcId="{7425F053-418E-4ED4-84C7-266253DBF70F}" destId="{22B2046A-C05E-4DD1-8AE6-653838FC3ED6}" srcOrd="0" destOrd="0" presId="urn:microsoft.com/office/officeart/2005/8/layout/list1"/>
    <dgm:cxn modelId="{B74917EC-E685-4A48-8F88-B36D79D99BF0}" type="presOf" srcId="{6F635738-E12C-48CA-A40E-9B4FD11EA614}" destId="{D2715D37-FE6B-40A5-B539-A8B2FC12A87E}" srcOrd="0" destOrd="1" presId="urn:microsoft.com/office/officeart/2005/8/layout/list1"/>
    <dgm:cxn modelId="{F121726E-3F19-49B2-92D0-C27AEE220A7B}" type="presOf" srcId="{F83E353B-B4A8-4547-A096-B08D8CC02C96}" destId="{D2715D37-FE6B-40A5-B539-A8B2FC12A87E}" srcOrd="0" destOrd="0" presId="urn:microsoft.com/office/officeart/2005/8/layout/list1"/>
    <dgm:cxn modelId="{34DAD703-5BB6-4DAF-B025-379DC9D89D0D}" type="presOf" srcId="{13CEDA81-693A-403E-BDCC-2138A9BB1130}" destId="{A399DE7D-EB03-4A4A-AB6D-70DA30448D70}" srcOrd="1" destOrd="0" presId="urn:microsoft.com/office/officeart/2005/8/layout/list1"/>
    <dgm:cxn modelId="{BC2A45C8-B4C0-4BC6-8C0F-B92575D0EBF2}" type="presOf" srcId="{40F7BD19-DC3B-41A3-AC39-2385CA9755F6}" destId="{084B2C2D-DC8B-40E4-982F-EB9286EB1175}" srcOrd="0" destOrd="0" presId="urn:microsoft.com/office/officeart/2005/8/layout/list1"/>
    <dgm:cxn modelId="{82923572-610B-4646-A7E4-56C5C6D8EC07}" type="presParOf" srcId="{633AA0A0-65EC-4404-9DDE-4589C47095E3}" destId="{4FEF6551-762C-42FE-9B10-B23476B9E005}" srcOrd="0" destOrd="0" presId="urn:microsoft.com/office/officeart/2005/8/layout/list1"/>
    <dgm:cxn modelId="{ECB01333-02E5-4D65-88EE-60A5A14B15E6}" type="presParOf" srcId="{4FEF6551-762C-42FE-9B10-B23476B9E005}" destId="{BCF2940B-796B-4805-85DA-3120F8E2AA4B}" srcOrd="0" destOrd="0" presId="urn:microsoft.com/office/officeart/2005/8/layout/list1"/>
    <dgm:cxn modelId="{D3931B77-1B6E-4FC1-A607-67D55E9F18C5}" type="presParOf" srcId="{4FEF6551-762C-42FE-9B10-B23476B9E005}" destId="{A399DE7D-EB03-4A4A-AB6D-70DA30448D70}" srcOrd="1" destOrd="0" presId="urn:microsoft.com/office/officeart/2005/8/layout/list1"/>
    <dgm:cxn modelId="{267BE427-D542-4487-963B-970FC85A17AE}" type="presParOf" srcId="{633AA0A0-65EC-4404-9DDE-4589C47095E3}" destId="{F30BF0CF-22CD-442D-913C-90A3B413A0F0}" srcOrd="1" destOrd="0" presId="urn:microsoft.com/office/officeart/2005/8/layout/list1"/>
    <dgm:cxn modelId="{29C7303F-387A-44C3-9F49-649BC15D0469}" type="presParOf" srcId="{633AA0A0-65EC-4404-9DDE-4589C47095E3}" destId="{D2715D37-FE6B-40A5-B539-A8B2FC12A87E}" srcOrd="2" destOrd="0" presId="urn:microsoft.com/office/officeart/2005/8/layout/list1"/>
    <dgm:cxn modelId="{5169B977-8E17-48AA-ACCC-11DE6C7E752D}" type="presParOf" srcId="{633AA0A0-65EC-4404-9DDE-4589C47095E3}" destId="{417655A2-4CE3-4E93-ADC9-2728B5363ED9}" srcOrd="3" destOrd="0" presId="urn:microsoft.com/office/officeart/2005/8/layout/list1"/>
    <dgm:cxn modelId="{1E3DED87-A4F1-4719-B862-3625BBD151CE}" type="presParOf" srcId="{633AA0A0-65EC-4404-9DDE-4589C47095E3}" destId="{9676DD81-E7D9-419E-B397-C1B24A83A6FB}" srcOrd="4" destOrd="0" presId="urn:microsoft.com/office/officeart/2005/8/layout/list1"/>
    <dgm:cxn modelId="{AE043578-4772-4A8C-98CA-A61A9D051960}" type="presParOf" srcId="{9676DD81-E7D9-419E-B397-C1B24A83A6FB}" destId="{F9A87F1A-4E54-40EA-B24E-4FF4AF10DCA0}" srcOrd="0" destOrd="0" presId="urn:microsoft.com/office/officeart/2005/8/layout/list1"/>
    <dgm:cxn modelId="{7D940371-C72C-460E-A344-334D1C5F09F9}" type="presParOf" srcId="{9676DD81-E7D9-419E-B397-C1B24A83A6FB}" destId="{B499BD81-CA0A-4184-9477-175B7B791A38}" srcOrd="1" destOrd="0" presId="urn:microsoft.com/office/officeart/2005/8/layout/list1"/>
    <dgm:cxn modelId="{610979C4-04BF-41CA-BF23-0A9F6F3AC116}" type="presParOf" srcId="{633AA0A0-65EC-4404-9DDE-4589C47095E3}" destId="{A03ED807-A1AD-4FFC-BDFC-ED61AFC378F7}" srcOrd="5" destOrd="0" presId="urn:microsoft.com/office/officeart/2005/8/layout/list1"/>
    <dgm:cxn modelId="{82F2AF43-01DF-41A0-8623-5C4C362C4880}" type="presParOf" srcId="{633AA0A0-65EC-4404-9DDE-4589C47095E3}" destId="{87A2B2BB-7D42-4393-A9B7-6CAC62446228}" srcOrd="6" destOrd="0" presId="urn:microsoft.com/office/officeart/2005/8/layout/list1"/>
    <dgm:cxn modelId="{DD522FE6-FFFB-4DA0-963D-535CAEA6E3BA}" type="presParOf" srcId="{633AA0A0-65EC-4404-9DDE-4589C47095E3}" destId="{FF1753E9-9405-4553-9530-93B098B1D0F3}" srcOrd="7" destOrd="0" presId="urn:microsoft.com/office/officeart/2005/8/layout/list1"/>
    <dgm:cxn modelId="{51162A79-93A1-42B1-8239-27AB19E55202}" type="presParOf" srcId="{633AA0A0-65EC-4404-9DDE-4589C47095E3}" destId="{43D8765B-CD2D-48A0-831F-C98D2410E670}" srcOrd="8" destOrd="0" presId="urn:microsoft.com/office/officeart/2005/8/layout/list1"/>
    <dgm:cxn modelId="{076E9E9F-2FE6-4DC6-8AB8-5ADFCE84C2DB}" type="presParOf" srcId="{43D8765B-CD2D-48A0-831F-C98D2410E670}" destId="{084B2C2D-DC8B-40E4-982F-EB9286EB1175}" srcOrd="0" destOrd="0" presId="urn:microsoft.com/office/officeart/2005/8/layout/list1"/>
    <dgm:cxn modelId="{3838833F-BD3D-4E77-9AB3-513049F5100E}" type="presParOf" srcId="{43D8765B-CD2D-48A0-831F-C98D2410E670}" destId="{11BD56DB-9973-409F-A3DE-89254C3A39E0}" srcOrd="1" destOrd="0" presId="urn:microsoft.com/office/officeart/2005/8/layout/list1"/>
    <dgm:cxn modelId="{35C3A820-5F54-49F9-9435-934F19FBD17A}" type="presParOf" srcId="{633AA0A0-65EC-4404-9DDE-4589C47095E3}" destId="{75A0CA3E-C342-4343-9A52-A1CC06A3325F}" srcOrd="9" destOrd="0" presId="urn:microsoft.com/office/officeart/2005/8/layout/list1"/>
    <dgm:cxn modelId="{2AA04BB1-C79B-4DD5-A614-1C150719D2A2}" type="presParOf" srcId="{633AA0A0-65EC-4404-9DDE-4589C47095E3}" destId="{22B2046A-C05E-4DD1-8AE6-653838FC3ED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3EC20-39B2-4568-A239-3F81E7AB66AB}">
      <dsp:nvSpPr>
        <dsp:cNvPr id="0" name=""/>
        <dsp:cNvSpPr/>
      </dsp:nvSpPr>
      <dsp:spPr>
        <a:xfrm>
          <a:off x="-5372032" y="-822638"/>
          <a:ext cx="6396664" cy="6396664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236DE-7D83-49B8-879D-77CCE8BC1523}">
      <dsp:nvSpPr>
        <dsp:cNvPr id="0" name=""/>
        <dsp:cNvSpPr/>
      </dsp:nvSpPr>
      <dsp:spPr>
        <a:xfrm>
          <a:off x="536432" y="365286"/>
          <a:ext cx="9046383" cy="73095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0194" tIns="91440" rIns="91440" bIns="9144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RegExp</a:t>
          </a:r>
          <a:endParaRPr lang="ru-RU" sz="3600" kern="1200"/>
        </a:p>
      </dsp:txBody>
      <dsp:txXfrm>
        <a:off x="536432" y="365286"/>
        <a:ext cx="9046383" cy="730953"/>
      </dsp:txXfrm>
    </dsp:sp>
    <dsp:sp modelId="{B1AE7244-EE10-4D4B-8F77-7B15FBDB7896}">
      <dsp:nvSpPr>
        <dsp:cNvPr id="0" name=""/>
        <dsp:cNvSpPr/>
      </dsp:nvSpPr>
      <dsp:spPr>
        <a:xfrm>
          <a:off x="79586" y="273917"/>
          <a:ext cx="913691" cy="9136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CB5E6D7-7CB7-48F0-B443-7048EFB11587}">
      <dsp:nvSpPr>
        <dsp:cNvPr id="0" name=""/>
        <dsp:cNvSpPr/>
      </dsp:nvSpPr>
      <dsp:spPr>
        <a:xfrm>
          <a:off x="955505" y="1461906"/>
          <a:ext cx="8627310" cy="730953"/>
        </a:xfrm>
        <a:prstGeom prst="rect">
          <a:avLst/>
        </a:prstGeom>
        <a:gradFill rotWithShape="0">
          <a:gsLst>
            <a:gs pos="0">
              <a:schemeClr val="accent2">
                <a:hueOff val="-3540066"/>
                <a:satOff val="6335"/>
                <a:lumOff val="3334"/>
                <a:alphaOff val="0"/>
                <a:tint val="50000"/>
                <a:satMod val="300000"/>
              </a:schemeClr>
            </a:gs>
            <a:gs pos="35000">
              <a:schemeClr val="accent2">
                <a:hueOff val="-3540066"/>
                <a:satOff val="6335"/>
                <a:lumOff val="3334"/>
                <a:alphaOff val="0"/>
                <a:tint val="37000"/>
                <a:satMod val="300000"/>
              </a:schemeClr>
            </a:gs>
            <a:gs pos="100000">
              <a:schemeClr val="accent2">
                <a:hueOff val="-3540066"/>
                <a:satOff val="6335"/>
                <a:lumOff val="333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0194" tIns="91440" rIns="91440" bIns="9144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XSLT</a:t>
          </a:r>
          <a:endParaRPr lang="ru-RU" sz="3600" kern="1200"/>
        </a:p>
      </dsp:txBody>
      <dsp:txXfrm>
        <a:off x="955505" y="1461906"/>
        <a:ext cx="8627310" cy="730953"/>
      </dsp:txXfrm>
    </dsp:sp>
    <dsp:sp modelId="{3CBBB93A-9158-49E4-ABA3-45F91E369878}">
      <dsp:nvSpPr>
        <dsp:cNvPr id="0" name=""/>
        <dsp:cNvSpPr/>
      </dsp:nvSpPr>
      <dsp:spPr>
        <a:xfrm>
          <a:off x="498659" y="1370537"/>
          <a:ext cx="913691" cy="9136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-3540066"/>
              <a:satOff val="6335"/>
              <a:lumOff val="33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C25522D-0D7F-4130-93DF-25DA89C5A43A}">
      <dsp:nvSpPr>
        <dsp:cNvPr id="0" name=""/>
        <dsp:cNvSpPr/>
      </dsp:nvSpPr>
      <dsp:spPr>
        <a:xfrm>
          <a:off x="955505" y="2558526"/>
          <a:ext cx="8627310" cy="730953"/>
        </a:xfrm>
        <a:prstGeom prst="rect">
          <a:avLst/>
        </a:prstGeom>
        <a:gradFill rotWithShape="0">
          <a:gsLst>
            <a:gs pos="0">
              <a:schemeClr val="accent2">
                <a:hueOff val="-7080133"/>
                <a:satOff val="12671"/>
                <a:lumOff val="6667"/>
                <a:alphaOff val="0"/>
                <a:tint val="50000"/>
                <a:satMod val="300000"/>
              </a:schemeClr>
            </a:gs>
            <a:gs pos="35000">
              <a:schemeClr val="accent2">
                <a:hueOff val="-7080133"/>
                <a:satOff val="12671"/>
                <a:lumOff val="6667"/>
                <a:alphaOff val="0"/>
                <a:tint val="37000"/>
                <a:satMod val="300000"/>
              </a:schemeClr>
            </a:gs>
            <a:gs pos="100000">
              <a:schemeClr val="accent2">
                <a:hueOff val="-7080133"/>
                <a:satOff val="12671"/>
                <a:lumOff val="666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0194" tIns="91440" rIns="91440" bIns="9144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Dynamic Proxy</a:t>
          </a:r>
          <a:endParaRPr lang="ru-RU" sz="3600" kern="1200"/>
        </a:p>
      </dsp:txBody>
      <dsp:txXfrm>
        <a:off x="955505" y="2558526"/>
        <a:ext cx="8627310" cy="730953"/>
      </dsp:txXfrm>
    </dsp:sp>
    <dsp:sp modelId="{9DD1F666-2673-417E-9E9E-12CA6725DD02}">
      <dsp:nvSpPr>
        <dsp:cNvPr id="0" name=""/>
        <dsp:cNvSpPr/>
      </dsp:nvSpPr>
      <dsp:spPr>
        <a:xfrm>
          <a:off x="498659" y="2467157"/>
          <a:ext cx="913691" cy="9136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-7080133"/>
              <a:satOff val="12671"/>
              <a:lumOff val="66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EDDA95A-64FF-45B2-8112-01758EADAAB8}">
      <dsp:nvSpPr>
        <dsp:cNvPr id="0" name=""/>
        <dsp:cNvSpPr/>
      </dsp:nvSpPr>
      <dsp:spPr>
        <a:xfrm>
          <a:off x="536432" y="3655146"/>
          <a:ext cx="9046383" cy="730953"/>
        </a:xfrm>
        <a:prstGeom prst="rect">
          <a:avLst/>
        </a:prstGeom>
        <a:gradFill rotWithShape="0">
          <a:gsLst>
            <a:gs pos="0">
              <a:schemeClr val="accent2">
                <a:hueOff val="-10620199"/>
                <a:satOff val="19006"/>
                <a:lumOff val="10001"/>
                <a:alphaOff val="0"/>
                <a:tint val="50000"/>
                <a:satMod val="300000"/>
              </a:schemeClr>
            </a:gs>
            <a:gs pos="35000">
              <a:schemeClr val="accent2">
                <a:hueOff val="-10620199"/>
                <a:satOff val="19006"/>
                <a:lumOff val="1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0620199"/>
                <a:satOff val="19006"/>
                <a:lumOff val="1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0194" tIns="91440" rIns="91440" bIns="9144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Mock-</a:t>
          </a:r>
          <a:r>
            <a:rPr lang="ru-RU" sz="3600" kern="1200" smtClean="0"/>
            <a:t>библиотеки</a:t>
          </a:r>
          <a:endParaRPr lang="ru-RU" sz="3600" kern="1200"/>
        </a:p>
      </dsp:txBody>
      <dsp:txXfrm>
        <a:off x="536432" y="3655146"/>
        <a:ext cx="9046383" cy="730953"/>
      </dsp:txXfrm>
    </dsp:sp>
    <dsp:sp modelId="{BBCA0869-9CAF-4230-B0B0-87995AEB088B}">
      <dsp:nvSpPr>
        <dsp:cNvPr id="0" name=""/>
        <dsp:cNvSpPr/>
      </dsp:nvSpPr>
      <dsp:spPr>
        <a:xfrm>
          <a:off x="79586" y="3563777"/>
          <a:ext cx="913691" cy="9136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-10620199"/>
              <a:satOff val="19006"/>
              <a:lumOff val="100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15D37-FE6B-40A5-B539-A8B2FC12A87E}">
      <dsp:nvSpPr>
        <dsp:cNvPr id="0" name=""/>
        <dsp:cNvSpPr/>
      </dsp:nvSpPr>
      <dsp:spPr>
        <a:xfrm>
          <a:off x="0" y="331253"/>
          <a:ext cx="9648859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859" tIns="374904" rIns="748859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VS Item/Project templates</a:t>
          </a:r>
          <a:endParaRPr lang="ru-R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.Net Core Template Engine</a:t>
          </a:r>
          <a:endParaRPr lang="ru-RU" sz="1800" kern="1200"/>
        </a:p>
      </dsp:txBody>
      <dsp:txXfrm>
        <a:off x="0" y="331253"/>
        <a:ext cx="9648859" cy="1105650"/>
      </dsp:txXfrm>
    </dsp:sp>
    <dsp:sp modelId="{A399DE7D-EB03-4A4A-AB6D-70DA30448D70}">
      <dsp:nvSpPr>
        <dsp:cNvPr id="0" name=""/>
        <dsp:cNvSpPr/>
      </dsp:nvSpPr>
      <dsp:spPr>
        <a:xfrm>
          <a:off x="482442" y="65573"/>
          <a:ext cx="6754201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5293" tIns="0" rIns="25529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Простые подстановки</a:t>
          </a:r>
          <a:r>
            <a:rPr lang="en-US" sz="1800" kern="1200" dirty="0" smtClean="0"/>
            <a:t>/</a:t>
          </a:r>
          <a:r>
            <a:rPr lang="ru-RU" sz="1800" kern="1200" dirty="0" smtClean="0"/>
            <a:t>макросы </a:t>
          </a:r>
          <a:endParaRPr lang="ru-RU" sz="1800" kern="1200" dirty="0"/>
        </a:p>
      </dsp:txBody>
      <dsp:txXfrm>
        <a:off x="508381" y="91512"/>
        <a:ext cx="6702323" cy="479482"/>
      </dsp:txXfrm>
    </dsp:sp>
    <dsp:sp modelId="{87A2B2BB-7D42-4393-A9B7-6CAC62446228}">
      <dsp:nvSpPr>
        <dsp:cNvPr id="0" name=""/>
        <dsp:cNvSpPr/>
      </dsp:nvSpPr>
      <dsp:spPr>
        <a:xfrm>
          <a:off x="0" y="1799783"/>
          <a:ext cx="9648859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859" tIns="374904" rIns="748859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Liquid</a:t>
          </a:r>
          <a:endParaRPr lang="ru-R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Mustache</a:t>
          </a:r>
          <a:endParaRPr lang="ru-RU" sz="1800" kern="1200"/>
        </a:p>
      </dsp:txBody>
      <dsp:txXfrm>
        <a:off x="0" y="1799783"/>
        <a:ext cx="9648859" cy="1105650"/>
      </dsp:txXfrm>
    </dsp:sp>
    <dsp:sp modelId="{B499BD81-CA0A-4184-9477-175B7B791A38}">
      <dsp:nvSpPr>
        <dsp:cNvPr id="0" name=""/>
        <dsp:cNvSpPr/>
      </dsp:nvSpPr>
      <dsp:spPr>
        <a:xfrm>
          <a:off x="482442" y="1534103"/>
          <a:ext cx="6754201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5293" tIns="0" rIns="25529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/>
            <a:t>Шаблонизаторы общего назначения</a:t>
          </a:r>
          <a:endParaRPr lang="ru-RU" sz="1800" kern="1200"/>
        </a:p>
      </dsp:txBody>
      <dsp:txXfrm>
        <a:off x="508381" y="1560042"/>
        <a:ext cx="6702323" cy="479482"/>
      </dsp:txXfrm>
    </dsp:sp>
    <dsp:sp modelId="{22B2046A-C05E-4DD1-8AE6-653838FC3ED6}">
      <dsp:nvSpPr>
        <dsp:cNvPr id="0" name=""/>
        <dsp:cNvSpPr/>
      </dsp:nvSpPr>
      <dsp:spPr>
        <a:xfrm>
          <a:off x="0" y="3268313"/>
          <a:ext cx="9648859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859" tIns="374904" rIns="748859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T4</a:t>
          </a:r>
          <a:endParaRPr lang="ru-R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Roslyn</a:t>
          </a:r>
          <a:endParaRPr lang="ru-R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CodeSmith</a:t>
          </a:r>
          <a:endParaRPr lang="ru-RU" sz="1800" kern="1200"/>
        </a:p>
      </dsp:txBody>
      <dsp:txXfrm>
        <a:off x="0" y="3268313"/>
        <a:ext cx="9648859" cy="1417500"/>
      </dsp:txXfrm>
    </dsp:sp>
    <dsp:sp modelId="{11BD56DB-9973-409F-A3DE-89254C3A39E0}">
      <dsp:nvSpPr>
        <dsp:cNvPr id="0" name=""/>
        <dsp:cNvSpPr/>
      </dsp:nvSpPr>
      <dsp:spPr>
        <a:xfrm>
          <a:off x="482442" y="3002633"/>
          <a:ext cx="6754201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5293" tIns="0" rIns="25529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/>
            <a:t>Шаблонизаторы на основе ЯП</a:t>
          </a:r>
          <a:endParaRPr lang="ru-RU" sz="1800" kern="1200"/>
        </a:p>
      </dsp:txBody>
      <dsp:txXfrm>
        <a:off x="508381" y="3028572"/>
        <a:ext cx="6702323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133F-8031-4831-8F3E-50C91F823C86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B005B-06D2-48E8-9D1D-814134C67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3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Tx/>
              <a:buChar char="-"/>
            </a:pPr>
            <a:r>
              <a:rPr lang="ru-RU" sz="1200" b="0" i="0" u="none" strike="noStrike" kern="1200" cap="none" dirty="0" smtClean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Срабатывают однократно</a:t>
            </a:r>
            <a:endParaRPr lang="en-US" sz="1200" b="0" i="0" u="none" strike="noStrike" kern="1200" cap="none" dirty="0" smtClean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indent="-171450" rtl="0" fontAlgn="ctr">
              <a:buFontTx/>
              <a:buChar char="-"/>
            </a:pPr>
            <a:r>
              <a:rPr lang="ru-RU" sz="1200" b="0" i="0" u="none" strike="noStrike" kern="1200" cap="none" dirty="0" smtClean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После генерации - ручная доработка, повторная генерация не возможна</a:t>
            </a:r>
            <a:endParaRPr lang="en-US" sz="1200" b="0" i="0" u="none" strike="noStrike" kern="1200" cap="none" dirty="0" smtClean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indent="-171450" rtl="0" fontAlgn="ctr">
              <a:buFontTx/>
              <a:buChar char="-"/>
            </a:pPr>
            <a:r>
              <a:rPr lang="x-none" sz="1200" b="0" i="0" u="none" strike="noStrike" kern="1200" cap="none" dirty="0" smtClean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База - шаблон с простыми подстановками, макросами (подстановки, которые вычисляются)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1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baseline="0" dirty="0" smtClean="0"/>
              <a:t>За основу для генерации берут некую готовую модель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Базу данных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Имеющийся код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Описание на специальном языке (</a:t>
            </a:r>
            <a:r>
              <a:rPr lang="en-US" baseline="0" dirty="0" smtClean="0"/>
              <a:t>WSDL)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Как правило, используют разделение на 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Генерируемую часть, которую можно </a:t>
            </a:r>
            <a:r>
              <a:rPr lang="ru-RU" baseline="0" dirty="0" err="1" smtClean="0"/>
              <a:t>перегенерировать</a:t>
            </a:r>
            <a:r>
              <a:rPr lang="ru-RU" baseline="0" dirty="0" smtClean="0"/>
              <a:t> заново при изменении модели 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Рукописную часть, которая как-то расширяет сгенерированную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Отдельный случай генераторы в </a:t>
            </a:r>
            <a:r>
              <a:rPr lang="en-US" baseline="0" dirty="0" smtClean="0"/>
              <a:t>VS</a:t>
            </a:r>
            <a:r>
              <a:rPr lang="ru-RU" baseline="0" dirty="0" smtClean="0"/>
              <a:t>. Их особенность – автоматическое срабатывание (перегенерация) на каждое изменение исходного файла модели.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51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За основу берется исходный код самого проекта 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Логика генерации</a:t>
            </a:r>
            <a:r>
              <a:rPr lang="ru-RU" baseline="0" dirty="0" smtClean="0"/>
              <a:t> очень обширная (может генерировать множество разнотипных артефактов сразу – контроллеры, </a:t>
            </a:r>
            <a:r>
              <a:rPr lang="en-US" baseline="0" dirty="0" smtClean="0"/>
              <a:t>view</a:t>
            </a:r>
            <a:r>
              <a:rPr lang="ru-RU" baseline="0" dirty="0" smtClean="0"/>
              <a:t>, </a:t>
            </a:r>
            <a:r>
              <a:rPr lang="en-US" baseline="0" dirty="0" smtClean="0"/>
              <a:t>partial view</a:t>
            </a:r>
            <a:r>
              <a:rPr lang="ru-RU" baseline="0" dirty="0" smtClean="0"/>
              <a:t>, …)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Имеет достаточно простой встроенный механизм изменения шаблонов генератора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951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095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Работают</a:t>
            </a:r>
            <a:r>
              <a:rPr lang="ru-RU" baseline="0" dirty="0" smtClean="0"/>
              <a:t> или в </a:t>
            </a:r>
            <a:r>
              <a:rPr lang="en-US" baseline="0" dirty="0" smtClean="0"/>
              <a:t>Runtime </a:t>
            </a:r>
            <a:r>
              <a:rPr lang="ru-RU" baseline="0" dirty="0" smtClean="0"/>
              <a:t>или в </a:t>
            </a:r>
            <a:r>
              <a:rPr lang="en-US" baseline="0" dirty="0" smtClean="0"/>
              <a:t>Compile-time </a:t>
            </a:r>
            <a:r>
              <a:rPr lang="ru-RU" baseline="0" dirty="0" smtClean="0"/>
              <a:t>(если используется предкомпиляция)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Язык описания шаблонов</a:t>
            </a:r>
            <a:r>
              <a:rPr lang="en-US" baseline="0" dirty="0" smtClean="0"/>
              <a:t> Razor – </a:t>
            </a:r>
            <a:r>
              <a:rPr lang="ru-RU" baseline="0" dirty="0" smtClean="0"/>
              <a:t>по сути </a:t>
            </a:r>
            <a:r>
              <a:rPr lang="en-US" baseline="0" dirty="0" smtClean="0"/>
              <a:t>C# c </a:t>
            </a:r>
            <a:r>
              <a:rPr lang="ru-RU" baseline="0" dirty="0" smtClean="0"/>
              <a:t>расширениями для генерации </a:t>
            </a:r>
            <a:r>
              <a:rPr lang="en-US" baseline="0" dirty="0" smtClean="0"/>
              <a:t>HTML </a:t>
            </a:r>
            <a:r>
              <a:rPr lang="ru-RU" baseline="0" dirty="0" smtClean="0"/>
              <a:t>на выходе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627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865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158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64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mailto:mail@kontur.ru" TargetMode="External"/><Relationship Id="rId2" Type="http://schemas.openxmlformats.org/officeDocument/2006/relationships/hyperlink" Target="kontur.ru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271590" y="1773242"/>
            <a:ext cx="9648825" cy="1648749"/>
          </a:xfrm>
        </p:spPr>
        <p:txBody>
          <a:bodyPr>
            <a:normAutofit/>
          </a:bodyPr>
          <a:lstStyle>
            <a:lvl1pPr algn="ctr">
              <a:defRPr sz="5400" baseline="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17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2000" y="3421988"/>
            <a:ext cx="9648000" cy="72709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71590" y="5343599"/>
            <a:ext cx="7200000" cy="461665"/>
          </a:xfrm>
        </p:spPr>
        <p:txBody>
          <a:bodyPr wrap="square">
            <a:spAutoFit/>
          </a:bodyPr>
          <a:lstStyle>
            <a:lvl1pPr marL="0" indent="0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6" hasCustomPrompt="1"/>
          </p:nvPr>
        </p:nvSpPr>
        <p:spPr>
          <a:xfrm>
            <a:off x="1271590" y="5899728"/>
            <a:ext cx="7219887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pic>
        <p:nvPicPr>
          <p:cNvPr id="8" name="Picture 2" descr="https://kontur.ru/Files/userfiles/image/brandbook/logo-kontu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5316820"/>
            <a:ext cx="2274816" cy="61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87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773241"/>
            <a:ext cx="9601133" cy="475138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946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1773241"/>
            <a:ext cx="9648825" cy="3384551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3637993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57791"/>
            <a:ext cx="12192000" cy="1366837"/>
          </a:xfrm>
          <a:solidFill>
            <a:schemeClr val="accent1">
              <a:alpha val="80000"/>
            </a:schemeClr>
          </a:solidFill>
        </p:spPr>
        <p:txBody>
          <a:bodyPr lIns="1260000" rIns="126000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38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333379"/>
            <a:ext cx="10896600" cy="1439863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3379"/>
            <a:ext cx="1295400" cy="143986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9917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157789"/>
            <a:ext cx="10896600" cy="1366836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7789"/>
            <a:ext cx="1295400" cy="1366836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2810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6096000" y="-1304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1304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333375"/>
            <a:ext cx="4464372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9086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79853" y="333375"/>
            <a:ext cx="4440560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398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271590" y="2420893"/>
            <a:ext cx="9648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accent1"/>
                </a:solidFill>
                <a:latin typeface="+mj-lt"/>
              </a:rPr>
              <a:t>Вопросы?</a:t>
            </a:r>
          </a:p>
        </p:txBody>
      </p:sp>
      <p:sp>
        <p:nvSpPr>
          <p:cNvPr id="16" name="Текст 9"/>
          <p:cNvSpPr txBox="1">
            <a:spLocks/>
          </p:cNvSpPr>
          <p:nvPr userDrawn="1"/>
        </p:nvSpPr>
        <p:spPr>
          <a:xfrm>
            <a:off x="6132128" y="6155293"/>
            <a:ext cx="4860416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hlinkClick r:id="rId2" action="ppaction://hlinkfile"/>
              </a:rPr>
              <a:t>kontur.ru</a:t>
            </a:r>
            <a:endParaRPr lang="ru-RU" sz="1800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2128" y="4077076"/>
            <a:ext cx="4824412" cy="49244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7" hasCustomPrompt="1"/>
          </p:nvPr>
        </p:nvSpPr>
        <p:spPr>
          <a:xfrm>
            <a:off x="6132128" y="5173759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ru-RU" dirty="0"/>
              <a:t>+ 7 900 000-00-00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3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6132128" y="5548592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en-US" dirty="0">
                <a:hlinkClick r:id="rId3"/>
              </a:rPr>
              <a:t>mail@kontur.ru</a:t>
            </a:r>
            <a:r>
              <a:rPr lang="en-US" dirty="0"/>
              <a:t> 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5" name="Текст 18"/>
          <p:cNvSpPr>
            <a:spLocks noGrp="1"/>
          </p:cNvSpPr>
          <p:nvPr>
            <p:ph type="body" sz="quarter" idx="19" hasCustomPrompt="1"/>
          </p:nvPr>
        </p:nvSpPr>
        <p:spPr>
          <a:xfrm>
            <a:off x="6132128" y="4782957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ru-RU" dirty="0"/>
              <a:t>Должность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pic>
        <p:nvPicPr>
          <p:cNvPr id="9" name="Picture 2" descr="https://kontur.ru/Files/userfiles/image/brandbook/logo-kontur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4000059"/>
            <a:ext cx="2095048" cy="56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773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2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71553" y="1773241"/>
            <a:ext cx="9648859" cy="4751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3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271590" y="2708920"/>
            <a:ext cx="9648825" cy="108044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1587" y="4076700"/>
            <a:ext cx="9648000" cy="5044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Подзаголовок раздела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71587" y="3933056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68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orient="horz" pos="256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680396" cy="4751390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1"/>
          </p:nvPr>
        </p:nvSpPr>
        <p:spPr>
          <a:xfrm>
            <a:off x="6240016" y="1773239"/>
            <a:ext cx="4656517" cy="4751386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8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57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1" y="2774530"/>
            <a:ext cx="4656139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240465" y="2774529"/>
            <a:ext cx="4656137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1" y="1773238"/>
            <a:ext cx="4656139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240465" y="1773237"/>
            <a:ext cx="4656071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cxnSp>
        <p:nvCxnSpPr>
          <p:cNvPr id="12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79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  <p15:guide id="2" pos="3749" userDrawn="1">
          <p15:clr>
            <a:srgbClr val="FBAE40"/>
          </p15:clr>
        </p15:guide>
        <p15:guide id="3" pos="393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4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90" y="5724528"/>
            <a:ext cx="9648825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1271589" y="333378"/>
            <a:ext cx="9648824" cy="482441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baseline="0"/>
            </a:lvl1pPr>
            <a:lvl2pPr>
              <a:defRPr sz="20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227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1271590" y="333379"/>
            <a:ext cx="9648825" cy="48244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89" y="5724528"/>
            <a:ext cx="9648824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143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7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90" y="1773238"/>
            <a:ext cx="9648825" cy="4751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271590" y="333376"/>
            <a:ext cx="9648825" cy="1079501"/>
          </a:xfrm>
          <a:prstGeom prst="rect">
            <a:avLst/>
          </a:prstGeom>
        </p:spPr>
        <p:txBody>
          <a:bodyPr vert="horz" wrap="square" lIns="0" tIns="45720" rIns="0" bIns="14400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4" r:id="rId3"/>
    <p:sldLayoutId id="2147483668" r:id="rId4"/>
    <p:sldLayoutId id="2147483669" r:id="rId5"/>
    <p:sldLayoutId id="2147483670" r:id="rId6"/>
    <p:sldLayoutId id="2147483678" r:id="rId7"/>
    <p:sldLayoutId id="2147483679" r:id="rId8"/>
    <p:sldLayoutId id="2147483677" r:id="rId9"/>
    <p:sldLayoutId id="2147483673" r:id="rId10"/>
    <p:sldLayoutId id="2147483674" r:id="rId11"/>
    <p:sldLayoutId id="2147483661" r:id="rId12"/>
    <p:sldLayoutId id="2147483675" r:id="rId13"/>
    <p:sldLayoutId id="2147483676" r:id="rId14"/>
    <p:sldLayoutId id="2147483680" r:id="rId15"/>
    <p:sldLayoutId id="2147483681" r:id="rId16"/>
    <p:sldLayoutId id="2147483667" r:id="rId17"/>
    <p:sldLayoutId id="2147483655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cap="none" baseline="0"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801" userDrawn="1">
          <p15:clr>
            <a:srgbClr val="F26B43"/>
          </p15:clr>
        </p15:guide>
        <p15:guide id="2" pos="6879" userDrawn="1">
          <p15:clr>
            <a:srgbClr val="F26B43"/>
          </p15:clr>
        </p15:guide>
        <p15:guide id="4" orient="horz" pos="3249" userDrawn="1">
          <p15:clr>
            <a:srgbClr val="F26B43"/>
          </p15:clr>
        </p15:guide>
        <p15:guide id="5" orient="horz" pos="1117" userDrawn="1">
          <p15:clr>
            <a:srgbClr val="F26B43"/>
          </p15:clr>
        </p15:guide>
        <p15:guide id="6" orient="horz" pos="210" userDrawn="1">
          <p15:clr>
            <a:srgbClr val="F26B43"/>
          </p15:clr>
        </p15:guide>
        <p15:guide id="7" orient="horz" pos="4110" userDrawn="1">
          <p15:clr>
            <a:srgbClr val="F26B43"/>
          </p15:clr>
        </p15:guide>
        <p15:guide id="8" orient="horz" pos="89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ailRomanov/TechTalks_CodeGenerators" TargetMode="Externa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C%D0%B5%D1%82%D0%B0%D0%BF%D1%80%D0%BE%D0%B3%D1%80%D0%B0%D0%BC%D0%BC%D0%B8%D1%80%D0%BE%D0%B2%D0%B0%D0%BD%D0%B8%D0%B5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Романов Михаил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 smtClean="0"/>
              <a:t>Ведущий программист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Генерация кода в .</a:t>
            </a:r>
            <a:r>
              <a:rPr lang="ru-RU" dirty="0" err="1"/>
              <a:t>Net</a:t>
            </a:r>
            <a:r>
              <a:rPr lang="ru-RU" dirty="0"/>
              <a:t>: от простых шаблонов до </a:t>
            </a:r>
            <a:r>
              <a:rPr lang="ru-RU" dirty="0" err="1"/>
              <a:t>scaffolding</a:t>
            </a:r>
            <a:endParaRPr lang="ru-RU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Вкалывают роботы, а не </a:t>
            </a:r>
            <a:r>
              <a:rPr lang="ru-RU" dirty="0" smtClean="0"/>
              <a:t>…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900" y="716989"/>
            <a:ext cx="2171428" cy="8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Генераторы кодов по XAML (WPF, </a:t>
            </a:r>
            <a:r>
              <a:rPr lang="ru-RU" dirty="0" err="1"/>
              <a:t>Workflow</a:t>
            </a:r>
            <a:r>
              <a:rPr lang="ru-RU" dirty="0"/>
              <a:t>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06684" y="1678296"/>
            <a:ext cx="8177239" cy="28007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Window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x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="WpfApp1.MainWindow"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xmlns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="clr-namespace:WpfApp1"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mc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Ignorable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="d"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Title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MainWindow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="267.16"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Width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="497.337"&gt;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Canvas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TextBox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Width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="200"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="20"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endParaRPr kumimoji="0" lang="en-US" alt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Canvas.Left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="60"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Canvas.Top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="75"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x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="tBox"/&gt;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Width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="92"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="20"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endParaRPr kumimoji="0" lang="en-US" alt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Canvas.Left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="294"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Canvas.Top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="75"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x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="button"&gt;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SSSS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Canvas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Window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ru-RU" altLang="ru-RU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48128" y="4305764"/>
            <a:ext cx="4673074" cy="23083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partial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MainWindow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: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Window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MainWindow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{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InitializeComponent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tBox.Text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"2222"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button.IsEnabled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altLang="ru-RU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7666630" y="2060848"/>
            <a:ext cx="1597722" cy="1178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8517179" y="2060848"/>
            <a:ext cx="747173" cy="3570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5303912" y="3969839"/>
            <a:ext cx="1324922" cy="1490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5303912" y="5459926"/>
            <a:ext cx="2880320" cy="489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48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Генератор кода для </a:t>
            </a:r>
            <a:r>
              <a:rPr lang="ru-RU" dirty="0" err="1"/>
              <a:t>WinForms</a:t>
            </a:r>
            <a:r>
              <a:rPr lang="ru-RU" dirty="0"/>
              <a:t> дизайнера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1700808"/>
            <a:ext cx="6689549" cy="46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77004969"/>
              </p:ext>
            </p:extLst>
          </p:nvPr>
        </p:nvGraphicFramePr>
        <p:xfrm>
          <a:off x="1271556" y="1772816"/>
          <a:ext cx="9648859" cy="4751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Генераторы машинных кодов</a:t>
            </a:r>
          </a:p>
        </p:txBody>
      </p:sp>
    </p:spTree>
    <p:extLst>
      <p:ext uri="{BB962C8B-B14F-4D97-AF65-F5344CB8AC3E}">
        <p14:creationId xmlns:p14="http://schemas.microsoft.com/office/powerpoint/2010/main" val="259400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F3EC20-39B2-4568-A239-3F81E7AB66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7F3EC20-39B2-4568-A239-3F81E7AB66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AE7244-EE10-4D4B-8F77-7B15FBDB78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B1AE7244-EE10-4D4B-8F77-7B15FBDB78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4236DE-7D83-49B8-879D-77CCE8BC1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0F4236DE-7D83-49B8-879D-77CCE8BC15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BBB93A-9158-49E4-ABA3-45F91E3698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3CBBB93A-9158-49E4-ABA3-45F91E3698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B5E6D7-7CB7-48F0-B443-7048EFB11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BCB5E6D7-7CB7-48F0-B443-7048EFB11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D1F666-2673-417E-9E9E-12CA6725D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9DD1F666-2673-417E-9E9E-12CA6725DD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25522D-0D7F-4130-93DF-25DA89C5A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7C25522D-0D7F-4130-93DF-25DA89C5A4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CA0869-9CAF-4230-B0B0-87995AEB0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BBCA0869-9CAF-4230-B0B0-87995AEB08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DDA95A-64FF-45B2-8112-01758EADAA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9EDDA95A-64FF-45B2-8112-01758EADAA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Кодогенрация</a:t>
            </a:r>
            <a:r>
              <a:rPr lang="ru-RU" dirty="0" smtClean="0"/>
              <a:t> изнутри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1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Модель, генератор, артефакты, …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87359" y="2387038"/>
            <a:ext cx="2529250" cy="12961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Генератор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775520" y="2387038"/>
            <a:ext cx="252925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</a:t>
            </a:r>
            <a:r>
              <a:rPr lang="en-US" dirty="0" smtClean="0"/>
              <a:t>/ </a:t>
            </a:r>
            <a:r>
              <a:rPr lang="ru-RU" dirty="0" smtClean="0"/>
              <a:t>параметры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599198" y="2387038"/>
            <a:ext cx="252925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Артефакты (результирующий код)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75520" y="4221088"/>
            <a:ext cx="8352928" cy="12961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Инфраструктура (запуск, хранение, обновление, …)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5" idx="3"/>
            <a:endCxn id="4" idx="1"/>
          </p:cNvCxnSpPr>
          <p:nvPr/>
        </p:nvCxnSpPr>
        <p:spPr>
          <a:xfrm>
            <a:off x="4304770" y="3035110"/>
            <a:ext cx="382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" idx="3"/>
            <a:endCxn id="6" idx="1"/>
          </p:cNvCxnSpPr>
          <p:nvPr/>
        </p:nvCxnSpPr>
        <p:spPr>
          <a:xfrm>
            <a:off x="7216609" y="3035110"/>
            <a:ext cx="382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Модель, генератор, артефакты, </a:t>
            </a:r>
            <a:r>
              <a:rPr lang="ru-RU" dirty="0" smtClean="0"/>
              <a:t>…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649" t="6044" r="7579" b="15142"/>
          <a:stretch/>
        </p:blipFill>
        <p:spPr>
          <a:xfrm>
            <a:off x="2423592" y="2996951"/>
            <a:ext cx="5256584" cy="2376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519842"/>
            <a:ext cx="5692584" cy="1307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342237" y="2015362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Модель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6200" y="354117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Генератор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32747" y="4437112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Результат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4211" t="9562" r="8949" b="18537"/>
          <a:stretch/>
        </p:blipFill>
        <p:spPr>
          <a:xfrm>
            <a:off x="7176120" y="4941168"/>
            <a:ext cx="4392488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9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r>
              <a:rPr lang="en-US" dirty="0"/>
              <a:t>-style</a:t>
            </a:r>
          </a:p>
          <a:p>
            <a:r>
              <a:rPr lang="en-US" dirty="0" smtClean="0"/>
              <a:t>Templates</a:t>
            </a:r>
            <a:endParaRPr lang="ru-RU" dirty="0" smtClean="0"/>
          </a:p>
          <a:p>
            <a:r>
              <a:rPr lang="en-US" dirty="0"/>
              <a:t>AST (Code model)-based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Типы </a:t>
            </a:r>
            <a:r>
              <a:rPr lang="ru-RU" dirty="0" smtClean="0"/>
              <a:t>генераторов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8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r>
              <a:rPr lang="en-US" dirty="0"/>
              <a:t>-style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95600" y="2276872"/>
            <a:ext cx="6516528" cy="31393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builder.Append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builder.Append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System.Text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builder.Append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spaceName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builder.Append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generation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builder.Append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builder.Append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"}"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  <a:endParaRPr lang="ru-RU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916832"/>
            <a:ext cx="3344675" cy="3674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9"/>
          <p:cNvGrpSpPr/>
          <p:nvPr/>
        </p:nvGrpSpPr>
        <p:grpSpPr>
          <a:xfrm>
            <a:off x="2639616" y="2514282"/>
            <a:ext cx="1224136" cy="2187920"/>
            <a:chOff x="4327451" y="2083981"/>
            <a:chExt cx="1499190" cy="2716620"/>
          </a:xfrm>
        </p:grpSpPr>
        <p:sp>
          <p:nvSpPr>
            <p:cNvPr id="5" name="Rectangle 10"/>
            <p:cNvSpPr/>
            <p:nvPr/>
          </p:nvSpPr>
          <p:spPr>
            <a:xfrm>
              <a:off x="4327452" y="2498651"/>
              <a:ext cx="538493" cy="22328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B8B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buClrTx/>
                <a:buFontTx/>
                <a:buNone/>
                <a:defRPr/>
              </a:pPr>
              <a:endParaRPr lang="en-US" smtClean="0">
                <a:solidFill>
                  <a:srgbClr val="464547"/>
                </a:solidFill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" name="Rectangle 11"/>
            <p:cNvSpPr/>
            <p:nvPr/>
          </p:nvSpPr>
          <p:spPr>
            <a:xfrm>
              <a:off x="4922874" y="2498651"/>
              <a:ext cx="393405" cy="22328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B8B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buClrTx/>
                <a:buFontTx/>
                <a:buNone/>
                <a:defRPr/>
              </a:pPr>
              <a:endParaRPr lang="en-US" smtClean="0">
                <a:solidFill>
                  <a:srgbClr val="464547"/>
                </a:solidFill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7" name="Rectangle 12"/>
            <p:cNvSpPr/>
            <p:nvPr/>
          </p:nvSpPr>
          <p:spPr>
            <a:xfrm>
              <a:off x="4455041" y="2083981"/>
              <a:ext cx="664535" cy="22328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B8B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buClrTx/>
                <a:buFontTx/>
                <a:buNone/>
                <a:defRPr/>
              </a:pPr>
              <a:endParaRPr lang="en-US" smtClean="0">
                <a:solidFill>
                  <a:srgbClr val="464547"/>
                </a:solidFill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8" name="Rectangle 13"/>
            <p:cNvSpPr/>
            <p:nvPr/>
          </p:nvSpPr>
          <p:spPr>
            <a:xfrm>
              <a:off x="4327452" y="2849525"/>
              <a:ext cx="488763" cy="22328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B8B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buClrTx/>
                <a:buFontTx/>
                <a:buNone/>
                <a:defRPr/>
              </a:pPr>
              <a:endParaRPr lang="en-US" smtClean="0">
                <a:solidFill>
                  <a:srgbClr val="464547"/>
                </a:solidFill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9" name="Rectangle 14"/>
            <p:cNvSpPr/>
            <p:nvPr/>
          </p:nvSpPr>
          <p:spPr>
            <a:xfrm>
              <a:off x="4873144" y="2849525"/>
              <a:ext cx="528196" cy="22328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B8B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buClrTx/>
                <a:buFontTx/>
                <a:buNone/>
                <a:defRPr/>
              </a:pPr>
              <a:endParaRPr lang="en-US" smtClean="0">
                <a:solidFill>
                  <a:srgbClr val="464547"/>
                </a:solidFill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0" name="Rectangle 15"/>
            <p:cNvSpPr/>
            <p:nvPr/>
          </p:nvSpPr>
          <p:spPr>
            <a:xfrm>
              <a:off x="4334421" y="3221665"/>
              <a:ext cx="627614" cy="22328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B8B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buClrTx/>
                <a:buFontTx/>
                <a:buNone/>
                <a:defRPr/>
              </a:pPr>
              <a:endParaRPr lang="en-US" smtClean="0">
                <a:solidFill>
                  <a:srgbClr val="464547"/>
                </a:solidFill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1" name="Rectangle 16"/>
            <p:cNvSpPr/>
            <p:nvPr/>
          </p:nvSpPr>
          <p:spPr>
            <a:xfrm>
              <a:off x="5052180" y="3221665"/>
              <a:ext cx="774461" cy="22328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B8B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buClrTx/>
                <a:buFontTx/>
                <a:buNone/>
                <a:defRPr/>
              </a:pPr>
              <a:endParaRPr lang="en-US" smtClean="0">
                <a:solidFill>
                  <a:srgbClr val="464547"/>
                </a:solidFill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2" name="Rectangle 17"/>
            <p:cNvSpPr/>
            <p:nvPr/>
          </p:nvSpPr>
          <p:spPr>
            <a:xfrm>
              <a:off x="4327451" y="4183913"/>
              <a:ext cx="538493" cy="22328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B8B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buClrTx/>
                <a:buFontTx/>
                <a:buNone/>
                <a:defRPr/>
              </a:pPr>
              <a:endParaRPr lang="en-US" smtClean="0">
                <a:solidFill>
                  <a:srgbClr val="464547"/>
                </a:solidFill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3" name="Rectangle 18"/>
            <p:cNvSpPr/>
            <p:nvPr/>
          </p:nvSpPr>
          <p:spPr>
            <a:xfrm>
              <a:off x="4952317" y="4183913"/>
              <a:ext cx="812436" cy="22328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B8B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buClrTx/>
                <a:buFontTx/>
                <a:buNone/>
                <a:defRPr/>
              </a:pPr>
              <a:endParaRPr lang="en-US" smtClean="0">
                <a:solidFill>
                  <a:srgbClr val="464547"/>
                </a:solidFill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4" name="Rectangle 19"/>
            <p:cNvSpPr/>
            <p:nvPr/>
          </p:nvSpPr>
          <p:spPr>
            <a:xfrm>
              <a:off x="4497570" y="3827721"/>
              <a:ext cx="664535" cy="22328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B8B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buClrTx/>
                <a:buFontTx/>
                <a:buNone/>
                <a:defRPr/>
              </a:pPr>
              <a:endParaRPr lang="en-US" smtClean="0">
                <a:solidFill>
                  <a:srgbClr val="464547"/>
                </a:solidFill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5" name="Rectangle 20"/>
            <p:cNvSpPr/>
            <p:nvPr/>
          </p:nvSpPr>
          <p:spPr>
            <a:xfrm>
              <a:off x="4327451" y="4577317"/>
              <a:ext cx="538493" cy="22328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B8B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buClrTx/>
                <a:buFontTx/>
                <a:buNone/>
                <a:defRPr/>
              </a:pPr>
              <a:endParaRPr lang="en-US" smtClean="0">
                <a:solidFill>
                  <a:srgbClr val="464547"/>
                </a:solidFill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6" name="Rectangle 21"/>
            <p:cNvSpPr/>
            <p:nvPr/>
          </p:nvSpPr>
          <p:spPr>
            <a:xfrm>
              <a:off x="4932961" y="4577317"/>
              <a:ext cx="893680" cy="22328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B8B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buClrTx/>
                <a:buFontTx/>
                <a:buNone/>
                <a:defRPr/>
              </a:pPr>
              <a:endParaRPr lang="en-US" smtClean="0">
                <a:solidFill>
                  <a:srgbClr val="464547"/>
                </a:solidFill>
                <a:latin typeface="Trebuchet MS"/>
                <a:ea typeface="+mn-ea"/>
                <a:cs typeface="+mn-cs"/>
              </a:endParaRPr>
            </a:p>
          </p:txBody>
        </p:sp>
      </p:grpSp>
      <p:pic>
        <p:nvPicPr>
          <p:cNvPr id="1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2535248"/>
            <a:ext cx="4100379" cy="2524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8" name="Group 4"/>
          <p:cNvGrpSpPr/>
          <p:nvPr/>
        </p:nvGrpSpPr>
        <p:grpSpPr>
          <a:xfrm>
            <a:off x="7311539" y="3446885"/>
            <a:ext cx="2304256" cy="912779"/>
            <a:chOff x="5192038" y="2367940"/>
            <a:chExt cx="2523995" cy="981152"/>
          </a:xfrm>
        </p:grpSpPr>
        <p:sp>
          <p:nvSpPr>
            <p:cNvPr id="19" name="Rectangle 3"/>
            <p:cNvSpPr/>
            <p:nvPr/>
          </p:nvSpPr>
          <p:spPr>
            <a:xfrm>
              <a:off x="5818339" y="2367940"/>
              <a:ext cx="989557" cy="233890"/>
            </a:xfrm>
            <a:prstGeom prst="rect">
              <a:avLst/>
            </a:prstGeom>
            <a:noFill/>
            <a:ln w="25400" cap="flat" cmpd="sng" algn="ctr">
              <a:solidFill>
                <a:srgbClr val="1B8B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buClrTx/>
                <a:buFontTx/>
                <a:buNone/>
                <a:defRPr/>
              </a:pPr>
              <a:endParaRPr lang="ru-RU" smtClean="0">
                <a:solidFill>
                  <a:srgbClr val="464547"/>
                </a:solidFill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0" name="Rectangle 23"/>
            <p:cNvSpPr/>
            <p:nvPr/>
          </p:nvSpPr>
          <p:spPr>
            <a:xfrm>
              <a:off x="5192038" y="3115202"/>
              <a:ext cx="1409178" cy="233890"/>
            </a:xfrm>
            <a:prstGeom prst="rect">
              <a:avLst/>
            </a:prstGeom>
            <a:noFill/>
            <a:ln w="25400" cap="flat" cmpd="sng" algn="ctr">
              <a:solidFill>
                <a:srgbClr val="1B8B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buClrTx/>
                <a:buFontTx/>
                <a:buNone/>
                <a:defRPr/>
              </a:pPr>
              <a:endParaRPr lang="ru-RU" smtClean="0">
                <a:solidFill>
                  <a:srgbClr val="464547"/>
                </a:solidFill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1" name="Rectangle 24"/>
            <p:cNvSpPr/>
            <p:nvPr/>
          </p:nvSpPr>
          <p:spPr>
            <a:xfrm>
              <a:off x="6645057" y="3115202"/>
              <a:ext cx="1070976" cy="233890"/>
            </a:xfrm>
            <a:prstGeom prst="rect">
              <a:avLst/>
            </a:prstGeom>
            <a:noFill/>
            <a:ln w="25400" cap="flat" cmpd="sng" algn="ctr">
              <a:solidFill>
                <a:srgbClr val="1B8B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buClrTx/>
                <a:buFontTx/>
                <a:buNone/>
                <a:defRPr/>
              </a:pPr>
              <a:endParaRPr lang="ru-RU" smtClean="0">
                <a:solidFill>
                  <a:srgbClr val="464547"/>
                </a:solidFill>
                <a:latin typeface="Trebuchet MS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617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85481897"/>
              </p:ext>
            </p:extLst>
          </p:nvPr>
        </p:nvGraphicFramePr>
        <p:xfrm>
          <a:off x="1271553" y="1773241"/>
          <a:ext cx="9648859" cy="4751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</a:t>
            </a:r>
            <a:r>
              <a:rPr lang="en-US" dirty="0" smtClean="0"/>
              <a:t>types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67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99DE7D-EB03-4A4A-AB6D-70DA30448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399DE7D-EB03-4A4A-AB6D-70DA30448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715D37-FE6B-40A5-B539-A8B2FC12A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2715D37-FE6B-40A5-B539-A8B2FC12A8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99BD81-CA0A-4184-9477-175B7B791A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B499BD81-CA0A-4184-9477-175B7B791A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A2B2BB-7D42-4393-A9B7-6CAC62446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87A2B2BB-7D42-4393-A9B7-6CAC624462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BD56DB-9973-409F-A3DE-89254C3A3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11BD56DB-9973-409F-A3DE-89254C3A39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B2046A-C05E-4DD1-8AE6-653838FC3E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22B2046A-C05E-4DD1-8AE6-653838FC3E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такое кодогенерация?</a:t>
            </a:r>
          </a:p>
          <a:p>
            <a:pPr lvl="1"/>
            <a:r>
              <a:rPr lang="ru-RU" dirty="0"/>
              <a:t>Примеры </a:t>
            </a:r>
            <a:r>
              <a:rPr lang="ru-RU" dirty="0" err="1"/>
              <a:t>кодогенерации</a:t>
            </a:r>
            <a:endParaRPr lang="ru-RU" dirty="0"/>
          </a:p>
          <a:p>
            <a:r>
              <a:rPr lang="ru-RU" dirty="0"/>
              <a:t>Кодогенерация изнутри</a:t>
            </a:r>
          </a:p>
          <a:p>
            <a:r>
              <a:rPr lang="ru-RU" dirty="0"/>
              <a:t>Конкретные решения (чуть подробнее)</a:t>
            </a:r>
          </a:p>
          <a:p>
            <a:r>
              <a:rPr lang="ru-RU" dirty="0"/>
              <a:t>Достоинства и недостатки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 чем мы сегодня</a:t>
            </a:r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62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92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T4 vs Razor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467908"/>
              </p:ext>
            </p:extLst>
          </p:nvPr>
        </p:nvGraphicFramePr>
        <p:xfrm>
          <a:off x="1293259" y="2132856"/>
          <a:ext cx="9768870" cy="31664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56290">
                  <a:extLst>
                    <a:ext uri="{9D8B030D-6E8A-4147-A177-3AD203B41FA5}">
                      <a16:colId xmlns:a16="http://schemas.microsoft.com/office/drawing/2014/main" val="1902007480"/>
                    </a:ext>
                  </a:extLst>
                </a:gridCol>
                <a:gridCol w="3256290">
                  <a:extLst>
                    <a:ext uri="{9D8B030D-6E8A-4147-A177-3AD203B41FA5}">
                      <a16:colId xmlns:a16="http://schemas.microsoft.com/office/drawing/2014/main" val="2591068103"/>
                    </a:ext>
                  </a:extLst>
                </a:gridCol>
                <a:gridCol w="3256290">
                  <a:extLst>
                    <a:ext uri="{9D8B030D-6E8A-4147-A177-3AD203B41FA5}">
                      <a16:colId xmlns:a16="http://schemas.microsoft.com/office/drawing/2014/main" val="1241282970"/>
                    </a:ext>
                  </a:extLst>
                </a:gridCol>
              </a:tblGrid>
              <a:tr h="46347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ru-RU" dirty="0" smtClean="0"/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Razor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07306"/>
                  </a:ext>
                </a:extLst>
              </a:tr>
              <a:tr h="81107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Поддержка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IDE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Только сторонние (</a:t>
                      </a:r>
                      <a:r>
                        <a:rPr lang="en-US" dirty="0" err="1" smtClean="0"/>
                        <a:t>Devart</a:t>
                      </a:r>
                      <a:r>
                        <a:rPr lang="en-US" dirty="0" smtClean="0"/>
                        <a:t>, Tangible)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Встроенная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21799"/>
                  </a:ext>
                </a:extLst>
              </a:tr>
              <a:tr h="108079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Типы</a:t>
                      </a:r>
                      <a:r>
                        <a:rPr lang="ru-RU" baseline="0" dirty="0" smtClean="0"/>
                        <a:t> генераторов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DesignTime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Runtime (</a:t>
                      </a:r>
                      <a:r>
                        <a:rPr lang="en-US" baseline="0" dirty="0" err="1" smtClean="0"/>
                        <a:t>pregenerated</a:t>
                      </a:r>
                      <a:r>
                        <a:rPr lang="en-US" baseline="0" dirty="0" smtClean="0"/>
                        <a:t>),</a:t>
                      </a:r>
                    </a:p>
                    <a:p>
                      <a:r>
                        <a:rPr lang="en-US" dirty="0" smtClean="0"/>
                        <a:t>Runtime (from template)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Runtime (from template)</a:t>
                      </a:r>
                    </a:p>
                    <a:p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Runtime (</a:t>
                      </a:r>
                      <a:r>
                        <a:rPr lang="en-US" baseline="0" dirty="0" err="1" smtClean="0"/>
                        <a:t>pregenerated</a:t>
                      </a:r>
                      <a:r>
                        <a:rPr lang="en-US" baseline="0" dirty="0" smtClean="0"/>
                        <a:t>) ?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96999"/>
                  </a:ext>
                </a:extLst>
              </a:tr>
              <a:tr h="81107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Инфраструктура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Готова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отдельных сценариев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84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3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AST-based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95600" y="2276872"/>
            <a:ext cx="7529625" cy="34163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CodeNamespace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namespace.Types.Add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codeUnit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CodeCompileUnit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codeUnit.Namespaces.Add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namespace.Imports.Add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CodeNamespaceImport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csProvider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CSharpCodeProvider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StringWriter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csProvider.GenerateCodeFromCompileUnit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codeUnit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CodeGeneratorOptions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1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20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compare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040815"/>
              </p:ext>
            </p:extLst>
          </p:nvPr>
        </p:nvGraphicFramePr>
        <p:xfrm>
          <a:off x="479376" y="2132856"/>
          <a:ext cx="10658152" cy="351609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49441">
                  <a:extLst>
                    <a:ext uri="{9D8B030D-6E8A-4147-A177-3AD203B41FA5}">
                      <a16:colId xmlns:a16="http://schemas.microsoft.com/office/drawing/2014/main" val="2547625199"/>
                    </a:ext>
                  </a:extLst>
                </a:gridCol>
                <a:gridCol w="2179635">
                  <a:extLst>
                    <a:ext uri="{9D8B030D-6E8A-4147-A177-3AD203B41FA5}">
                      <a16:colId xmlns:a16="http://schemas.microsoft.com/office/drawing/2014/main" val="35237246"/>
                    </a:ext>
                  </a:extLst>
                </a:gridCol>
                <a:gridCol w="2664538">
                  <a:extLst>
                    <a:ext uri="{9D8B030D-6E8A-4147-A177-3AD203B41FA5}">
                      <a16:colId xmlns:a16="http://schemas.microsoft.com/office/drawing/2014/main" val="1368162751"/>
                    </a:ext>
                  </a:extLst>
                </a:gridCol>
                <a:gridCol w="2664538">
                  <a:extLst>
                    <a:ext uri="{9D8B030D-6E8A-4147-A177-3AD203B41FA5}">
                      <a16:colId xmlns:a16="http://schemas.microsoft.com/office/drawing/2014/main" val="3875106462"/>
                    </a:ext>
                  </a:extLst>
                </a:gridCol>
              </a:tblGrid>
              <a:tr h="447187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StringBuilder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Templates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CodeDom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07720"/>
                  </a:ext>
                </a:extLst>
              </a:tr>
              <a:tr h="44718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Набор </a:t>
                      </a:r>
                      <a:r>
                        <a:rPr lang="ru-RU" baseline="0" dirty="0" smtClean="0"/>
                        <a:t>языков на выходе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Любые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Любые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Ограниченный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35520"/>
                  </a:ext>
                </a:extLst>
              </a:tr>
              <a:tr h="44718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r>
                        <a:rPr lang="ru-RU" baseline="0" dirty="0" smtClean="0"/>
                        <a:t> генератор – </a:t>
                      </a:r>
                      <a:r>
                        <a:rPr lang="en-US" baseline="0" dirty="0" smtClean="0"/>
                        <a:t>N </a:t>
                      </a:r>
                      <a:r>
                        <a:rPr lang="ru-RU" baseline="0" dirty="0" smtClean="0"/>
                        <a:t>языков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650086"/>
                  </a:ext>
                </a:extLst>
              </a:tr>
              <a:tr h="44718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Сложность разработки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592066"/>
                  </a:ext>
                </a:extLst>
              </a:tr>
              <a:tr h="44718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Сложность поддержки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772074"/>
                  </a:ext>
                </a:extLst>
              </a:tr>
              <a:tr h="44718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Расширение (третьей стороной)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Определяется разработчиком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Определяется разработчиком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99362"/>
                  </a:ext>
                </a:extLst>
              </a:tr>
              <a:tr h="44718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Контроль (</a:t>
                      </a:r>
                      <a:r>
                        <a:rPr lang="ru-RU" dirty="0" err="1" smtClean="0"/>
                        <a:t>валидация</a:t>
                      </a:r>
                      <a:r>
                        <a:rPr lang="ru-RU" dirty="0" smtClean="0"/>
                        <a:t>) выхода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 разработчике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 разработчике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Ограничения модели и генератора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304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2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Parameters set</a:t>
            </a:r>
          </a:p>
          <a:p>
            <a:r>
              <a:rPr lang="en-US" dirty="0"/>
              <a:t>In code </a:t>
            </a:r>
            <a:r>
              <a:rPr lang="en-US" dirty="0" smtClean="0"/>
              <a:t>(</a:t>
            </a:r>
            <a:r>
              <a:rPr lang="en-US" dirty="0"/>
              <a:t>special code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/>
              <a:t>Source </a:t>
            </a:r>
            <a:r>
              <a:rPr lang="en-US" dirty="0" smtClean="0"/>
              <a:t>code</a:t>
            </a:r>
            <a:endParaRPr lang="ru-RU" dirty="0" smtClean="0"/>
          </a:p>
          <a:p>
            <a:r>
              <a:rPr lang="en-US" dirty="0"/>
              <a:t>DSLs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</a:t>
            </a:r>
          </a:p>
        </p:txBody>
      </p:sp>
    </p:spTree>
    <p:extLst>
      <p:ext uri="{BB962C8B-B14F-4D97-AF65-F5344CB8AC3E}">
        <p14:creationId xmlns:p14="http://schemas.microsoft.com/office/powerpoint/2010/main" val="29546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 </a:t>
            </a:r>
            <a:r>
              <a:rPr lang="en-US" dirty="0" smtClean="0"/>
              <a:t>set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73" y="1556792"/>
            <a:ext cx="5349336" cy="34000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3140968"/>
            <a:ext cx="5856525" cy="328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0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code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700808"/>
            <a:ext cx="9213377" cy="4958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93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76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59696" y="2492896"/>
            <a:ext cx="5630067" cy="28623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ScaffoldColumn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BirthDate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кодогенерация?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3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DSL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635447"/>
            <a:ext cx="5370503" cy="1797721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3501008"/>
            <a:ext cx="5192546" cy="173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1628800"/>
            <a:ext cx="5112568" cy="536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Конкретные решения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4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.Net Core (dotnet new) </a:t>
            </a:r>
            <a:r>
              <a:rPr lang="fr-FR" dirty="0" smtClean="0"/>
              <a:t>templates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7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time generators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54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MVC scaffolding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9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и недостатки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9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Итого…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Уменьшаем количество </a:t>
            </a:r>
            <a:r>
              <a:rPr lang="en-US" dirty="0"/>
              <a:t>boilerplate </a:t>
            </a:r>
            <a:r>
              <a:rPr lang="ru-RU" dirty="0"/>
              <a:t>код</a:t>
            </a:r>
          </a:p>
          <a:p>
            <a:r>
              <a:rPr lang="ru-RU" dirty="0"/>
              <a:t>Единообразие, стандарты, единые подходы</a:t>
            </a:r>
          </a:p>
          <a:p>
            <a:r>
              <a:rPr lang="ru-RU" dirty="0"/>
              <a:t>Отличная база для собственного </a:t>
            </a:r>
            <a:r>
              <a:rPr lang="ru-RU" dirty="0" err="1"/>
              <a:t>Framework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Кроме своего кода теперь еще и код генератора…</a:t>
            </a:r>
          </a:p>
          <a:p>
            <a:r>
              <a:rPr lang="ru-RU" dirty="0"/>
              <a:t>Не у всего хорошая поддержка (T4 </a:t>
            </a:r>
            <a:r>
              <a:rPr lang="ru-RU" dirty="0" err="1"/>
              <a:t>editors</a:t>
            </a:r>
            <a:r>
              <a:rPr lang="ru-RU" dirty="0"/>
              <a:t>, …)</a:t>
            </a:r>
          </a:p>
          <a:p>
            <a:r>
              <a:rPr lang="ru-RU" dirty="0"/>
              <a:t>Сложности с расширением, обновлением, …</a:t>
            </a:r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</p:spTree>
    <p:extLst>
      <p:ext uri="{BB962C8B-B14F-4D97-AF65-F5344CB8AC3E}">
        <p14:creationId xmlns:p14="http://schemas.microsoft.com/office/powerpoint/2010/main" val="8618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271591" y="1773241"/>
            <a:ext cx="8424810" cy="338455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https://github.com/MihailRomanov/TechTalks_CodeGenerators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35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5"/>
          </p:nvPr>
        </p:nvSpPr>
        <p:spPr>
          <a:xfrm>
            <a:off x="6132128" y="4077076"/>
            <a:ext cx="4824412" cy="369332"/>
          </a:xfrm>
        </p:spPr>
        <p:txBody>
          <a:bodyPr/>
          <a:lstStyle/>
          <a:p>
            <a:r>
              <a:rPr lang="ru-RU" dirty="0" smtClean="0"/>
              <a:t>Михаил Романов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78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Кодогенерация и метапрограммирование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03512" y="2132856"/>
            <a:ext cx="87129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/>
              <a:t>Метапрограммирование</a:t>
            </a:r>
            <a:r>
              <a:rPr lang="ru-RU" sz="2000" dirty="0"/>
              <a:t> — вид программирования, связанный с созданием программ, которые порождают другие программы как результат своей работы (в частности, на стадии компиляции их исходного кода), либо программ, которые меняют себя во время выполнения (самомодифицирующийся код</a:t>
            </a:r>
            <a:r>
              <a:rPr lang="ru-RU" sz="2000" dirty="0" smtClean="0"/>
              <a:t>).</a:t>
            </a:r>
          </a:p>
          <a:p>
            <a:pPr>
              <a:lnSpc>
                <a:spcPct val="150000"/>
              </a:lnSpc>
            </a:pPr>
            <a:endParaRPr lang="ru-RU" sz="2000" dirty="0"/>
          </a:p>
          <a:p>
            <a:pPr algn="r">
              <a:lnSpc>
                <a:spcPct val="150000"/>
              </a:lnSpc>
            </a:pPr>
            <a:r>
              <a:rPr lang="en-US" sz="2000" dirty="0" smtClean="0">
                <a:solidFill>
                  <a:schemeClr val="dk1"/>
                </a:solidFill>
                <a:ea typeface="Montserrat Medium"/>
                <a:cs typeface="Montserrat Medium"/>
                <a:sym typeface="Montserrat Medium"/>
                <a:hlinkClick r:id="rId2"/>
              </a:rPr>
              <a:t>Wikipedia</a:t>
            </a:r>
            <a:endParaRPr lang="en-US" sz="2000" dirty="0">
              <a:solidFill>
                <a:schemeClr val="dk1"/>
              </a:solidFill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335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проектов и элементов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19" y="2064686"/>
            <a:ext cx="4535135" cy="3163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026" y="3140968"/>
            <a:ext cx="5065883" cy="3519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24" y="1967596"/>
            <a:ext cx="5472066" cy="2733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424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Management Strongly Typed Class Generator</a:t>
            </a:r>
          </a:p>
          <a:p>
            <a:r>
              <a:rPr lang="en-US" dirty="0"/>
              <a:t>EF model generator</a:t>
            </a:r>
          </a:p>
          <a:p>
            <a:r>
              <a:rPr lang="en-US" dirty="0" err="1"/>
              <a:t>SqlMetal</a:t>
            </a:r>
            <a:endParaRPr lang="en-US" dirty="0"/>
          </a:p>
          <a:p>
            <a:r>
              <a:rPr lang="en-US" dirty="0"/>
              <a:t>XSD</a:t>
            </a:r>
          </a:p>
          <a:p>
            <a:r>
              <a:rPr lang="en-US" dirty="0" err="1"/>
              <a:t>SvcUtil</a:t>
            </a:r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Генераторы классов POCO, генераторы файлов в VS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2636912"/>
            <a:ext cx="7002257" cy="3764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719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scaffolding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7368" y="1988840"/>
            <a:ext cx="5009705" cy="206210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BirthDate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508" y="3068960"/>
            <a:ext cx="4973873" cy="3143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913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scaffolding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0" y="260648"/>
            <a:ext cx="3966478" cy="3820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b="24607"/>
          <a:stretch/>
        </p:blipFill>
        <p:spPr>
          <a:xfrm>
            <a:off x="5447928" y="4263307"/>
            <a:ext cx="5866030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00" y="1700808"/>
            <a:ext cx="3903716" cy="4404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860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Компиляторы </a:t>
            </a:r>
            <a:r>
              <a:rPr lang="en-US" dirty="0"/>
              <a:t>View (Razor, ASPX)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81224" y="1916832"/>
            <a:ext cx="7029488" cy="40318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foreach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Model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{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td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    @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Html.DisplayFor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modelItem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=&gt;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item.Firstname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td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td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    @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Html.DisplayFor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modelItem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=&gt;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item.LastName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td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td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    @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Html.DisplayFor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modelItem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=&gt;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item.Age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td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td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    @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Html.DisplayFor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modelItem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=&gt; 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item.BirthDate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td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altLang="ru-RU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1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Контур">
  <a:themeElements>
    <a:clrScheme name="Другая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5281F"/>
      </a:accent1>
      <a:accent2>
        <a:srgbClr val="158BC8"/>
      </a:accent2>
      <a:accent3>
        <a:srgbClr val="FF6E11"/>
      </a:accent3>
      <a:accent4>
        <a:srgbClr val="00B39F"/>
      </a:accent4>
      <a:accent5>
        <a:srgbClr val="B651A7"/>
      </a:accent5>
      <a:accent6>
        <a:srgbClr val="F2F2F2"/>
      </a:accent6>
      <a:hlink>
        <a:srgbClr val="158BC8"/>
      </a:hlink>
      <a:folHlink>
        <a:srgbClr val="158BC8"/>
      </a:folHlink>
    </a:clrScheme>
    <a:fontScheme name="Kontur 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13995</TotalTime>
  <Words>1459</Words>
  <Application>Microsoft Office PowerPoint</Application>
  <PresentationFormat>Широкоэкранный</PresentationFormat>
  <Paragraphs>166</Paragraphs>
  <Slides>38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Consolas</vt:lpstr>
      <vt:lpstr>Montserrat Medium</vt:lpstr>
      <vt:lpstr>Segoe UI</vt:lpstr>
      <vt:lpstr>Segoe UI Light</vt:lpstr>
      <vt:lpstr>Trebuchet MS</vt:lpstr>
      <vt:lpstr>Тема Контур</vt:lpstr>
      <vt:lpstr>Вкалывают роботы, а не …</vt:lpstr>
      <vt:lpstr>О чем мы сегодня…</vt:lpstr>
      <vt:lpstr>Что такое кодогенерация?</vt:lpstr>
      <vt:lpstr>Кодогенерация и метапрограммирование</vt:lpstr>
      <vt:lpstr>Шаблоны проектов и элементов</vt:lpstr>
      <vt:lpstr>Генераторы классов POCO, генераторы файлов в VS </vt:lpstr>
      <vt:lpstr>ASP.Net scaffolding</vt:lpstr>
      <vt:lpstr>ASP.Net scaffolding</vt:lpstr>
      <vt:lpstr>Компиляторы View (Razor, ASPX)</vt:lpstr>
      <vt:lpstr>Генераторы кодов по XAML (WPF, Workflow)</vt:lpstr>
      <vt:lpstr>Генератор кода для WinForms дизайнера</vt:lpstr>
      <vt:lpstr>Генераторы машинных кодов</vt:lpstr>
      <vt:lpstr>Кодогенрация изнутри</vt:lpstr>
      <vt:lpstr>Модель, генератор, артефакты, …</vt:lpstr>
      <vt:lpstr>Модель, генератор, артефакты, …</vt:lpstr>
      <vt:lpstr>Типы генераторов</vt:lpstr>
      <vt:lpstr>StringBuilder-style</vt:lpstr>
      <vt:lpstr>Templates</vt:lpstr>
      <vt:lpstr>Template types</vt:lpstr>
      <vt:lpstr>Демо</vt:lpstr>
      <vt:lpstr>T4 vs Razor</vt:lpstr>
      <vt:lpstr>AST-based</vt:lpstr>
      <vt:lpstr>Демо</vt:lpstr>
      <vt:lpstr>Generators compare</vt:lpstr>
      <vt:lpstr>Модели</vt:lpstr>
      <vt:lpstr>Parameters set</vt:lpstr>
      <vt:lpstr>In code</vt:lpstr>
      <vt:lpstr>Демо</vt:lpstr>
      <vt:lpstr>Source code</vt:lpstr>
      <vt:lpstr>DSL</vt:lpstr>
      <vt:lpstr>Конкретные решения</vt:lpstr>
      <vt:lpstr>.Net Core (dotnet new) templates</vt:lpstr>
      <vt:lpstr>Compile time generators</vt:lpstr>
      <vt:lpstr>ASP.Net MVC scaffolding</vt:lpstr>
      <vt:lpstr>Достоинства и недостатки</vt:lpstr>
      <vt:lpstr>Итого…</vt:lpstr>
      <vt:lpstr>https://github.com/MihailRomanov/TechTalks_CodeGenerators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Контур 4:3</dc:title>
  <dc:subject/>
  <dc:creator>Романов Михаил Леонидович</dc:creator>
  <cp:keywords/>
  <dc:description/>
  <cp:lastModifiedBy>Mihail Romanov</cp:lastModifiedBy>
  <cp:revision>277</cp:revision>
  <dcterms:created xsi:type="dcterms:W3CDTF">2014-03-14T10:29:29Z</dcterms:created>
  <dcterms:modified xsi:type="dcterms:W3CDTF">2021-02-24T10:53:55Z</dcterms:modified>
  <cp:category/>
</cp:coreProperties>
</file>