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6" r:id="rId6"/>
    <p:sldId id="282" r:id="rId7"/>
    <p:sldId id="325" r:id="rId8"/>
    <p:sldId id="324" r:id="rId9"/>
    <p:sldId id="323" r:id="rId10"/>
    <p:sldId id="327" r:id="rId11"/>
    <p:sldId id="332" r:id="rId12"/>
    <p:sldId id="336" r:id="rId13"/>
    <p:sldId id="326" r:id="rId14"/>
    <p:sldId id="331" r:id="rId15"/>
    <p:sldId id="330" r:id="rId16"/>
    <p:sldId id="329" r:id="rId17"/>
    <p:sldId id="328" r:id="rId18"/>
    <p:sldId id="333" r:id="rId19"/>
    <p:sldId id="337" r:id="rId20"/>
    <p:sldId id="338" r:id="rId21"/>
    <p:sldId id="340" r:id="rId22"/>
    <p:sldId id="334" r:id="rId23"/>
    <p:sldId id="341" r:id="rId24"/>
    <p:sldId id="339" r:id="rId25"/>
    <p:sldId id="345" r:id="rId26"/>
    <p:sldId id="344" r:id="rId27"/>
    <p:sldId id="335" r:id="rId28"/>
    <p:sldId id="342" r:id="rId29"/>
    <p:sldId id="346" r:id="rId30"/>
    <p:sldId id="348" r:id="rId31"/>
    <p:sldId id="347" r:id="rId32"/>
    <p:sldId id="278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C4710A-28BA-4BA1-B7B3-C6FE74650D8D}">
  <a:tblStyle styleId="{E9C4710A-28BA-4BA1-B7B3-C6FE74650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674" autoAdjust="0"/>
  </p:normalViewPr>
  <p:slideViewPr>
    <p:cSldViewPr snapToGrid="0">
      <p:cViewPr varScale="1">
        <p:scale>
          <a:sx n="122" d="100"/>
          <a:sy n="122" d="100"/>
        </p:scale>
        <p:origin x="504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2FAB0-8140-4EBC-930F-E4578DE3D0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008F96-16E9-4B4E-80CA-D5CD4C04F4AC}">
      <dgm:prSet phldrT="[Текст]"/>
      <dgm:spPr/>
      <dgm:t>
        <a:bodyPr/>
        <a:lstStyle/>
        <a:p>
          <a:r>
            <a:rPr lang="ru-RU" dirty="0" smtClean="0"/>
            <a:t>Упрощение понимания (ничего лишнего)</a:t>
          </a:r>
          <a:endParaRPr lang="ru-RU" dirty="0"/>
        </a:p>
      </dgm:t>
    </dgm:pt>
    <dgm:pt modelId="{9A0D755C-F41F-4F5C-A907-9FA125CBA666}" type="parTrans" cxnId="{9EFACEFC-F288-4E2C-984A-ADAEC0B6194F}">
      <dgm:prSet/>
      <dgm:spPr/>
      <dgm:t>
        <a:bodyPr/>
        <a:lstStyle/>
        <a:p>
          <a:endParaRPr lang="ru-RU"/>
        </a:p>
      </dgm:t>
    </dgm:pt>
    <dgm:pt modelId="{5C9DA681-508D-4C61-B903-147C66F913FE}" type="sibTrans" cxnId="{9EFACEFC-F288-4E2C-984A-ADAEC0B6194F}">
      <dgm:prSet/>
      <dgm:spPr/>
      <dgm:t>
        <a:bodyPr/>
        <a:lstStyle/>
        <a:p>
          <a:endParaRPr lang="ru-RU"/>
        </a:p>
      </dgm:t>
    </dgm:pt>
    <dgm:pt modelId="{054FF007-3452-4211-A042-99C98BF6217C}">
      <dgm:prSet phldrT="[Текст]"/>
      <dgm:spPr/>
      <dgm:t>
        <a:bodyPr/>
        <a:lstStyle/>
        <a:p>
          <a:r>
            <a:rPr lang="ru-RU" dirty="0" smtClean="0"/>
            <a:t>Борьба с </a:t>
          </a:r>
          <a:r>
            <a:rPr lang="en-US" dirty="0" smtClean="0"/>
            <a:t>boilerplate code</a:t>
          </a:r>
          <a:endParaRPr lang="ru-RU" dirty="0"/>
        </a:p>
      </dgm:t>
    </dgm:pt>
    <dgm:pt modelId="{EA2575F8-93C8-4C4C-9E4D-EC3F6A729F59}" type="parTrans" cxnId="{A3E6D3BE-E9BB-48D3-9E1B-A252FA7A704F}">
      <dgm:prSet/>
      <dgm:spPr/>
      <dgm:t>
        <a:bodyPr/>
        <a:lstStyle/>
        <a:p>
          <a:endParaRPr lang="ru-RU"/>
        </a:p>
      </dgm:t>
    </dgm:pt>
    <dgm:pt modelId="{A746454E-D732-418D-B87B-20D6EC7A2D63}" type="sibTrans" cxnId="{A3E6D3BE-E9BB-48D3-9E1B-A252FA7A704F}">
      <dgm:prSet/>
      <dgm:spPr/>
      <dgm:t>
        <a:bodyPr/>
        <a:lstStyle/>
        <a:p>
          <a:endParaRPr lang="ru-RU"/>
        </a:p>
      </dgm:t>
    </dgm:pt>
    <dgm:pt modelId="{527CB47B-C88C-4764-968C-8BD43484358A}">
      <dgm:prSet phldrT="[Текст]"/>
      <dgm:spPr/>
      <dgm:t>
        <a:bodyPr/>
        <a:lstStyle/>
        <a:p>
          <a:r>
            <a:rPr lang="ru-RU" dirty="0" err="1" smtClean="0"/>
            <a:t>Валидация</a:t>
          </a:r>
          <a:endParaRPr lang="ru-RU" dirty="0"/>
        </a:p>
      </dgm:t>
    </dgm:pt>
    <dgm:pt modelId="{AA09A120-3EC9-4C34-860A-35CE668C25B4}" type="parTrans" cxnId="{5A24CEA2-010C-4CD7-AB25-B3525D8E5727}">
      <dgm:prSet/>
      <dgm:spPr/>
      <dgm:t>
        <a:bodyPr/>
        <a:lstStyle/>
        <a:p>
          <a:endParaRPr lang="ru-RU"/>
        </a:p>
      </dgm:t>
    </dgm:pt>
    <dgm:pt modelId="{58E5201B-B181-418B-B07E-665487B5E35C}" type="sibTrans" cxnId="{5A24CEA2-010C-4CD7-AB25-B3525D8E5727}">
      <dgm:prSet/>
      <dgm:spPr/>
      <dgm:t>
        <a:bodyPr/>
        <a:lstStyle/>
        <a:p>
          <a:endParaRPr lang="ru-RU"/>
        </a:p>
      </dgm:t>
    </dgm:pt>
    <dgm:pt modelId="{E2C537D4-677E-45D7-A603-78CD8E88F7F9}">
      <dgm:prSet phldrT="[Текст]"/>
      <dgm:spPr/>
      <dgm:t>
        <a:bodyPr/>
        <a:lstStyle/>
        <a:p>
          <a:endParaRPr lang="ru-RU" dirty="0"/>
        </a:p>
      </dgm:t>
    </dgm:pt>
    <dgm:pt modelId="{765EA9B4-7493-4738-B329-A3575909192D}" type="parTrans" cxnId="{215CDAE1-C20D-490D-9525-8C1C8E7D3B50}">
      <dgm:prSet/>
      <dgm:spPr/>
      <dgm:t>
        <a:bodyPr/>
        <a:lstStyle/>
        <a:p>
          <a:endParaRPr lang="ru-RU"/>
        </a:p>
      </dgm:t>
    </dgm:pt>
    <dgm:pt modelId="{5566816B-39D8-4927-B135-A83E54C70E0A}" type="sibTrans" cxnId="{215CDAE1-C20D-490D-9525-8C1C8E7D3B50}">
      <dgm:prSet/>
      <dgm:spPr/>
      <dgm:t>
        <a:bodyPr/>
        <a:lstStyle/>
        <a:p>
          <a:endParaRPr lang="ru-RU"/>
        </a:p>
      </dgm:t>
    </dgm:pt>
    <dgm:pt modelId="{561B1669-31FE-4D8E-B035-135AABC3CB2E}" type="pres">
      <dgm:prSet presAssocID="{CE82FAB0-8140-4EBC-930F-E4578DE3D0C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028C642C-C3CB-49B9-939B-E78C7B3CD9E0}" type="pres">
      <dgm:prSet presAssocID="{88008F96-16E9-4B4E-80CA-D5CD4C04F4AC}" presName="thickLine" presStyleLbl="alignNode1" presStyleIdx="0" presStyleCnt="4"/>
      <dgm:spPr/>
    </dgm:pt>
    <dgm:pt modelId="{4D060715-70AE-4239-B6AB-F14DCD5C14BE}" type="pres">
      <dgm:prSet presAssocID="{88008F96-16E9-4B4E-80CA-D5CD4C04F4AC}" presName="horz1" presStyleCnt="0"/>
      <dgm:spPr/>
    </dgm:pt>
    <dgm:pt modelId="{F251E09B-6311-45E2-ADAB-943E73B80A9C}" type="pres">
      <dgm:prSet presAssocID="{88008F96-16E9-4B4E-80CA-D5CD4C04F4AC}" presName="tx1" presStyleLbl="revTx" presStyleIdx="0" presStyleCnt="4"/>
      <dgm:spPr/>
      <dgm:t>
        <a:bodyPr/>
        <a:lstStyle/>
        <a:p>
          <a:endParaRPr lang="ru-RU"/>
        </a:p>
      </dgm:t>
    </dgm:pt>
    <dgm:pt modelId="{1C28FDB6-7AA5-4E0E-BD4A-7B9094935C3B}" type="pres">
      <dgm:prSet presAssocID="{88008F96-16E9-4B4E-80CA-D5CD4C04F4AC}" presName="vert1" presStyleCnt="0"/>
      <dgm:spPr/>
    </dgm:pt>
    <dgm:pt modelId="{324F86EA-22DD-46C9-B275-CC10AABC0F08}" type="pres">
      <dgm:prSet presAssocID="{054FF007-3452-4211-A042-99C98BF6217C}" presName="thickLine" presStyleLbl="alignNode1" presStyleIdx="1" presStyleCnt="4"/>
      <dgm:spPr/>
    </dgm:pt>
    <dgm:pt modelId="{2D83F7CA-DAEA-4CC6-9268-A2E4A99533C2}" type="pres">
      <dgm:prSet presAssocID="{054FF007-3452-4211-A042-99C98BF6217C}" presName="horz1" presStyleCnt="0"/>
      <dgm:spPr/>
    </dgm:pt>
    <dgm:pt modelId="{52802B65-4B21-4BC3-A928-C4F49589B9A0}" type="pres">
      <dgm:prSet presAssocID="{054FF007-3452-4211-A042-99C98BF6217C}" presName="tx1" presStyleLbl="revTx" presStyleIdx="1" presStyleCnt="4"/>
      <dgm:spPr/>
      <dgm:t>
        <a:bodyPr/>
        <a:lstStyle/>
        <a:p>
          <a:endParaRPr lang="ru-RU"/>
        </a:p>
      </dgm:t>
    </dgm:pt>
    <dgm:pt modelId="{33A50549-76B9-442E-9494-6E79DC436449}" type="pres">
      <dgm:prSet presAssocID="{054FF007-3452-4211-A042-99C98BF6217C}" presName="vert1" presStyleCnt="0"/>
      <dgm:spPr/>
    </dgm:pt>
    <dgm:pt modelId="{C9FAF798-BD2E-41C0-A950-208764D06B09}" type="pres">
      <dgm:prSet presAssocID="{527CB47B-C88C-4764-968C-8BD43484358A}" presName="thickLine" presStyleLbl="alignNode1" presStyleIdx="2" presStyleCnt="4"/>
      <dgm:spPr/>
    </dgm:pt>
    <dgm:pt modelId="{0A6513B7-A4D5-42A1-B088-BA44EA03426B}" type="pres">
      <dgm:prSet presAssocID="{527CB47B-C88C-4764-968C-8BD43484358A}" presName="horz1" presStyleCnt="0"/>
      <dgm:spPr/>
    </dgm:pt>
    <dgm:pt modelId="{C5BF16E6-37F4-45D3-BBDB-7F7C0D3DC9FA}" type="pres">
      <dgm:prSet presAssocID="{527CB47B-C88C-4764-968C-8BD43484358A}" presName="tx1" presStyleLbl="revTx" presStyleIdx="2" presStyleCnt="4"/>
      <dgm:spPr/>
      <dgm:t>
        <a:bodyPr/>
        <a:lstStyle/>
        <a:p>
          <a:endParaRPr lang="ru-RU"/>
        </a:p>
      </dgm:t>
    </dgm:pt>
    <dgm:pt modelId="{51A741A4-33CB-432F-B9B2-833A094EBF5D}" type="pres">
      <dgm:prSet presAssocID="{527CB47B-C88C-4764-968C-8BD43484358A}" presName="vert1" presStyleCnt="0"/>
      <dgm:spPr/>
    </dgm:pt>
    <dgm:pt modelId="{34C529AC-2EF1-41BD-BF49-984DB13EFD73}" type="pres">
      <dgm:prSet presAssocID="{E2C537D4-677E-45D7-A603-78CD8E88F7F9}" presName="thickLine" presStyleLbl="alignNode1" presStyleIdx="3" presStyleCnt="4"/>
      <dgm:spPr/>
    </dgm:pt>
    <dgm:pt modelId="{27965935-18BD-42D8-9FA9-BFE8A565178E}" type="pres">
      <dgm:prSet presAssocID="{E2C537D4-677E-45D7-A603-78CD8E88F7F9}" presName="horz1" presStyleCnt="0"/>
      <dgm:spPr/>
    </dgm:pt>
    <dgm:pt modelId="{25E26946-4A78-4ED4-9B78-C5BB1428C142}" type="pres">
      <dgm:prSet presAssocID="{E2C537D4-677E-45D7-A603-78CD8E88F7F9}" presName="tx1" presStyleLbl="revTx" presStyleIdx="3" presStyleCnt="4"/>
      <dgm:spPr/>
      <dgm:t>
        <a:bodyPr/>
        <a:lstStyle/>
        <a:p>
          <a:endParaRPr lang="ru-RU"/>
        </a:p>
      </dgm:t>
    </dgm:pt>
    <dgm:pt modelId="{B103DEEE-D9EF-48D3-B748-BA9B180F8593}" type="pres">
      <dgm:prSet presAssocID="{E2C537D4-677E-45D7-A603-78CD8E88F7F9}" presName="vert1" presStyleCnt="0"/>
      <dgm:spPr/>
    </dgm:pt>
  </dgm:ptLst>
  <dgm:cxnLst>
    <dgm:cxn modelId="{9EFACEFC-F288-4E2C-984A-ADAEC0B6194F}" srcId="{CE82FAB0-8140-4EBC-930F-E4578DE3D0C2}" destId="{88008F96-16E9-4B4E-80CA-D5CD4C04F4AC}" srcOrd="0" destOrd="0" parTransId="{9A0D755C-F41F-4F5C-A907-9FA125CBA666}" sibTransId="{5C9DA681-508D-4C61-B903-147C66F913FE}"/>
    <dgm:cxn modelId="{BEF1F5C9-51A3-4F3C-B5B1-E420BC7023AC}" type="presOf" srcId="{CE82FAB0-8140-4EBC-930F-E4578DE3D0C2}" destId="{561B1669-31FE-4D8E-B035-135AABC3CB2E}" srcOrd="0" destOrd="0" presId="urn:microsoft.com/office/officeart/2008/layout/LinedList"/>
    <dgm:cxn modelId="{215CDAE1-C20D-490D-9525-8C1C8E7D3B50}" srcId="{CE82FAB0-8140-4EBC-930F-E4578DE3D0C2}" destId="{E2C537D4-677E-45D7-A603-78CD8E88F7F9}" srcOrd="3" destOrd="0" parTransId="{765EA9B4-7493-4738-B329-A3575909192D}" sibTransId="{5566816B-39D8-4927-B135-A83E54C70E0A}"/>
    <dgm:cxn modelId="{D0D5426B-F4D6-4B3C-8C28-49C157A238A6}" type="presOf" srcId="{E2C537D4-677E-45D7-A603-78CD8E88F7F9}" destId="{25E26946-4A78-4ED4-9B78-C5BB1428C142}" srcOrd="0" destOrd="0" presId="urn:microsoft.com/office/officeart/2008/layout/LinedList"/>
    <dgm:cxn modelId="{DF7F8D23-B59C-4395-BA79-8E8B78350C63}" type="presOf" srcId="{88008F96-16E9-4B4E-80CA-D5CD4C04F4AC}" destId="{F251E09B-6311-45E2-ADAB-943E73B80A9C}" srcOrd="0" destOrd="0" presId="urn:microsoft.com/office/officeart/2008/layout/LinedList"/>
    <dgm:cxn modelId="{DF74B574-B843-4EBF-A9E1-3E7F6F96D743}" type="presOf" srcId="{527CB47B-C88C-4764-968C-8BD43484358A}" destId="{C5BF16E6-37F4-45D3-BBDB-7F7C0D3DC9FA}" srcOrd="0" destOrd="0" presId="urn:microsoft.com/office/officeart/2008/layout/LinedList"/>
    <dgm:cxn modelId="{F9680AA1-931D-4762-9F62-089FCF9F495A}" type="presOf" srcId="{054FF007-3452-4211-A042-99C98BF6217C}" destId="{52802B65-4B21-4BC3-A928-C4F49589B9A0}" srcOrd="0" destOrd="0" presId="urn:microsoft.com/office/officeart/2008/layout/LinedList"/>
    <dgm:cxn modelId="{A3E6D3BE-E9BB-48D3-9E1B-A252FA7A704F}" srcId="{CE82FAB0-8140-4EBC-930F-E4578DE3D0C2}" destId="{054FF007-3452-4211-A042-99C98BF6217C}" srcOrd="1" destOrd="0" parTransId="{EA2575F8-93C8-4C4C-9E4D-EC3F6A729F59}" sibTransId="{A746454E-D732-418D-B87B-20D6EC7A2D63}"/>
    <dgm:cxn modelId="{5A24CEA2-010C-4CD7-AB25-B3525D8E5727}" srcId="{CE82FAB0-8140-4EBC-930F-E4578DE3D0C2}" destId="{527CB47B-C88C-4764-968C-8BD43484358A}" srcOrd="2" destOrd="0" parTransId="{AA09A120-3EC9-4C34-860A-35CE668C25B4}" sibTransId="{58E5201B-B181-418B-B07E-665487B5E35C}"/>
    <dgm:cxn modelId="{A5DA166D-9A71-44D1-965B-51EB3ABD61C7}" type="presParOf" srcId="{561B1669-31FE-4D8E-B035-135AABC3CB2E}" destId="{028C642C-C3CB-49B9-939B-E78C7B3CD9E0}" srcOrd="0" destOrd="0" presId="urn:microsoft.com/office/officeart/2008/layout/LinedList"/>
    <dgm:cxn modelId="{85FAEC47-6337-46BF-B690-4D60F6EF480F}" type="presParOf" srcId="{561B1669-31FE-4D8E-B035-135AABC3CB2E}" destId="{4D060715-70AE-4239-B6AB-F14DCD5C14BE}" srcOrd="1" destOrd="0" presId="urn:microsoft.com/office/officeart/2008/layout/LinedList"/>
    <dgm:cxn modelId="{E45F4E08-3886-4063-82DE-70E987C0F04C}" type="presParOf" srcId="{4D060715-70AE-4239-B6AB-F14DCD5C14BE}" destId="{F251E09B-6311-45E2-ADAB-943E73B80A9C}" srcOrd="0" destOrd="0" presId="urn:microsoft.com/office/officeart/2008/layout/LinedList"/>
    <dgm:cxn modelId="{DBB68A4D-1EE5-4E12-91E6-0CAEF1BDF3E5}" type="presParOf" srcId="{4D060715-70AE-4239-B6AB-F14DCD5C14BE}" destId="{1C28FDB6-7AA5-4E0E-BD4A-7B9094935C3B}" srcOrd="1" destOrd="0" presId="urn:microsoft.com/office/officeart/2008/layout/LinedList"/>
    <dgm:cxn modelId="{28CEB09F-5247-4F5F-B94B-8C63E0428C17}" type="presParOf" srcId="{561B1669-31FE-4D8E-B035-135AABC3CB2E}" destId="{324F86EA-22DD-46C9-B275-CC10AABC0F08}" srcOrd="2" destOrd="0" presId="urn:microsoft.com/office/officeart/2008/layout/LinedList"/>
    <dgm:cxn modelId="{1C58A482-EAC3-4991-9D07-B3830AFCCFD1}" type="presParOf" srcId="{561B1669-31FE-4D8E-B035-135AABC3CB2E}" destId="{2D83F7CA-DAEA-4CC6-9268-A2E4A99533C2}" srcOrd="3" destOrd="0" presId="urn:microsoft.com/office/officeart/2008/layout/LinedList"/>
    <dgm:cxn modelId="{77CA393B-C7E3-43A1-A515-4E2AF51B66BD}" type="presParOf" srcId="{2D83F7CA-DAEA-4CC6-9268-A2E4A99533C2}" destId="{52802B65-4B21-4BC3-A928-C4F49589B9A0}" srcOrd="0" destOrd="0" presId="urn:microsoft.com/office/officeart/2008/layout/LinedList"/>
    <dgm:cxn modelId="{AB17259F-3700-4EAA-87DD-5D909C3BDA45}" type="presParOf" srcId="{2D83F7CA-DAEA-4CC6-9268-A2E4A99533C2}" destId="{33A50549-76B9-442E-9494-6E79DC436449}" srcOrd="1" destOrd="0" presId="urn:microsoft.com/office/officeart/2008/layout/LinedList"/>
    <dgm:cxn modelId="{DAE4A5ED-8608-47E7-A49F-4D88DB647624}" type="presParOf" srcId="{561B1669-31FE-4D8E-B035-135AABC3CB2E}" destId="{C9FAF798-BD2E-41C0-A950-208764D06B09}" srcOrd="4" destOrd="0" presId="urn:microsoft.com/office/officeart/2008/layout/LinedList"/>
    <dgm:cxn modelId="{BE90A131-8D05-42B0-87CE-0C9F5EEFEF15}" type="presParOf" srcId="{561B1669-31FE-4D8E-B035-135AABC3CB2E}" destId="{0A6513B7-A4D5-42A1-B088-BA44EA03426B}" srcOrd="5" destOrd="0" presId="urn:microsoft.com/office/officeart/2008/layout/LinedList"/>
    <dgm:cxn modelId="{33010FEB-8011-4B54-8DBF-EE726F43E7D1}" type="presParOf" srcId="{0A6513B7-A4D5-42A1-B088-BA44EA03426B}" destId="{C5BF16E6-37F4-45D3-BBDB-7F7C0D3DC9FA}" srcOrd="0" destOrd="0" presId="urn:microsoft.com/office/officeart/2008/layout/LinedList"/>
    <dgm:cxn modelId="{97A7840E-1DB0-4627-91D8-11FC32ED8395}" type="presParOf" srcId="{0A6513B7-A4D5-42A1-B088-BA44EA03426B}" destId="{51A741A4-33CB-432F-B9B2-833A094EBF5D}" srcOrd="1" destOrd="0" presId="urn:microsoft.com/office/officeart/2008/layout/LinedList"/>
    <dgm:cxn modelId="{C09F3E37-CA44-4A37-823D-2FF4152FE7C5}" type="presParOf" srcId="{561B1669-31FE-4D8E-B035-135AABC3CB2E}" destId="{34C529AC-2EF1-41BD-BF49-984DB13EFD73}" srcOrd="6" destOrd="0" presId="urn:microsoft.com/office/officeart/2008/layout/LinedList"/>
    <dgm:cxn modelId="{FB373C1D-8E48-45E3-9780-65D74384C50D}" type="presParOf" srcId="{561B1669-31FE-4D8E-B035-135AABC3CB2E}" destId="{27965935-18BD-42D8-9FA9-BFE8A565178E}" srcOrd="7" destOrd="0" presId="urn:microsoft.com/office/officeart/2008/layout/LinedList"/>
    <dgm:cxn modelId="{B59A9167-B726-47A0-BE81-FBEFCD75DD35}" type="presParOf" srcId="{27965935-18BD-42D8-9FA9-BFE8A565178E}" destId="{25E26946-4A78-4ED4-9B78-C5BB1428C142}" srcOrd="0" destOrd="0" presId="urn:microsoft.com/office/officeart/2008/layout/LinedList"/>
    <dgm:cxn modelId="{74E2F5B3-25E9-4985-B787-9F6298E5BEE3}" type="presParOf" srcId="{27965935-18BD-42D8-9FA9-BFE8A565178E}" destId="{B103DEEE-D9EF-48D3-B748-BA9B180F85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B40ED-6E6D-4989-82D0-24D23E4F1BA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82CC79-0E85-499A-B1D2-82F7FFE7C0D0}">
      <dgm:prSet phldrT="[Текст]"/>
      <dgm:spPr/>
      <dgm:t>
        <a:bodyPr/>
        <a:lstStyle/>
        <a:p>
          <a:r>
            <a:rPr lang="en-US" dirty="0" smtClean="0"/>
            <a:t>DSL</a:t>
          </a:r>
          <a:endParaRPr lang="ru-RU" dirty="0"/>
        </a:p>
      </dgm:t>
    </dgm:pt>
    <dgm:pt modelId="{9B9C38C4-CE91-441E-88EF-EB0428637989}" type="parTrans" cxnId="{7618FCB5-61C6-4A35-A097-F0420C3D6AB2}">
      <dgm:prSet/>
      <dgm:spPr/>
      <dgm:t>
        <a:bodyPr/>
        <a:lstStyle/>
        <a:p>
          <a:endParaRPr lang="ru-RU"/>
        </a:p>
      </dgm:t>
    </dgm:pt>
    <dgm:pt modelId="{BC871935-0E4A-4354-BA4F-7B6CE7CE21A6}" type="sibTrans" cxnId="{7618FCB5-61C6-4A35-A097-F0420C3D6AB2}">
      <dgm:prSet/>
      <dgm:spPr/>
      <dgm:t>
        <a:bodyPr/>
        <a:lstStyle/>
        <a:p>
          <a:endParaRPr lang="ru-RU"/>
        </a:p>
      </dgm:t>
    </dgm:pt>
    <dgm:pt modelId="{64527FF8-49D1-4113-AA01-92B092EAC9CD}">
      <dgm:prSet phldrT="[Текст]"/>
      <dgm:spPr/>
      <dgm:t>
        <a:bodyPr/>
        <a:lstStyle/>
        <a:p>
          <a:r>
            <a:rPr lang="en-US" dirty="0" smtClean="0"/>
            <a:t>Internal</a:t>
          </a:r>
          <a:endParaRPr lang="ru-RU" dirty="0"/>
        </a:p>
      </dgm:t>
    </dgm:pt>
    <dgm:pt modelId="{4A61437E-1C2E-47DD-A303-7A252874EE17}" type="parTrans" cxnId="{814F8DC9-8FFA-4996-9090-3C0D90536149}">
      <dgm:prSet/>
      <dgm:spPr/>
      <dgm:t>
        <a:bodyPr/>
        <a:lstStyle/>
        <a:p>
          <a:endParaRPr lang="ru-RU"/>
        </a:p>
      </dgm:t>
    </dgm:pt>
    <dgm:pt modelId="{AF7B7470-5CD3-49AB-969D-2C04BFB2C3E6}" type="sibTrans" cxnId="{814F8DC9-8FFA-4996-9090-3C0D90536149}">
      <dgm:prSet/>
      <dgm:spPr/>
      <dgm:t>
        <a:bodyPr/>
        <a:lstStyle/>
        <a:p>
          <a:endParaRPr lang="ru-RU"/>
        </a:p>
      </dgm:t>
    </dgm:pt>
    <dgm:pt modelId="{3CBC5047-95C3-4B88-908C-88061D75D35A}">
      <dgm:prSet phldrT="[Текст]"/>
      <dgm:spPr/>
      <dgm:t>
        <a:bodyPr/>
        <a:lstStyle/>
        <a:p>
          <a:r>
            <a:rPr lang="en-US" dirty="0" smtClean="0"/>
            <a:t>External</a:t>
          </a:r>
          <a:endParaRPr lang="ru-RU" dirty="0"/>
        </a:p>
      </dgm:t>
    </dgm:pt>
    <dgm:pt modelId="{1B5BE06C-2A41-44B1-9CC6-8C6389FB4769}" type="parTrans" cxnId="{F5B80A9A-C993-407D-B618-5FE30605831C}">
      <dgm:prSet/>
      <dgm:spPr/>
      <dgm:t>
        <a:bodyPr/>
        <a:lstStyle/>
        <a:p>
          <a:endParaRPr lang="ru-RU"/>
        </a:p>
      </dgm:t>
    </dgm:pt>
    <dgm:pt modelId="{B696A380-CD31-4856-9283-6CC95E1DD1B3}" type="sibTrans" cxnId="{F5B80A9A-C993-407D-B618-5FE30605831C}">
      <dgm:prSet/>
      <dgm:spPr/>
      <dgm:t>
        <a:bodyPr/>
        <a:lstStyle/>
        <a:p>
          <a:endParaRPr lang="ru-RU"/>
        </a:p>
      </dgm:t>
    </dgm:pt>
    <dgm:pt modelId="{78293119-8D35-49C6-9E18-5D401EA5776D}">
      <dgm:prSet phldrT="[Текст]"/>
      <dgm:spPr/>
      <dgm:t>
        <a:bodyPr/>
        <a:lstStyle/>
        <a:p>
          <a:r>
            <a:rPr lang="en-US" dirty="0" smtClean="0"/>
            <a:t>Text</a:t>
          </a:r>
          <a:endParaRPr lang="ru-RU" dirty="0"/>
        </a:p>
      </dgm:t>
    </dgm:pt>
    <dgm:pt modelId="{9B2A2E5F-2587-4197-A782-60FF57325F83}" type="parTrans" cxnId="{E2D0F208-D478-4EC7-BF09-B4114009401F}">
      <dgm:prSet/>
      <dgm:spPr/>
      <dgm:t>
        <a:bodyPr/>
        <a:lstStyle/>
        <a:p>
          <a:endParaRPr lang="ru-RU"/>
        </a:p>
      </dgm:t>
    </dgm:pt>
    <dgm:pt modelId="{6501345F-FE5B-49FC-A3DD-C2E22C821C84}" type="sibTrans" cxnId="{E2D0F208-D478-4EC7-BF09-B4114009401F}">
      <dgm:prSet/>
      <dgm:spPr/>
      <dgm:t>
        <a:bodyPr/>
        <a:lstStyle/>
        <a:p>
          <a:endParaRPr lang="ru-RU"/>
        </a:p>
      </dgm:t>
    </dgm:pt>
    <dgm:pt modelId="{5A1749FA-1D16-47AA-920C-139CD1779069}">
      <dgm:prSet phldrT="[Текст]"/>
      <dgm:spPr/>
      <dgm:t>
        <a:bodyPr/>
        <a:lstStyle/>
        <a:p>
          <a:r>
            <a:rPr lang="en-US" dirty="0" smtClean="0"/>
            <a:t>Graphics</a:t>
          </a:r>
          <a:endParaRPr lang="ru-RU" dirty="0"/>
        </a:p>
      </dgm:t>
    </dgm:pt>
    <dgm:pt modelId="{F14F3076-D0A8-42AA-B2B5-61AE74C07997}" type="parTrans" cxnId="{FEBB1060-91BA-49DE-A454-89FDD107A1F7}">
      <dgm:prSet/>
      <dgm:spPr/>
      <dgm:t>
        <a:bodyPr/>
        <a:lstStyle/>
        <a:p>
          <a:endParaRPr lang="ru-RU"/>
        </a:p>
      </dgm:t>
    </dgm:pt>
    <dgm:pt modelId="{B077F7AD-BBCD-420A-817D-26DA273D4CE1}" type="sibTrans" cxnId="{FEBB1060-91BA-49DE-A454-89FDD107A1F7}">
      <dgm:prSet/>
      <dgm:spPr/>
      <dgm:t>
        <a:bodyPr/>
        <a:lstStyle/>
        <a:p>
          <a:endParaRPr lang="ru-RU"/>
        </a:p>
      </dgm:t>
    </dgm:pt>
    <dgm:pt modelId="{1827AC7B-AF2D-4145-85CE-B70A56D1AB9E}" type="pres">
      <dgm:prSet presAssocID="{C38B40ED-6E6D-4989-82D0-24D23E4F1B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DE5FFE-169F-409E-AD42-CFE5E4E13D1F}" type="pres">
      <dgm:prSet presAssocID="{4682CC79-0E85-499A-B1D2-82F7FFE7C0D0}" presName="root1" presStyleCnt="0"/>
      <dgm:spPr/>
    </dgm:pt>
    <dgm:pt modelId="{92D17B1A-88FA-4F7E-8D5D-3ED5051DFF88}" type="pres">
      <dgm:prSet presAssocID="{4682CC79-0E85-499A-B1D2-82F7FFE7C0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F07C0A-D0D3-45CE-8892-7531691E4668}" type="pres">
      <dgm:prSet presAssocID="{4682CC79-0E85-499A-B1D2-82F7FFE7C0D0}" presName="level2hierChild" presStyleCnt="0"/>
      <dgm:spPr/>
    </dgm:pt>
    <dgm:pt modelId="{ECE3B106-0BF4-4128-AED1-4A70C1035ACB}" type="pres">
      <dgm:prSet presAssocID="{4A61437E-1C2E-47DD-A303-7A252874EE17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39901814-6607-4A3E-AC9D-5331AB8654AA}" type="pres">
      <dgm:prSet presAssocID="{4A61437E-1C2E-47DD-A303-7A252874EE17}" presName="connTx" presStyleLbl="parChTrans1D2" presStyleIdx="0" presStyleCnt="2"/>
      <dgm:spPr/>
      <dgm:t>
        <a:bodyPr/>
        <a:lstStyle/>
        <a:p>
          <a:endParaRPr lang="ru-RU"/>
        </a:p>
      </dgm:t>
    </dgm:pt>
    <dgm:pt modelId="{35394726-0129-44CB-9AEE-24B024ED7F33}" type="pres">
      <dgm:prSet presAssocID="{64527FF8-49D1-4113-AA01-92B092EAC9CD}" presName="root2" presStyleCnt="0"/>
      <dgm:spPr/>
    </dgm:pt>
    <dgm:pt modelId="{4B178C1B-D140-4845-8DCB-2AEAA2FD6B3A}" type="pres">
      <dgm:prSet presAssocID="{64527FF8-49D1-4113-AA01-92B092EAC9C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4D4752-E0B3-4319-9465-844AC10E40AA}" type="pres">
      <dgm:prSet presAssocID="{64527FF8-49D1-4113-AA01-92B092EAC9CD}" presName="level3hierChild" presStyleCnt="0"/>
      <dgm:spPr/>
    </dgm:pt>
    <dgm:pt modelId="{238399E0-4F6A-4AFF-A0C0-6EA51C3CE01D}" type="pres">
      <dgm:prSet presAssocID="{1B5BE06C-2A41-44B1-9CC6-8C6389FB4769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9F7186DA-E234-4531-BDF7-6BD21731A386}" type="pres">
      <dgm:prSet presAssocID="{1B5BE06C-2A41-44B1-9CC6-8C6389FB4769}" presName="connTx" presStyleLbl="parChTrans1D2" presStyleIdx="1" presStyleCnt="2"/>
      <dgm:spPr/>
      <dgm:t>
        <a:bodyPr/>
        <a:lstStyle/>
        <a:p>
          <a:endParaRPr lang="ru-RU"/>
        </a:p>
      </dgm:t>
    </dgm:pt>
    <dgm:pt modelId="{C61E4EC5-2ACB-41E7-A85A-979C48DFAB71}" type="pres">
      <dgm:prSet presAssocID="{3CBC5047-95C3-4B88-908C-88061D75D35A}" presName="root2" presStyleCnt="0"/>
      <dgm:spPr/>
    </dgm:pt>
    <dgm:pt modelId="{CB758F81-B498-4AE2-AF15-A3B208FE19C9}" type="pres">
      <dgm:prSet presAssocID="{3CBC5047-95C3-4B88-908C-88061D75D35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C636AB3-6B42-437B-8960-4FA0E7F1A94C}" type="pres">
      <dgm:prSet presAssocID="{3CBC5047-95C3-4B88-908C-88061D75D35A}" presName="level3hierChild" presStyleCnt="0"/>
      <dgm:spPr/>
    </dgm:pt>
    <dgm:pt modelId="{80800255-8E4C-484A-B7A0-16115E414658}" type="pres">
      <dgm:prSet presAssocID="{9B2A2E5F-2587-4197-A782-60FF57325F83}" presName="conn2-1" presStyleLbl="parChTrans1D3" presStyleIdx="0" presStyleCnt="2"/>
      <dgm:spPr/>
      <dgm:t>
        <a:bodyPr/>
        <a:lstStyle/>
        <a:p>
          <a:endParaRPr lang="ru-RU"/>
        </a:p>
      </dgm:t>
    </dgm:pt>
    <dgm:pt modelId="{809812C9-EFC5-4839-A9C2-77065148F292}" type="pres">
      <dgm:prSet presAssocID="{9B2A2E5F-2587-4197-A782-60FF57325F83}" presName="connTx" presStyleLbl="parChTrans1D3" presStyleIdx="0" presStyleCnt="2"/>
      <dgm:spPr/>
      <dgm:t>
        <a:bodyPr/>
        <a:lstStyle/>
        <a:p>
          <a:endParaRPr lang="ru-RU"/>
        </a:p>
      </dgm:t>
    </dgm:pt>
    <dgm:pt modelId="{9F684A5E-0227-41F9-9AB5-82A486A93F98}" type="pres">
      <dgm:prSet presAssocID="{78293119-8D35-49C6-9E18-5D401EA5776D}" presName="root2" presStyleCnt="0"/>
      <dgm:spPr/>
    </dgm:pt>
    <dgm:pt modelId="{5B946423-436E-4A74-96F1-9F650370BBA0}" type="pres">
      <dgm:prSet presAssocID="{78293119-8D35-49C6-9E18-5D401EA5776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8ECA2A-3305-4D25-8460-F2ABB1446EB8}" type="pres">
      <dgm:prSet presAssocID="{78293119-8D35-49C6-9E18-5D401EA5776D}" presName="level3hierChild" presStyleCnt="0"/>
      <dgm:spPr/>
    </dgm:pt>
    <dgm:pt modelId="{2F306982-B4D4-4BC8-82C8-E4A88F23CFD6}" type="pres">
      <dgm:prSet presAssocID="{F14F3076-D0A8-42AA-B2B5-61AE74C07997}" presName="conn2-1" presStyleLbl="parChTrans1D3" presStyleIdx="1" presStyleCnt="2"/>
      <dgm:spPr/>
      <dgm:t>
        <a:bodyPr/>
        <a:lstStyle/>
        <a:p>
          <a:endParaRPr lang="ru-RU"/>
        </a:p>
      </dgm:t>
    </dgm:pt>
    <dgm:pt modelId="{1BB0946A-57BF-498A-BB3C-D5B199510C85}" type="pres">
      <dgm:prSet presAssocID="{F14F3076-D0A8-42AA-B2B5-61AE74C07997}" presName="connTx" presStyleLbl="parChTrans1D3" presStyleIdx="1" presStyleCnt="2"/>
      <dgm:spPr/>
      <dgm:t>
        <a:bodyPr/>
        <a:lstStyle/>
        <a:p>
          <a:endParaRPr lang="ru-RU"/>
        </a:p>
      </dgm:t>
    </dgm:pt>
    <dgm:pt modelId="{06531595-87CF-49F9-8E73-BE844D50E74A}" type="pres">
      <dgm:prSet presAssocID="{5A1749FA-1D16-47AA-920C-139CD1779069}" presName="root2" presStyleCnt="0"/>
      <dgm:spPr/>
    </dgm:pt>
    <dgm:pt modelId="{A662A400-E188-482F-AAB0-D5780A0603F8}" type="pres">
      <dgm:prSet presAssocID="{5A1749FA-1D16-47AA-920C-139CD177906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8AB14D-321F-4AF3-A63A-D1DD8EECB069}" type="pres">
      <dgm:prSet presAssocID="{5A1749FA-1D16-47AA-920C-139CD1779069}" presName="level3hierChild" presStyleCnt="0"/>
      <dgm:spPr/>
    </dgm:pt>
  </dgm:ptLst>
  <dgm:cxnLst>
    <dgm:cxn modelId="{20D6F6F0-A7F7-49C0-AD5F-6717368A4442}" type="presOf" srcId="{9B2A2E5F-2587-4197-A782-60FF57325F83}" destId="{809812C9-EFC5-4839-A9C2-77065148F292}" srcOrd="1" destOrd="0" presId="urn:microsoft.com/office/officeart/2005/8/layout/hierarchy2"/>
    <dgm:cxn modelId="{E2D0F208-D478-4EC7-BF09-B4114009401F}" srcId="{3CBC5047-95C3-4B88-908C-88061D75D35A}" destId="{78293119-8D35-49C6-9E18-5D401EA5776D}" srcOrd="0" destOrd="0" parTransId="{9B2A2E5F-2587-4197-A782-60FF57325F83}" sibTransId="{6501345F-FE5B-49FC-A3DD-C2E22C821C84}"/>
    <dgm:cxn modelId="{764613C6-66F3-4936-8E41-E8070D884E4B}" type="presOf" srcId="{4A61437E-1C2E-47DD-A303-7A252874EE17}" destId="{39901814-6607-4A3E-AC9D-5331AB8654AA}" srcOrd="1" destOrd="0" presId="urn:microsoft.com/office/officeart/2005/8/layout/hierarchy2"/>
    <dgm:cxn modelId="{FE23C136-5329-47FF-984F-9BE15DB91581}" type="presOf" srcId="{F14F3076-D0A8-42AA-B2B5-61AE74C07997}" destId="{2F306982-B4D4-4BC8-82C8-E4A88F23CFD6}" srcOrd="0" destOrd="0" presId="urn:microsoft.com/office/officeart/2005/8/layout/hierarchy2"/>
    <dgm:cxn modelId="{2D415A4E-11AF-4130-B997-9FA894890A5E}" type="presOf" srcId="{78293119-8D35-49C6-9E18-5D401EA5776D}" destId="{5B946423-436E-4A74-96F1-9F650370BBA0}" srcOrd="0" destOrd="0" presId="urn:microsoft.com/office/officeart/2005/8/layout/hierarchy2"/>
    <dgm:cxn modelId="{5F8ACC1F-997A-482A-8536-7A8F3D702EA3}" type="presOf" srcId="{1B5BE06C-2A41-44B1-9CC6-8C6389FB4769}" destId="{9F7186DA-E234-4531-BDF7-6BD21731A386}" srcOrd="1" destOrd="0" presId="urn:microsoft.com/office/officeart/2005/8/layout/hierarchy2"/>
    <dgm:cxn modelId="{25E8C801-9397-4957-B2C4-D3166FEBCB47}" type="presOf" srcId="{64527FF8-49D1-4113-AA01-92B092EAC9CD}" destId="{4B178C1B-D140-4845-8DCB-2AEAA2FD6B3A}" srcOrd="0" destOrd="0" presId="urn:microsoft.com/office/officeart/2005/8/layout/hierarchy2"/>
    <dgm:cxn modelId="{01D5D7CF-92E3-4AC2-8656-97F14E306BAA}" type="presOf" srcId="{C38B40ED-6E6D-4989-82D0-24D23E4F1BAE}" destId="{1827AC7B-AF2D-4145-85CE-B70A56D1AB9E}" srcOrd="0" destOrd="0" presId="urn:microsoft.com/office/officeart/2005/8/layout/hierarchy2"/>
    <dgm:cxn modelId="{814F8DC9-8FFA-4996-9090-3C0D90536149}" srcId="{4682CC79-0E85-499A-B1D2-82F7FFE7C0D0}" destId="{64527FF8-49D1-4113-AA01-92B092EAC9CD}" srcOrd="0" destOrd="0" parTransId="{4A61437E-1C2E-47DD-A303-7A252874EE17}" sibTransId="{AF7B7470-5CD3-49AB-969D-2C04BFB2C3E6}"/>
    <dgm:cxn modelId="{5F1DE22B-6BF8-4075-A298-E74F3C8CE7DE}" type="presOf" srcId="{3CBC5047-95C3-4B88-908C-88061D75D35A}" destId="{CB758F81-B498-4AE2-AF15-A3B208FE19C9}" srcOrd="0" destOrd="0" presId="urn:microsoft.com/office/officeart/2005/8/layout/hierarchy2"/>
    <dgm:cxn modelId="{E5F0B12E-88C0-489D-81EA-17B2641ADF09}" type="presOf" srcId="{F14F3076-D0A8-42AA-B2B5-61AE74C07997}" destId="{1BB0946A-57BF-498A-BB3C-D5B199510C85}" srcOrd="1" destOrd="0" presId="urn:microsoft.com/office/officeart/2005/8/layout/hierarchy2"/>
    <dgm:cxn modelId="{FEBB1060-91BA-49DE-A454-89FDD107A1F7}" srcId="{3CBC5047-95C3-4B88-908C-88061D75D35A}" destId="{5A1749FA-1D16-47AA-920C-139CD1779069}" srcOrd="1" destOrd="0" parTransId="{F14F3076-D0A8-42AA-B2B5-61AE74C07997}" sibTransId="{B077F7AD-BBCD-420A-817D-26DA273D4CE1}"/>
    <dgm:cxn modelId="{F5B80A9A-C993-407D-B618-5FE30605831C}" srcId="{4682CC79-0E85-499A-B1D2-82F7FFE7C0D0}" destId="{3CBC5047-95C3-4B88-908C-88061D75D35A}" srcOrd="1" destOrd="0" parTransId="{1B5BE06C-2A41-44B1-9CC6-8C6389FB4769}" sibTransId="{B696A380-CD31-4856-9283-6CC95E1DD1B3}"/>
    <dgm:cxn modelId="{7618FCB5-61C6-4A35-A097-F0420C3D6AB2}" srcId="{C38B40ED-6E6D-4989-82D0-24D23E4F1BAE}" destId="{4682CC79-0E85-499A-B1D2-82F7FFE7C0D0}" srcOrd="0" destOrd="0" parTransId="{9B9C38C4-CE91-441E-88EF-EB0428637989}" sibTransId="{BC871935-0E4A-4354-BA4F-7B6CE7CE21A6}"/>
    <dgm:cxn modelId="{2A5F847E-A37C-494A-B743-28B1BF65D924}" type="presOf" srcId="{4A61437E-1C2E-47DD-A303-7A252874EE17}" destId="{ECE3B106-0BF4-4128-AED1-4A70C1035ACB}" srcOrd="0" destOrd="0" presId="urn:microsoft.com/office/officeart/2005/8/layout/hierarchy2"/>
    <dgm:cxn modelId="{8AAAA2E0-2E36-4D38-8B77-DB7399E6C36C}" type="presOf" srcId="{5A1749FA-1D16-47AA-920C-139CD1779069}" destId="{A662A400-E188-482F-AAB0-D5780A0603F8}" srcOrd="0" destOrd="0" presId="urn:microsoft.com/office/officeart/2005/8/layout/hierarchy2"/>
    <dgm:cxn modelId="{558B9F5D-06F1-470A-9C46-49B46984B5EC}" type="presOf" srcId="{9B2A2E5F-2587-4197-A782-60FF57325F83}" destId="{80800255-8E4C-484A-B7A0-16115E414658}" srcOrd="0" destOrd="0" presId="urn:microsoft.com/office/officeart/2005/8/layout/hierarchy2"/>
    <dgm:cxn modelId="{92E202DE-0421-459C-8589-3A5129DB03A6}" type="presOf" srcId="{1B5BE06C-2A41-44B1-9CC6-8C6389FB4769}" destId="{238399E0-4F6A-4AFF-A0C0-6EA51C3CE01D}" srcOrd="0" destOrd="0" presId="urn:microsoft.com/office/officeart/2005/8/layout/hierarchy2"/>
    <dgm:cxn modelId="{30141CBA-7E85-4A3E-AED5-097C8683114E}" type="presOf" srcId="{4682CC79-0E85-499A-B1D2-82F7FFE7C0D0}" destId="{92D17B1A-88FA-4F7E-8D5D-3ED5051DFF88}" srcOrd="0" destOrd="0" presId="urn:microsoft.com/office/officeart/2005/8/layout/hierarchy2"/>
    <dgm:cxn modelId="{E63EB2DB-EE34-42B3-BDB7-85456D878C5A}" type="presParOf" srcId="{1827AC7B-AF2D-4145-85CE-B70A56D1AB9E}" destId="{94DE5FFE-169F-409E-AD42-CFE5E4E13D1F}" srcOrd="0" destOrd="0" presId="urn:microsoft.com/office/officeart/2005/8/layout/hierarchy2"/>
    <dgm:cxn modelId="{3FA6B336-8FE1-4633-9721-8713E38D71C5}" type="presParOf" srcId="{94DE5FFE-169F-409E-AD42-CFE5E4E13D1F}" destId="{92D17B1A-88FA-4F7E-8D5D-3ED5051DFF88}" srcOrd="0" destOrd="0" presId="urn:microsoft.com/office/officeart/2005/8/layout/hierarchy2"/>
    <dgm:cxn modelId="{22F6C803-D6BD-4F97-8CD1-1D8813D6E051}" type="presParOf" srcId="{94DE5FFE-169F-409E-AD42-CFE5E4E13D1F}" destId="{43F07C0A-D0D3-45CE-8892-7531691E4668}" srcOrd="1" destOrd="0" presId="urn:microsoft.com/office/officeart/2005/8/layout/hierarchy2"/>
    <dgm:cxn modelId="{847AC9BD-8AB7-4419-88DA-609434940728}" type="presParOf" srcId="{43F07C0A-D0D3-45CE-8892-7531691E4668}" destId="{ECE3B106-0BF4-4128-AED1-4A70C1035ACB}" srcOrd="0" destOrd="0" presId="urn:microsoft.com/office/officeart/2005/8/layout/hierarchy2"/>
    <dgm:cxn modelId="{556B92B6-3EF8-44A1-B5BD-D31FED900601}" type="presParOf" srcId="{ECE3B106-0BF4-4128-AED1-4A70C1035ACB}" destId="{39901814-6607-4A3E-AC9D-5331AB8654AA}" srcOrd="0" destOrd="0" presId="urn:microsoft.com/office/officeart/2005/8/layout/hierarchy2"/>
    <dgm:cxn modelId="{8A3098F1-5EE3-4A9E-A9F8-85BE6C4D956B}" type="presParOf" srcId="{43F07C0A-D0D3-45CE-8892-7531691E4668}" destId="{35394726-0129-44CB-9AEE-24B024ED7F33}" srcOrd="1" destOrd="0" presId="urn:microsoft.com/office/officeart/2005/8/layout/hierarchy2"/>
    <dgm:cxn modelId="{CF3B729C-66E2-44F0-B708-DCED4094E03B}" type="presParOf" srcId="{35394726-0129-44CB-9AEE-24B024ED7F33}" destId="{4B178C1B-D140-4845-8DCB-2AEAA2FD6B3A}" srcOrd="0" destOrd="0" presId="urn:microsoft.com/office/officeart/2005/8/layout/hierarchy2"/>
    <dgm:cxn modelId="{450D8C58-138D-4980-A3A1-6F9A92E01861}" type="presParOf" srcId="{35394726-0129-44CB-9AEE-24B024ED7F33}" destId="{BE4D4752-E0B3-4319-9465-844AC10E40AA}" srcOrd="1" destOrd="0" presId="urn:microsoft.com/office/officeart/2005/8/layout/hierarchy2"/>
    <dgm:cxn modelId="{7A5FDE8F-B986-4927-A470-00B6F6DAF430}" type="presParOf" srcId="{43F07C0A-D0D3-45CE-8892-7531691E4668}" destId="{238399E0-4F6A-4AFF-A0C0-6EA51C3CE01D}" srcOrd="2" destOrd="0" presId="urn:microsoft.com/office/officeart/2005/8/layout/hierarchy2"/>
    <dgm:cxn modelId="{45137C85-46BD-44A0-93A1-C6133D50CDF6}" type="presParOf" srcId="{238399E0-4F6A-4AFF-A0C0-6EA51C3CE01D}" destId="{9F7186DA-E234-4531-BDF7-6BD21731A386}" srcOrd="0" destOrd="0" presId="urn:microsoft.com/office/officeart/2005/8/layout/hierarchy2"/>
    <dgm:cxn modelId="{E7006E8B-E99D-45AE-81BE-93D4E3625FF5}" type="presParOf" srcId="{43F07C0A-D0D3-45CE-8892-7531691E4668}" destId="{C61E4EC5-2ACB-41E7-A85A-979C48DFAB71}" srcOrd="3" destOrd="0" presId="urn:microsoft.com/office/officeart/2005/8/layout/hierarchy2"/>
    <dgm:cxn modelId="{6A3B10F7-B124-41D9-9C92-3915BFCDFACC}" type="presParOf" srcId="{C61E4EC5-2ACB-41E7-A85A-979C48DFAB71}" destId="{CB758F81-B498-4AE2-AF15-A3B208FE19C9}" srcOrd="0" destOrd="0" presId="urn:microsoft.com/office/officeart/2005/8/layout/hierarchy2"/>
    <dgm:cxn modelId="{413C404C-9CF8-4BE1-A432-C40FB4DF92FA}" type="presParOf" srcId="{C61E4EC5-2ACB-41E7-A85A-979C48DFAB71}" destId="{7C636AB3-6B42-437B-8960-4FA0E7F1A94C}" srcOrd="1" destOrd="0" presId="urn:microsoft.com/office/officeart/2005/8/layout/hierarchy2"/>
    <dgm:cxn modelId="{96A31ED9-0F06-4491-A0DE-2DD1723BB497}" type="presParOf" srcId="{7C636AB3-6B42-437B-8960-4FA0E7F1A94C}" destId="{80800255-8E4C-484A-B7A0-16115E414658}" srcOrd="0" destOrd="0" presId="urn:microsoft.com/office/officeart/2005/8/layout/hierarchy2"/>
    <dgm:cxn modelId="{F6F880D6-8D15-468A-883D-66381912EA28}" type="presParOf" srcId="{80800255-8E4C-484A-B7A0-16115E414658}" destId="{809812C9-EFC5-4839-A9C2-77065148F292}" srcOrd="0" destOrd="0" presId="urn:microsoft.com/office/officeart/2005/8/layout/hierarchy2"/>
    <dgm:cxn modelId="{C30411E5-E3C6-46A9-90C8-BA85A2F9019D}" type="presParOf" srcId="{7C636AB3-6B42-437B-8960-4FA0E7F1A94C}" destId="{9F684A5E-0227-41F9-9AB5-82A486A93F98}" srcOrd="1" destOrd="0" presId="urn:microsoft.com/office/officeart/2005/8/layout/hierarchy2"/>
    <dgm:cxn modelId="{BADCEACF-E82C-4B29-84F6-9A8AEC96F8C3}" type="presParOf" srcId="{9F684A5E-0227-41F9-9AB5-82A486A93F98}" destId="{5B946423-436E-4A74-96F1-9F650370BBA0}" srcOrd="0" destOrd="0" presId="urn:microsoft.com/office/officeart/2005/8/layout/hierarchy2"/>
    <dgm:cxn modelId="{25A391B1-D1AA-4099-8319-D9F420E83204}" type="presParOf" srcId="{9F684A5E-0227-41F9-9AB5-82A486A93F98}" destId="{2C8ECA2A-3305-4D25-8460-F2ABB1446EB8}" srcOrd="1" destOrd="0" presId="urn:microsoft.com/office/officeart/2005/8/layout/hierarchy2"/>
    <dgm:cxn modelId="{5532EB6F-B532-45B2-A1A6-86184D23AAE8}" type="presParOf" srcId="{7C636AB3-6B42-437B-8960-4FA0E7F1A94C}" destId="{2F306982-B4D4-4BC8-82C8-E4A88F23CFD6}" srcOrd="2" destOrd="0" presId="urn:microsoft.com/office/officeart/2005/8/layout/hierarchy2"/>
    <dgm:cxn modelId="{395AD987-B91C-4A9D-AD05-7435547B1F5F}" type="presParOf" srcId="{2F306982-B4D4-4BC8-82C8-E4A88F23CFD6}" destId="{1BB0946A-57BF-498A-BB3C-D5B199510C85}" srcOrd="0" destOrd="0" presId="urn:microsoft.com/office/officeart/2005/8/layout/hierarchy2"/>
    <dgm:cxn modelId="{758808DE-5593-4F2A-8F5E-6AE51E69024E}" type="presParOf" srcId="{7C636AB3-6B42-437B-8960-4FA0E7F1A94C}" destId="{06531595-87CF-49F9-8E73-BE844D50E74A}" srcOrd="3" destOrd="0" presId="urn:microsoft.com/office/officeart/2005/8/layout/hierarchy2"/>
    <dgm:cxn modelId="{09123FDA-E1E2-470B-B1C4-696B6BF2DAD8}" type="presParOf" srcId="{06531595-87CF-49F9-8E73-BE844D50E74A}" destId="{A662A400-E188-482F-AAB0-D5780A0603F8}" srcOrd="0" destOrd="0" presId="urn:microsoft.com/office/officeart/2005/8/layout/hierarchy2"/>
    <dgm:cxn modelId="{09577511-38C3-4280-BBDD-936CFD75F706}" type="presParOf" srcId="{06531595-87CF-49F9-8E73-BE844D50E74A}" destId="{738AB14D-321F-4AF3-A63A-D1DD8EECB0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D4C351-A918-4EC3-BDA5-4C08D1B3613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D9CE37E-91FC-472D-B4E7-2DBED1282420}">
      <dgm:prSet phldrT="[Текст]"/>
      <dgm:spPr/>
      <dgm:t>
        <a:bodyPr/>
        <a:lstStyle/>
        <a:p>
          <a:r>
            <a:rPr lang="ru-RU" dirty="0" err="1" smtClean="0"/>
            <a:t>Препроцессинг</a:t>
          </a:r>
          <a:r>
            <a:rPr lang="ru-RU" dirty="0" smtClean="0"/>
            <a:t> </a:t>
          </a:r>
          <a:r>
            <a:rPr lang="en-US" dirty="0" smtClean="0"/>
            <a:t>/ </a:t>
          </a:r>
          <a:r>
            <a:rPr lang="ru-RU" b="0" i="0" dirty="0" err="1" smtClean="0"/>
            <a:t>Транспиляция</a:t>
          </a:r>
          <a:r>
            <a:rPr lang="ru-RU" b="0" i="0" dirty="0" smtClean="0"/>
            <a:t> </a:t>
          </a:r>
          <a:endParaRPr lang="ru-RU" dirty="0"/>
        </a:p>
      </dgm:t>
    </dgm:pt>
    <dgm:pt modelId="{76406C2E-4015-4EE2-98B6-E42998E1067A}" type="parTrans" cxnId="{B7B5B7FC-62A0-4FF0-AE5E-9E7908AA28F7}">
      <dgm:prSet/>
      <dgm:spPr/>
      <dgm:t>
        <a:bodyPr/>
        <a:lstStyle/>
        <a:p>
          <a:endParaRPr lang="ru-RU"/>
        </a:p>
      </dgm:t>
    </dgm:pt>
    <dgm:pt modelId="{FB62E86F-B675-4BDE-99A9-ADD7830B25CF}" type="sibTrans" cxnId="{B7B5B7FC-62A0-4FF0-AE5E-9E7908AA28F7}">
      <dgm:prSet/>
      <dgm:spPr/>
      <dgm:t>
        <a:bodyPr/>
        <a:lstStyle/>
        <a:p>
          <a:endParaRPr lang="ru-RU"/>
        </a:p>
      </dgm:t>
    </dgm:pt>
    <dgm:pt modelId="{E8208667-0292-4690-9345-4A755AB69502}">
      <dgm:prSet phldrT="[Текст]"/>
      <dgm:spPr/>
      <dgm:t>
        <a:bodyPr/>
        <a:lstStyle/>
        <a:p>
          <a:r>
            <a:rPr lang="ru-RU" dirty="0" smtClean="0"/>
            <a:t>Встроенная </a:t>
          </a:r>
          <a:r>
            <a:rPr lang="ru-RU" dirty="0" err="1" smtClean="0"/>
            <a:t>кодогенерация</a:t>
          </a:r>
          <a:endParaRPr lang="ru-RU" dirty="0"/>
        </a:p>
      </dgm:t>
    </dgm:pt>
    <dgm:pt modelId="{5F7195F1-818D-496C-9597-06114AC83638}" type="parTrans" cxnId="{6CE63568-53B3-41BC-9FB6-A2536756ADAA}">
      <dgm:prSet/>
      <dgm:spPr/>
      <dgm:t>
        <a:bodyPr/>
        <a:lstStyle/>
        <a:p>
          <a:endParaRPr lang="ru-RU"/>
        </a:p>
      </dgm:t>
    </dgm:pt>
    <dgm:pt modelId="{7A2B325E-9A7D-462F-A7D4-A050E808E656}" type="sibTrans" cxnId="{6CE63568-53B3-41BC-9FB6-A2536756ADAA}">
      <dgm:prSet/>
      <dgm:spPr/>
      <dgm:t>
        <a:bodyPr/>
        <a:lstStyle/>
        <a:p>
          <a:endParaRPr lang="ru-RU"/>
        </a:p>
      </dgm:t>
    </dgm:pt>
    <dgm:pt modelId="{9AF66B1D-BC07-4556-9AD4-903F45A7CC05}">
      <dgm:prSet phldrT="[Текст]"/>
      <dgm:spPr/>
      <dgm:t>
        <a:bodyPr/>
        <a:lstStyle/>
        <a:p>
          <a:r>
            <a:rPr lang="ru-RU" dirty="0" smtClean="0"/>
            <a:t>«Обычные» средства</a:t>
          </a:r>
          <a:endParaRPr lang="ru-RU" dirty="0"/>
        </a:p>
      </dgm:t>
    </dgm:pt>
    <dgm:pt modelId="{BF8052A7-505A-4B9D-943B-95A5256B4EBB}" type="parTrans" cxnId="{ED2A82AD-8BDA-4171-B104-E4C6904A97A1}">
      <dgm:prSet/>
      <dgm:spPr/>
      <dgm:t>
        <a:bodyPr/>
        <a:lstStyle/>
        <a:p>
          <a:endParaRPr lang="ru-RU"/>
        </a:p>
      </dgm:t>
    </dgm:pt>
    <dgm:pt modelId="{AD003514-C62D-4747-A0D0-F3F58A3C789A}" type="sibTrans" cxnId="{ED2A82AD-8BDA-4171-B104-E4C6904A97A1}">
      <dgm:prSet/>
      <dgm:spPr/>
      <dgm:t>
        <a:bodyPr/>
        <a:lstStyle/>
        <a:p>
          <a:endParaRPr lang="ru-RU"/>
        </a:p>
      </dgm:t>
    </dgm:pt>
    <dgm:pt modelId="{7BFAAC9E-D212-48CD-9A04-B30088F067C9}" type="pres">
      <dgm:prSet presAssocID="{65D4C351-A918-4EC3-BDA5-4C08D1B3613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5E813827-8919-42C1-A957-F2ADAA6C12F9}" type="pres">
      <dgm:prSet presAssocID="{65D4C351-A918-4EC3-BDA5-4C08D1B36136}" presName="Name1" presStyleCnt="0"/>
      <dgm:spPr/>
    </dgm:pt>
    <dgm:pt modelId="{194EE2AF-D80D-4CE3-95DB-FA49E0B77375}" type="pres">
      <dgm:prSet presAssocID="{65D4C351-A918-4EC3-BDA5-4C08D1B36136}" presName="cycle" presStyleCnt="0"/>
      <dgm:spPr/>
    </dgm:pt>
    <dgm:pt modelId="{BA7BC323-D94F-4005-9F70-69CCB559F535}" type="pres">
      <dgm:prSet presAssocID="{65D4C351-A918-4EC3-BDA5-4C08D1B36136}" presName="srcNode" presStyleLbl="node1" presStyleIdx="0" presStyleCnt="3"/>
      <dgm:spPr/>
    </dgm:pt>
    <dgm:pt modelId="{AAD1D640-C5C5-48F6-A089-0A3FC07E4747}" type="pres">
      <dgm:prSet presAssocID="{65D4C351-A918-4EC3-BDA5-4C08D1B36136}" presName="conn" presStyleLbl="parChTrans1D2" presStyleIdx="0" presStyleCnt="1"/>
      <dgm:spPr/>
      <dgm:t>
        <a:bodyPr/>
        <a:lstStyle/>
        <a:p>
          <a:endParaRPr lang="ru-RU"/>
        </a:p>
      </dgm:t>
    </dgm:pt>
    <dgm:pt modelId="{6F3F6755-AF77-406B-9C7D-B65445EF8665}" type="pres">
      <dgm:prSet presAssocID="{65D4C351-A918-4EC3-BDA5-4C08D1B36136}" presName="extraNode" presStyleLbl="node1" presStyleIdx="0" presStyleCnt="3"/>
      <dgm:spPr/>
    </dgm:pt>
    <dgm:pt modelId="{ED0F91E5-CDFF-4DE3-B9AC-4CAF129221CD}" type="pres">
      <dgm:prSet presAssocID="{65D4C351-A918-4EC3-BDA5-4C08D1B36136}" presName="dstNode" presStyleLbl="node1" presStyleIdx="0" presStyleCnt="3"/>
      <dgm:spPr/>
    </dgm:pt>
    <dgm:pt modelId="{49EC6CDC-765E-4C22-9573-58F5C7A6CFBB}" type="pres">
      <dgm:prSet presAssocID="{CD9CE37E-91FC-472D-B4E7-2DBED128242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6B3A42-747D-4826-A271-A43AFB67472C}" type="pres">
      <dgm:prSet presAssocID="{CD9CE37E-91FC-472D-B4E7-2DBED1282420}" presName="accent_1" presStyleCnt="0"/>
      <dgm:spPr/>
    </dgm:pt>
    <dgm:pt modelId="{F8AF6A1B-C71C-4391-9524-6EC29D3338B7}" type="pres">
      <dgm:prSet presAssocID="{CD9CE37E-91FC-472D-B4E7-2DBED1282420}" presName="accentRepeatNode" presStyleLbl="solidFgAcc1" presStyleIdx="0" presStyleCnt="3"/>
      <dgm:spPr/>
    </dgm:pt>
    <dgm:pt modelId="{ABA227DF-B022-43F0-8C67-37040FFE6C5A}" type="pres">
      <dgm:prSet presAssocID="{E8208667-0292-4690-9345-4A755AB6950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155633-9A94-4653-8953-78C6F1638D16}" type="pres">
      <dgm:prSet presAssocID="{E8208667-0292-4690-9345-4A755AB69502}" presName="accent_2" presStyleCnt="0"/>
      <dgm:spPr/>
    </dgm:pt>
    <dgm:pt modelId="{C9ECE91C-D506-46BE-9085-ED4A51D5C151}" type="pres">
      <dgm:prSet presAssocID="{E8208667-0292-4690-9345-4A755AB69502}" presName="accentRepeatNode" presStyleLbl="solidFgAcc1" presStyleIdx="1" presStyleCnt="3"/>
      <dgm:spPr/>
    </dgm:pt>
    <dgm:pt modelId="{827E2D66-0DA2-402E-9DEC-E6DB23780D13}" type="pres">
      <dgm:prSet presAssocID="{9AF66B1D-BC07-4556-9AD4-903F45A7CC0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2F8010-F17D-48E9-97F5-ADDF26F807A4}" type="pres">
      <dgm:prSet presAssocID="{9AF66B1D-BC07-4556-9AD4-903F45A7CC05}" presName="accent_3" presStyleCnt="0"/>
      <dgm:spPr/>
    </dgm:pt>
    <dgm:pt modelId="{90B87451-186E-4EF2-B725-1AC1D460532C}" type="pres">
      <dgm:prSet presAssocID="{9AF66B1D-BC07-4556-9AD4-903F45A7CC05}" presName="accentRepeatNode" presStyleLbl="solidFgAcc1" presStyleIdx="2" presStyleCnt="3"/>
      <dgm:spPr/>
    </dgm:pt>
  </dgm:ptLst>
  <dgm:cxnLst>
    <dgm:cxn modelId="{2715F26E-3714-409C-BEAA-BD5A375123E8}" type="presOf" srcId="{65D4C351-A918-4EC3-BDA5-4C08D1B36136}" destId="{7BFAAC9E-D212-48CD-9A04-B30088F067C9}" srcOrd="0" destOrd="0" presId="urn:microsoft.com/office/officeart/2008/layout/VerticalCurvedList"/>
    <dgm:cxn modelId="{25C0606B-63A4-48C0-8582-7FFDC517B283}" type="presOf" srcId="{CD9CE37E-91FC-472D-B4E7-2DBED1282420}" destId="{49EC6CDC-765E-4C22-9573-58F5C7A6CFBB}" srcOrd="0" destOrd="0" presId="urn:microsoft.com/office/officeart/2008/layout/VerticalCurvedList"/>
    <dgm:cxn modelId="{B7B5B7FC-62A0-4FF0-AE5E-9E7908AA28F7}" srcId="{65D4C351-A918-4EC3-BDA5-4C08D1B36136}" destId="{CD9CE37E-91FC-472D-B4E7-2DBED1282420}" srcOrd="0" destOrd="0" parTransId="{76406C2E-4015-4EE2-98B6-E42998E1067A}" sibTransId="{FB62E86F-B675-4BDE-99A9-ADD7830B25CF}"/>
    <dgm:cxn modelId="{3656611F-7AF0-45CC-B69B-8E4724D182F2}" type="presOf" srcId="{9AF66B1D-BC07-4556-9AD4-903F45A7CC05}" destId="{827E2D66-0DA2-402E-9DEC-E6DB23780D13}" srcOrd="0" destOrd="0" presId="urn:microsoft.com/office/officeart/2008/layout/VerticalCurvedList"/>
    <dgm:cxn modelId="{6CE63568-53B3-41BC-9FB6-A2536756ADAA}" srcId="{65D4C351-A918-4EC3-BDA5-4C08D1B36136}" destId="{E8208667-0292-4690-9345-4A755AB69502}" srcOrd="1" destOrd="0" parTransId="{5F7195F1-818D-496C-9597-06114AC83638}" sibTransId="{7A2B325E-9A7D-462F-A7D4-A050E808E656}"/>
    <dgm:cxn modelId="{ED2A82AD-8BDA-4171-B104-E4C6904A97A1}" srcId="{65D4C351-A918-4EC3-BDA5-4C08D1B36136}" destId="{9AF66B1D-BC07-4556-9AD4-903F45A7CC05}" srcOrd="2" destOrd="0" parTransId="{BF8052A7-505A-4B9D-943B-95A5256B4EBB}" sibTransId="{AD003514-C62D-4747-A0D0-F3F58A3C789A}"/>
    <dgm:cxn modelId="{5D58162A-0ACB-40AA-BB2F-FD86223FC338}" type="presOf" srcId="{FB62E86F-B675-4BDE-99A9-ADD7830B25CF}" destId="{AAD1D640-C5C5-48F6-A089-0A3FC07E4747}" srcOrd="0" destOrd="0" presId="urn:microsoft.com/office/officeart/2008/layout/VerticalCurvedList"/>
    <dgm:cxn modelId="{CD865A4C-DF93-4B63-A233-80A77645CAA9}" type="presOf" srcId="{E8208667-0292-4690-9345-4A755AB69502}" destId="{ABA227DF-B022-43F0-8C67-37040FFE6C5A}" srcOrd="0" destOrd="0" presId="urn:microsoft.com/office/officeart/2008/layout/VerticalCurvedList"/>
    <dgm:cxn modelId="{B5286D08-1112-4E19-87C4-4F648CDBC899}" type="presParOf" srcId="{7BFAAC9E-D212-48CD-9A04-B30088F067C9}" destId="{5E813827-8919-42C1-A957-F2ADAA6C12F9}" srcOrd="0" destOrd="0" presId="urn:microsoft.com/office/officeart/2008/layout/VerticalCurvedList"/>
    <dgm:cxn modelId="{C828B7E5-24A0-4439-A615-2F129BC71A04}" type="presParOf" srcId="{5E813827-8919-42C1-A957-F2ADAA6C12F9}" destId="{194EE2AF-D80D-4CE3-95DB-FA49E0B77375}" srcOrd="0" destOrd="0" presId="urn:microsoft.com/office/officeart/2008/layout/VerticalCurvedList"/>
    <dgm:cxn modelId="{DCCD35FB-5179-4584-B378-DD9E7FA6154D}" type="presParOf" srcId="{194EE2AF-D80D-4CE3-95DB-FA49E0B77375}" destId="{BA7BC323-D94F-4005-9F70-69CCB559F535}" srcOrd="0" destOrd="0" presId="urn:microsoft.com/office/officeart/2008/layout/VerticalCurvedList"/>
    <dgm:cxn modelId="{3A18B8FF-A3DC-471A-B6B6-EAD4F1748EB8}" type="presParOf" srcId="{194EE2AF-D80D-4CE3-95DB-FA49E0B77375}" destId="{AAD1D640-C5C5-48F6-A089-0A3FC07E4747}" srcOrd="1" destOrd="0" presId="urn:microsoft.com/office/officeart/2008/layout/VerticalCurvedList"/>
    <dgm:cxn modelId="{EDCA8BC0-8316-401E-834A-EFFFE9756000}" type="presParOf" srcId="{194EE2AF-D80D-4CE3-95DB-FA49E0B77375}" destId="{6F3F6755-AF77-406B-9C7D-B65445EF8665}" srcOrd="2" destOrd="0" presId="urn:microsoft.com/office/officeart/2008/layout/VerticalCurvedList"/>
    <dgm:cxn modelId="{0FD10CBA-9341-40DF-B208-4280E7E6B20C}" type="presParOf" srcId="{194EE2AF-D80D-4CE3-95DB-FA49E0B77375}" destId="{ED0F91E5-CDFF-4DE3-B9AC-4CAF129221CD}" srcOrd="3" destOrd="0" presId="urn:microsoft.com/office/officeart/2008/layout/VerticalCurvedList"/>
    <dgm:cxn modelId="{64CCE305-F072-4043-8895-DD8953DD1E3E}" type="presParOf" srcId="{5E813827-8919-42C1-A957-F2ADAA6C12F9}" destId="{49EC6CDC-765E-4C22-9573-58F5C7A6CFBB}" srcOrd="1" destOrd="0" presId="urn:microsoft.com/office/officeart/2008/layout/VerticalCurvedList"/>
    <dgm:cxn modelId="{0C4F2D5A-6473-440C-9F2E-08CF3C8AC60A}" type="presParOf" srcId="{5E813827-8919-42C1-A957-F2ADAA6C12F9}" destId="{656B3A42-747D-4826-A271-A43AFB67472C}" srcOrd="2" destOrd="0" presId="urn:microsoft.com/office/officeart/2008/layout/VerticalCurvedList"/>
    <dgm:cxn modelId="{09040F0F-08CF-49F3-9A4C-E19D012B3CF0}" type="presParOf" srcId="{656B3A42-747D-4826-A271-A43AFB67472C}" destId="{F8AF6A1B-C71C-4391-9524-6EC29D3338B7}" srcOrd="0" destOrd="0" presId="urn:microsoft.com/office/officeart/2008/layout/VerticalCurvedList"/>
    <dgm:cxn modelId="{553CB9A2-5AFB-4CD5-A899-D49D3C5F0D34}" type="presParOf" srcId="{5E813827-8919-42C1-A957-F2ADAA6C12F9}" destId="{ABA227DF-B022-43F0-8C67-37040FFE6C5A}" srcOrd="3" destOrd="0" presId="urn:microsoft.com/office/officeart/2008/layout/VerticalCurvedList"/>
    <dgm:cxn modelId="{8D701C4C-1F15-49DB-A6C7-79ECC12D27CA}" type="presParOf" srcId="{5E813827-8919-42C1-A957-F2ADAA6C12F9}" destId="{18155633-9A94-4653-8953-78C6F1638D16}" srcOrd="4" destOrd="0" presId="urn:microsoft.com/office/officeart/2008/layout/VerticalCurvedList"/>
    <dgm:cxn modelId="{3F65FCA2-0009-4B89-8A5C-A172839008AB}" type="presParOf" srcId="{18155633-9A94-4653-8953-78C6F1638D16}" destId="{C9ECE91C-D506-46BE-9085-ED4A51D5C151}" srcOrd="0" destOrd="0" presId="urn:microsoft.com/office/officeart/2008/layout/VerticalCurvedList"/>
    <dgm:cxn modelId="{46F06987-A6FC-4C54-83F4-900B01BA3391}" type="presParOf" srcId="{5E813827-8919-42C1-A957-F2ADAA6C12F9}" destId="{827E2D66-0DA2-402E-9DEC-E6DB23780D13}" srcOrd="5" destOrd="0" presId="urn:microsoft.com/office/officeart/2008/layout/VerticalCurvedList"/>
    <dgm:cxn modelId="{667D72A5-DE59-41EE-B2DA-5DC70584795B}" type="presParOf" srcId="{5E813827-8919-42C1-A957-F2ADAA6C12F9}" destId="{042F8010-F17D-48E9-97F5-ADDF26F807A4}" srcOrd="6" destOrd="0" presId="urn:microsoft.com/office/officeart/2008/layout/VerticalCurvedList"/>
    <dgm:cxn modelId="{22DB8BC9-E7B0-4910-94AC-0D065685B2C8}" type="presParOf" srcId="{042F8010-F17D-48E9-97F5-ADDF26F807A4}" destId="{90B87451-186E-4EF2-B725-1AC1D46053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5D288E-825A-476B-9058-975ECE1CE5F7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952DD394-A61F-42A1-A0CD-571E02A6B5F4}">
      <dgm:prSet phldrT="[Текст]"/>
      <dgm:spPr/>
      <dgm:t>
        <a:bodyPr/>
        <a:lstStyle/>
        <a:p>
          <a:r>
            <a:rPr lang="ru-RU" dirty="0" smtClean="0"/>
            <a:t>Простые текстовые макросы</a:t>
          </a:r>
          <a:endParaRPr lang="ru-RU" dirty="0"/>
        </a:p>
      </dgm:t>
    </dgm:pt>
    <dgm:pt modelId="{EF11D5E1-52C4-4502-ACA1-50C5DFE82D1D}" type="parTrans" cxnId="{51566993-0CB2-466E-82F2-36BAC057B1F2}">
      <dgm:prSet/>
      <dgm:spPr/>
      <dgm:t>
        <a:bodyPr/>
        <a:lstStyle/>
        <a:p>
          <a:endParaRPr lang="ru-RU"/>
        </a:p>
      </dgm:t>
    </dgm:pt>
    <dgm:pt modelId="{545D2825-5C46-4A96-97D4-8C407AAA3018}" type="sibTrans" cxnId="{51566993-0CB2-466E-82F2-36BAC057B1F2}">
      <dgm:prSet/>
      <dgm:spPr/>
      <dgm:t>
        <a:bodyPr/>
        <a:lstStyle/>
        <a:p>
          <a:endParaRPr lang="ru-RU"/>
        </a:p>
      </dgm:t>
    </dgm:pt>
    <dgm:pt modelId="{C2C175F1-8724-47AE-AE80-3093EA1C2D7B}">
      <dgm:prSet phldrT="[Текст]"/>
      <dgm:spPr/>
      <dgm:t>
        <a:bodyPr/>
        <a:lstStyle/>
        <a:p>
          <a:r>
            <a:rPr lang="ru-RU" dirty="0" smtClean="0"/>
            <a:t>Генераторы типов</a:t>
          </a:r>
          <a:r>
            <a:rPr lang="en-US" dirty="0" smtClean="0"/>
            <a:t> </a:t>
          </a:r>
          <a:r>
            <a:rPr lang="ru-RU" dirty="0" smtClean="0"/>
            <a:t>и </a:t>
          </a:r>
          <a:r>
            <a:rPr lang="ru-RU" dirty="0" err="1" smtClean="0"/>
            <a:t>метаклассы</a:t>
          </a:r>
          <a:endParaRPr lang="ru-RU" dirty="0" smtClean="0"/>
        </a:p>
      </dgm:t>
    </dgm:pt>
    <dgm:pt modelId="{EAA518F8-3346-4725-B402-C22C442A3ECD}" type="parTrans" cxnId="{EBCF5919-1063-4D6E-8BE0-22F55C5C20B3}">
      <dgm:prSet/>
      <dgm:spPr/>
      <dgm:t>
        <a:bodyPr/>
        <a:lstStyle/>
        <a:p>
          <a:endParaRPr lang="ru-RU"/>
        </a:p>
      </dgm:t>
    </dgm:pt>
    <dgm:pt modelId="{73C9B5D2-7089-425C-85BA-B5C66888CCBC}" type="sibTrans" cxnId="{EBCF5919-1063-4D6E-8BE0-22F55C5C20B3}">
      <dgm:prSet/>
      <dgm:spPr/>
      <dgm:t>
        <a:bodyPr/>
        <a:lstStyle/>
        <a:p>
          <a:endParaRPr lang="ru-RU"/>
        </a:p>
      </dgm:t>
    </dgm:pt>
    <dgm:pt modelId="{5458203E-3F13-43FE-B6CE-AD9574124A3E}">
      <dgm:prSet phldrT="[Текст]"/>
      <dgm:spPr/>
      <dgm:t>
        <a:bodyPr/>
        <a:lstStyle/>
        <a:p>
          <a:r>
            <a:rPr lang="ru-RU" dirty="0" smtClean="0"/>
            <a:t>Макросы с доступом к </a:t>
          </a:r>
          <a:r>
            <a:rPr lang="en-US" dirty="0" smtClean="0"/>
            <a:t>AST</a:t>
          </a:r>
          <a:endParaRPr lang="ru-RU" dirty="0"/>
        </a:p>
      </dgm:t>
    </dgm:pt>
    <dgm:pt modelId="{65633B0F-F623-4825-B5E9-B877CAA44243}" type="parTrans" cxnId="{2FB63AF9-7D1D-4CF2-8882-D7C480A62A09}">
      <dgm:prSet/>
      <dgm:spPr/>
      <dgm:t>
        <a:bodyPr/>
        <a:lstStyle/>
        <a:p>
          <a:endParaRPr lang="ru-RU"/>
        </a:p>
      </dgm:t>
    </dgm:pt>
    <dgm:pt modelId="{A714B284-F683-490F-9EAD-9C3BEF19B88D}" type="sibTrans" cxnId="{2FB63AF9-7D1D-4CF2-8882-D7C480A62A09}">
      <dgm:prSet/>
      <dgm:spPr/>
      <dgm:t>
        <a:bodyPr/>
        <a:lstStyle/>
        <a:p>
          <a:endParaRPr lang="ru-RU"/>
        </a:p>
      </dgm:t>
    </dgm:pt>
    <dgm:pt modelId="{39B7681B-30F4-41AA-94EF-EF15B0BBBBD2}" type="pres">
      <dgm:prSet presAssocID="{DF5D288E-825A-476B-9058-975ECE1CE5F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44C05DC-FAF7-4289-A3D5-A2C902612401}" type="pres">
      <dgm:prSet presAssocID="{952DD394-A61F-42A1-A0CD-571E02A6B5F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8D6E9F-4A36-4779-9EDB-B82AB3D6F579}" type="pres">
      <dgm:prSet presAssocID="{545D2825-5C46-4A96-97D4-8C407AAA3018}" presName="sibTrans" presStyleCnt="0"/>
      <dgm:spPr/>
    </dgm:pt>
    <dgm:pt modelId="{64203C39-D893-452A-8DF9-5955F3C2F377}" type="pres">
      <dgm:prSet presAssocID="{C2C175F1-8724-47AE-AE80-3093EA1C2D7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FB3C55-42FD-4451-95DD-D2BF1C7F7355}" type="pres">
      <dgm:prSet presAssocID="{73C9B5D2-7089-425C-85BA-B5C66888CCBC}" presName="sibTrans" presStyleCnt="0"/>
      <dgm:spPr/>
    </dgm:pt>
    <dgm:pt modelId="{1442F717-AD03-419E-ADB4-98887F1B3409}" type="pres">
      <dgm:prSet presAssocID="{5458203E-3F13-43FE-B6CE-AD9574124A3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BCF5919-1063-4D6E-8BE0-22F55C5C20B3}" srcId="{DF5D288E-825A-476B-9058-975ECE1CE5F7}" destId="{C2C175F1-8724-47AE-AE80-3093EA1C2D7B}" srcOrd="1" destOrd="0" parTransId="{EAA518F8-3346-4725-B402-C22C442A3ECD}" sibTransId="{73C9B5D2-7089-425C-85BA-B5C66888CCBC}"/>
    <dgm:cxn modelId="{FF529D79-2F8A-4DC6-B7E8-37CEA52D359B}" type="presOf" srcId="{DF5D288E-825A-476B-9058-975ECE1CE5F7}" destId="{39B7681B-30F4-41AA-94EF-EF15B0BBBBD2}" srcOrd="0" destOrd="0" presId="urn:microsoft.com/office/officeart/2005/8/layout/default"/>
    <dgm:cxn modelId="{A56B4032-8AE1-4642-A4E1-566BE821D606}" type="presOf" srcId="{5458203E-3F13-43FE-B6CE-AD9574124A3E}" destId="{1442F717-AD03-419E-ADB4-98887F1B3409}" srcOrd="0" destOrd="0" presId="urn:microsoft.com/office/officeart/2005/8/layout/default"/>
    <dgm:cxn modelId="{5998EF6A-B903-4E5D-8E2B-5D9F3A97711D}" type="presOf" srcId="{C2C175F1-8724-47AE-AE80-3093EA1C2D7B}" destId="{64203C39-D893-452A-8DF9-5955F3C2F377}" srcOrd="0" destOrd="0" presId="urn:microsoft.com/office/officeart/2005/8/layout/default"/>
    <dgm:cxn modelId="{2FB63AF9-7D1D-4CF2-8882-D7C480A62A09}" srcId="{DF5D288E-825A-476B-9058-975ECE1CE5F7}" destId="{5458203E-3F13-43FE-B6CE-AD9574124A3E}" srcOrd="2" destOrd="0" parTransId="{65633B0F-F623-4825-B5E9-B877CAA44243}" sibTransId="{A714B284-F683-490F-9EAD-9C3BEF19B88D}"/>
    <dgm:cxn modelId="{4ADEE021-F3C5-4190-B359-C00A3550D87C}" type="presOf" srcId="{952DD394-A61F-42A1-A0CD-571E02A6B5F4}" destId="{844C05DC-FAF7-4289-A3D5-A2C902612401}" srcOrd="0" destOrd="0" presId="urn:microsoft.com/office/officeart/2005/8/layout/default"/>
    <dgm:cxn modelId="{51566993-0CB2-466E-82F2-36BAC057B1F2}" srcId="{DF5D288E-825A-476B-9058-975ECE1CE5F7}" destId="{952DD394-A61F-42A1-A0CD-571E02A6B5F4}" srcOrd="0" destOrd="0" parTransId="{EF11D5E1-52C4-4502-ACA1-50C5DFE82D1D}" sibTransId="{545D2825-5C46-4A96-97D4-8C407AAA3018}"/>
    <dgm:cxn modelId="{905AA417-2714-4183-9558-B559B38B8CE7}" type="presParOf" srcId="{39B7681B-30F4-41AA-94EF-EF15B0BBBBD2}" destId="{844C05DC-FAF7-4289-A3D5-A2C902612401}" srcOrd="0" destOrd="0" presId="urn:microsoft.com/office/officeart/2005/8/layout/default"/>
    <dgm:cxn modelId="{52A25BF2-7ABB-4447-B0C7-42FFAC91D18B}" type="presParOf" srcId="{39B7681B-30F4-41AA-94EF-EF15B0BBBBD2}" destId="{ED8D6E9F-4A36-4779-9EDB-B82AB3D6F579}" srcOrd="1" destOrd="0" presId="urn:microsoft.com/office/officeart/2005/8/layout/default"/>
    <dgm:cxn modelId="{454CAF5B-D38D-41AE-AED1-9DD01D4390B8}" type="presParOf" srcId="{39B7681B-30F4-41AA-94EF-EF15B0BBBBD2}" destId="{64203C39-D893-452A-8DF9-5955F3C2F377}" srcOrd="2" destOrd="0" presId="urn:microsoft.com/office/officeart/2005/8/layout/default"/>
    <dgm:cxn modelId="{0DA891CF-BA1B-40C6-9AA4-971D74A9C2A5}" type="presParOf" srcId="{39B7681B-30F4-41AA-94EF-EF15B0BBBBD2}" destId="{76FB3C55-42FD-4451-95DD-D2BF1C7F7355}" srcOrd="3" destOrd="0" presId="urn:microsoft.com/office/officeart/2005/8/layout/default"/>
    <dgm:cxn modelId="{73E12F7D-68E2-4C52-9709-9CEAC2C6C16B}" type="presParOf" srcId="{39B7681B-30F4-41AA-94EF-EF15B0BBBBD2}" destId="{1442F717-AD03-419E-ADB4-98887F1B340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2CFE94-3857-40DF-8F94-B4D52E6961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5C1955-0786-495E-A75E-DA7191B2DF59}">
      <dgm:prSet phldrT="[Текст]"/>
      <dgm:spPr/>
      <dgm:t>
        <a:bodyPr/>
        <a:lstStyle/>
        <a:p>
          <a:r>
            <a:rPr lang="en-US" dirty="0" smtClean="0"/>
            <a:t>Boo</a:t>
          </a:r>
          <a:endParaRPr lang="ru-RU" dirty="0"/>
        </a:p>
      </dgm:t>
    </dgm:pt>
    <dgm:pt modelId="{51CC0890-2D03-420B-B819-EEEE250EAA7C}" type="parTrans" cxnId="{BCBB8E9E-F0F8-4E6A-95E2-3039CE109063}">
      <dgm:prSet/>
      <dgm:spPr/>
      <dgm:t>
        <a:bodyPr/>
        <a:lstStyle/>
        <a:p>
          <a:endParaRPr lang="ru-RU"/>
        </a:p>
      </dgm:t>
    </dgm:pt>
    <dgm:pt modelId="{2435EEFD-9D77-46A3-B181-49D721529DA9}" type="sibTrans" cxnId="{BCBB8E9E-F0F8-4E6A-95E2-3039CE109063}">
      <dgm:prSet/>
      <dgm:spPr/>
      <dgm:t>
        <a:bodyPr/>
        <a:lstStyle/>
        <a:p>
          <a:endParaRPr lang="ru-RU"/>
        </a:p>
      </dgm:t>
    </dgm:pt>
    <dgm:pt modelId="{45414B6C-C072-4D77-8B8F-1987E63ACC02}">
      <dgm:prSet phldrT="[Текст]"/>
      <dgm:spPr/>
      <dgm:t>
        <a:bodyPr/>
        <a:lstStyle/>
        <a:p>
          <a:r>
            <a:rPr lang="en-US" dirty="0" err="1" smtClean="0"/>
            <a:t>Nemerle</a:t>
          </a:r>
          <a:endParaRPr lang="ru-RU" dirty="0"/>
        </a:p>
      </dgm:t>
    </dgm:pt>
    <dgm:pt modelId="{DF208AD5-F784-4F59-8A1F-9F20AC6F6070}" type="parTrans" cxnId="{16FA65F6-20D7-46F0-9E50-855037C7B11A}">
      <dgm:prSet/>
      <dgm:spPr/>
      <dgm:t>
        <a:bodyPr/>
        <a:lstStyle/>
        <a:p>
          <a:endParaRPr lang="ru-RU"/>
        </a:p>
      </dgm:t>
    </dgm:pt>
    <dgm:pt modelId="{6AB8F403-9C20-49F6-85A3-66BE6D3D5C7D}" type="sibTrans" cxnId="{16FA65F6-20D7-46F0-9E50-855037C7B11A}">
      <dgm:prSet/>
      <dgm:spPr/>
      <dgm:t>
        <a:bodyPr/>
        <a:lstStyle/>
        <a:p>
          <a:endParaRPr lang="ru-RU"/>
        </a:p>
      </dgm:t>
    </dgm:pt>
    <dgm:pt modelId="{FA293C63-F86D-4220-8B83-9A0CC387BEE3}">
      <dgm:prSet phldrT="[Текст]"/>
      <dgm:spPr/>
      <dgm:t>
        <a:bodyPr/>
        <a:lstStyle/>
        <a:p>
          <a:r>
            <a:rPr lang="en-US" dirty="0" smtClean="0"/>
            <a:t>F#</a:t>
          </a:r>
          <a:endParaRPr lang="ru-RU" dirty="0"/>
        </a:p>
      </dgm:t>
    </dgm:pt>
    <dgm:pt modelId="{180A1B92-29C0-4419-B57C-39B018EFAF2E}" type="parTrans" cxnId="{72F734E4-09E1-41C4-BE35-ECDF5ACC27AF}">
      <dgm:prSet/>
      <dgm:spPr/>
      <dgm:t>
        <a:bodyPr/>
        <a:lstStyle/>
        <a:p>
          <a:endParaRPr lang="ru-RU"/>
        </a:p>
      </dgm:t>
    </dgm:pt>
    <dgm:pt modelId="{3F3766D6-58DB-4B58-B4E2-1CB4138DBEDC}" type="sibTrans" cxnId="{72F734E4-09E1-41C4-BE35-ECDF5ACC27AF}">
      <dgm:prSet/>
      <dgm:spPr/>
      <dgm:t>
        <a:bodyPr/>
        <a:lstStyle/>
        <a:p>
          <a:endParaRPr lang="ru-RU"/>
        </a:p>
      </dgm:t>
    </dgm:pt>
    <dgm:pt modelId="{EC52EACC-54A3-4CB5-A8C1-918ED1EB302B}">
      <dgm:prSet phldrT="[Текст]"/>
      <dgm:spPr/>
      <dgm:t>
        <a:bodyPr/>
        <a:lstStyle/>
        <a:p>
          <a:r>
            <a:rPr lang="en-US" dirty="0" smtClean="0"/>
            <a:t>Generators</a:t>
          </a:r>
          <a:endParaRPr lang="ru-RU" dirty="0"/>
        </a:p>
      </dgm:t>
    </dgm:pt>
    <dgm:pt modelId="{7DDFF120-512B-4B05-B856-B1889DB167D3}" type="parTrans" cxnId="{D1C52DDF-D68A-4E46-B05A-E98E0CA9D890}">
      <dgm:prSet/>
      <dgm:spPr/>
      <dgm:t>
        <a:bodyPr/>
        <a:lstStyle/>
        <a:p>
          <a:endParaRPr lang="ru-RU"/>
        </a:p>
      </dgm:t>
    </dgm:pt>
    <dgm:pt modelId="{31B56FDA-EB6D-4699-B219-E750215264F3}" type="sibTrans" cxnId="{D1C52DDF-D68A-4E46-B05A-E98E0CA9D890}">
      <dgm:prSet/>
      <dgm:spPr/>
      <dgm:t>
        <a:bodyPr/>
        <a:lstStyle/>
        <a:p>
          <a:endParaRPr lang="ru-RU"/>
        </a:p>
      </dgm:t>
    </dgm:pt>
    <dgm:pt modelId="{7D531FEF-7D61-4585-8E19-C02154C814EB}">
      <dgm:prSet phldrT="[Текст]"/>
      <dgm:spPr/>
      <dgm:t>
        <a:bodyPr/>
        <a:lstStyle/>
        <a:p>
          <a:r>
            <a:rPr lang="en-US" dirty="0" smtClean="0"/>
            <a:t>Macros (AST-based)</a:t>
          </a:r>
          <a:endParaRPr lang="ru-RU" dirty="0"/>
        </a:p>
      </dgm:t>
    </dgm:pt>
    <dgm:pt modelId="{8EB33193-43B1-4874-ABF1-B376EF537AE8}" type="parTrans" cxnId="{9879A484-A641-4FB2-A0A6-C50C52FB9E3F}">
      <dgm:prSet/>
      <dgm:spPr/>
      <dgm:t>
        <a:bodyPr/>
        <a:lstStyle/>
        <a:p>
          <a:endParaRPr lang="ru-RU"/>
        </a:p>
      </dgm:t>
    </dgm:pt>
    <dgm:pt modelId="{F772F8A3-BEDA-4967-B9C1-DB773A1CD300}" type="sibTrans" cxnId="{9879A484-A641-4FB2-A0A6-C50C52FB9E3F}">
      <dgm:prSet/>
      <dgm:spPr/>
      <dgm:t>
        <a:bodyPr/>
        <a:lstStyle/>
        <a:p>
          <a:endParaRPr lang="ru-RU"/>
        </a:p>
      </dgm:t>
    </dgm:pt>
    <dgm:pt modelId="{A67F100E-1FFF-4CD1-B6EC-395CE76F1863}">
      <dgm:prSet phldrT="[Текст]"/>
      <dgm:spPr/>
      <dgm:t>
        <a:bodyPr/>
        <a:lstStyle/>
        <a:p>
          <a:r>
            <a:rPr lang="en-US" dirty="0" smtClean="0"/>
            <a:t>Type builder</a:t>
          </a:r>
          <a:endParaRPr lang="ru-RU" dirty="0"/>
        </a:p>
      </dgm:t>
    </dgm:pt>
    <dgm:pt modelId="{CF1ED97A-AF80-4635-BB41-9A5008B2073D}" type="parTrans" cxnId="{3A65FCA1-5A5F-4161-837A-33592CC3FCA3}">
      <dgm:prSet/>
      <dgm:spPr/>
      <dgm:t>
        <a:bodyPr/>
        <a:lstStyle/>
        <a:p>
          <a:endParaRPr lang="ru-RU"/>
        </a:p>
      </dgm:t>
    </dgm:pt>
    <dgm:pt modelId="{2D259597-4FC6-4E2B-A9C7-DE0DD2D03FE8}" type="sibTrans" cxnId="{3A65FCA1-5A5F-4161-837A-33592CC3FCA3}">
      <dgm:prSet/>
      <dgm:spPr/>
      <dgm:t>
        <a:bodyPr/>
        <a:lstStyle/>
        <a:p>
          <a:endParaRPr lang="ru-RU"/>
        </a:p>
      </dgm:t>
    </dgm:pt>
    <dgm:pt modelId="{3F15A33A-BF04-4197-BF9A-A032507505CB}" type="pres">
      <dgm:prSet presAssocID="{AC2CFE94-3857-40DF-8F94-B4D52E6961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2525944-9FBA-4ECE-8AE3-3037EF97B65C}" type="pres">
      <dgm:prSet presAssocID="{D75C1955-0786-495E-A75E-DA7191B2DF5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37D43-5A87-4304-A832-8E87A28419EC}" type="pres">
      <dgm:prSet presAssocID="{D75C1955-0786-495E-A75E-DA7191B2DF5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548325-4E27-44E6-B895-32BCC1AD10D9}" type="pres">
      <dgm:prSet presAssocID="{45414B6C-C072-4D77-8B8F-1987E63ACC0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A53DF8-44FF-4290-BE26-B16DE70A44AC}" type="pres">
      <dgm:prSet presAssocID="{45414B6C-C072-4D77-8B8F-1987E63ACC0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192151-D516-4232-AF8E-014C0645BD89}" type="pres">
      <dgm:prSet presAssocID="{FA293C63-F86D-4220-8B83-9A0CC387BEE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E99CD7-5036-4182-9C4C-66765884B82D}" type="pres">
      <dgm:prSet presAssocID="{FA293C63-F86D-4220-8B83-9A0CC387BEE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65FCA1-5A5F-4161-837A-33592CC3FCA3}" srcId="{FA293C63-F86D-4220-8B83-9A0CC387BEE3}" destId="{A67F100E-1FFF-4CD1-B6EC-395CE76F1863}" srcOrd="0" destOrd="0" parTransId="{CF1ED97A-AF80-4635-BB41-9A5008B2073D}" sibTransId="{2D259597-4FC6-4E2B-A9C7-DE0DD2D03FE8}"/>
    <dgm:cxn modelId="{FDF14AA6-7FB3-4830-AC3B-C7F0FC4110C7}" type="presOf" srcId="{EC52EACC-54A3-4CB5-A8C1-918ED1EB302B}" destId="{C8837D43-5A87-4304-A832-8E87A28419EC}" srcOrd="0" destOrd="0" presId="urn:microsoft.com/office/officeart/2005/8/layout/vList2"/>
    <dgm:cxn modelId="{19AFCA1B-6AFE-4E95-95A0-497722E1174E}" type="presOf" srcId="{7D531FEF-7D61-4585-8E19-C02154C814EB}" destId="{33A53DF8-44FF-4290-BE26-B16DE70A44AC}" srcOrd="0" destOrd="0" presId="urn:microsoft.com/office/officeart/2005/8/layout/vList2"/>
    <dgm:cxn modelId="{D68509BD-AB98-4B0F-9A28-8541AD3959C3}" type="presOf" srcId="{FA293C63-F86D-4220-8B83-9A0CC387BEE3}" destId="{2D192151-D516-4232-AF8E-014C0645BD89}" srcOrd="0" destOrd="0" presId="urn:microsoft.com/office/officeart/2005/8/layout/vList2"/>
    <dgm:cxn modelId="{95106333-B361-4C01-AEF3-44716729F40E}" type="presOf" srcId="{45414B6C-C072-4D77-8B8F-1987E63ACC02}" destId="{6D548325-4E27-44E6-B895-32BCC1AD10D9}" srcOrd="0" destOrd="0" presId="urn:microsoft.com/office/officeart/2005/8/layout/vList2"/>
    <dgm:cxn modelId="{2B739936-8903-4DB5-9291-0FBE0EF7B420}" type="presOf" srcId="{AC2CFE94-3857-40DF-8F94-B4D52E69617C}" destId="{3F15A33A-BF04-4197-BF9A-A032507505CB}" srcOrd="0" destOrd="0" presId="urn:microsoft.com/office/officeart/2005/8/layout/vList2"/>
    <dgm:cxn modelId="{9879A484-A641-4FB2-A0A6-C50C52FB9E3F}" srcId="{45414B6C-C072-4D77-8B8F-1987E63ACC02}" destId="{7D531FEF-7D61-4585-8E19-C02154C814EB}" srcOrd="0" destOrd="0" parTransId="{8EB33193-43B1-4874-ABF1-B376EF537AE8}" sibTransId="{F772F8A3-BEDA-4967-B9C1-DB773A1CD300}"/>
    <dgm:cxn modelId="{72F734E4-09E1-41C4-BE35-ECDF5ACC27AF}" srcId="{AC2CFE94-3857-40DF-8F94-B4D52E69617C}" destId="{FA293C63-F86D-4220-8B83-9A0CC387BEE3}" srcOrd="2" destOrd="0" parTransId="{180A1B92-29C0-4419-B57C-39B018EFAF2E}" sibTransId="{3F3766D6-58DB-4B58-B4E2-1CB4138DBEDC}"/>
    <dgm:cxn modelId="{16FA65F6-20D7-46F0-9E50-855037C7B11A}" srcId="{AC2CFE94-3857-40DF-8F94-B4D52E69617C}" destId="{45414B6C-C072-4D77-8B8F-1987E63ACC02}" srcOrd="1" destOrd="0" parTransId="{DF208AD5-F784-4F59-8A1F-9F20AC6F6070}" sibTransId="{6AB8F403-9C20-49F6-85A3-66BE6D3D5C7D}"/>
    <dgm:cxn modelId="{BCBB8E9E-F0F8-4E6A-95E2-3039CE109063}" srcId="{AC2CFE94-3857-40DF-8F94-B4D52E69617C}" destId="{D75C1955-0786-495E-A75E-DA7191B2DF59}" srcOrd="0" destOrd="0" parTransId="{51CC0890-2D03-420B-B819-EEEE250EAA7C}" sibTransId="{2435EEFD-9D77-46A3-B181-49D721529DA9}"/>
    <dgm:cxn modelId="{1543DE54-3BBE-4F6B-8296-93104E99DC90}" type="presOf" srcId="{D75C1955-0786-495E-A75E-DA7191B2DF59}" destId="{52525944-9FBA-4ECE-8AE3-3037EF97B65C}" srcOrd="0" destOrd="0" presId="urn:microsoft.com/office/officeart/2005/8/layout/vList2"/>
    <dgm:cxn modelId="{251B168D-36B4-4B88-A323-77E2345F4C71}" type="presOf" srcId="{A67F100E-1FFF-4CD1-B6EC-395CE76F1863}" destId="{D4E99CD7-5036-4182-9C4C-66765884B82D}" srcOrd="0" destOrd="0" presId="urn:microsoft.com/office/officeart/2005/8/layout/vList2"/>
    <dgm:cxn modelId="{D1C52DDF-D68A-4E46-B05A-E98E0CA9D890}" srcId="{D75C1955-0786-495E-A75E-DA7191B2DF59}" destId="{EC52EACC-54A3-4CB5-A8C1-918ED1EB302B}" srcOrd="0" destOrd="0" parTransId="{7DDFF120-512B-4B05-B856-B1889DB167D3}" sibTransId="{31B56FDA-EB6D-4699-B219-E750215264F3}"/>
    <dgm:cxn modelId="{D4AE650A-37FF-453C-B947-F2933246B2F4}" type="presParOf" srcId="{3F15A33A-BF04-4197-BF9A-A032507505CB}" destId="{52525944-9FBA-4ECE-8AE3-3037EF97B65C}" srcOrd="0" destOrd="0" presId="urn:microsoft.com/office/officeart/2005/8/layout/vList2"/>
    <dgm:cxn modelId="{517CDEBC-6EE0-46FA-AF6D-F1E4529265F0}" type="presParOf" srcId="{3F15A33A-BF04-4197-BF9A-A032507505CB}" destId="{C8837D43-5A87-4304-A832-8E87A28419EC}" srcOrd="1" destOrd="0" presId="urn:microsoft.com/office/officeart/2005/8/layout/vList2"/>
    <dgm:cxn modelId="{DCC71FA7-68E6-4699-99B3-4E3A58751E56}" type="presParOf" srcId="{3F15A33A-BF04-4197-BF9A-A032507505CB}" destId="{6D548325-4E27-44E6-B895-32BCC1AD10D9}" srcOrd="2" destOrd="0" presId="urn:microsoft.com/office/officeart/2005/8/layout/vList2"/>
    <dgm:cxn modelId="{F57AFFD7-1C13-4F0F-9A80-CF32D2484A3B}" type="presParOf" srcId="{3F15A33A-BF04-4197-BF9A-A032507505CB}" destId="{33A53DF8-44FF-4290-BE26-B16DE70A44AC}" srcOrd="3" destOrd="0" presId="urn:microsoft.com/office/officeart/2005/8/layout/vList2"/>
    <dgm:cxn modelId="{58CB4D78-25E6-444B-9CAF-F443A5FECE31}" type="presParOf" srcId="{3F15A33A-BF04-4197-BF9A-A032507505CB}" destId="{2D192151-D516-4232-AF8E-014C0645BD89}" srcOrd="4" destOrd="0" presId="urn:microsoft.com/office/officeart/2005/8/layout/vList2"/>
    <dgm:cxn modelId="{5B6B3DF9-1D33-4F7E-9AA5-2F87F740F704}" type="presParOf" srcId="{3F15A33A-BF04-4197-BF9A-A032507505CB}" destId="{D4E99CD7-5036-4182-9C4C-66765884B82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2B81A3-D08A-4846-8872-25EC635071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D49BF52-E04D-4314-977C-385FF11A97C5}">
      <dgm:prSet phldrT="[Текст]"/>
      <dgm:spPr/>
      <dgm:t>
        <a:bodyPr/>
        <a:lstStyle/>
        <a:p>
          <a:r>
            <a:rPr lang="en-US" dirty="0" smtClean="0"/>
            <a:t>Fluent API</a:t>
          </a:r>
          <a:endParaRPr lang="ru-RU" dirty="0"/>
        </a:p>
      </dgm:t>
    </dgm:pt>
    <dgm:pt modelId="{75D425BA-A5E5-49D2-A350-95BAA1BFCC7B}" type="parTrans" cxnId="{A7C13788-C0D4-4598-ACE6-418F45520F62}">
      <dgm:prSet/>
      <dgm:spPr/>
      <dgm:t>
        <a:bodyPr/>
        <a:lstStyle/>
        <a:p>
          <a:endParaRPr lang="ru-RU"/>
        </a:p>
      </dgm:t>
    </dgm:pt>
    <dgm:pt modelId="{06C04A37-3EEA-4462-9C2D-0CBAEA966985}" type="sibTrans" cxnId="{A7C13788-C0D4-4598-ACE6-418F45520F62}">
      <dgm:prSet/>
      <dgm:spPr/>
      <dgm:t>
        <a:bodyPr/>
        <a:lstStyle/>
        <a:p>
          <a:endParaRPr lang="ru-RU"/>
        </a:p>
      </dgm:t>
    </dgm:pt>
    <dgm:pt modelId="{F385DC48-1158-4BE2-AB6D-327422321E3B}">
      <dgm:prSet phldrT="[Текст]"/>
      <dgm:spPr/>
      <dgm:t>
        <a:bodyPr/>
        <a:lstStyle/>
        <a:p>
          <a:r>
            <a:rPr lang="ru-RU" dirty="0" smtClean="0"/>
            <a:t>Цепочки методов (</a:t>
          </a:r>
          <a:r>
            <a:rPr lang="en-US" dirty="0" smtClean="0"/>
            <a:t>Method Chaining)</a:t>
          </a:r>
          <a:endParaRPr lang="ru-RU" dirty="0"/>
        </a:p>
      </dgm:t>
    </dgm:pt>
    <dgm:pt modelId="{41D32993-4B0F-4F4D-A06F-F5AFA775A0D6}" type="parTrans" cxnId="{8B9E14B8-A50C-4890-8128-FA5303CEA84D}">
      <dgm:prSet/>
      <dgm:spPr/>
      <dgm:t>
        <a:bodyPr/>
        <a:lstStyle/>
        <a:p>
          <a:endParaRPr lang="ru-RU"/>
        </a:p>
      </dgm:t>
    </dgm:pt>
    <dgm:pt modelId="{7648EBAC-01EA-4D00-9E9C-C9FBDBE22400}" type="sibTrans" cxnId="{8B9E14B8-A50C-4890-8128-FA5303CEA84D}">
      <dgm:prSet/>
      <dgm:spPr/>
      <dgm:t>
        <a:bodyPr/>
        <a:lstStyle/>
        <a:p>
          <a:endParaRPr lang="ru-RU"/>
        </a:p>
      </dgm:t>
    </dgm:pt>
    <dgm:pt modelId="{4F4422C5-A3EB-4681-8E80-43C3CE299AFB}">
      <dgm:prSet phldrT="[Текст]"/>
      <dgm:spPr/>
      <dgm:t>
        <a:bodyPr/>
        <a:lstStyle/>
        <a:p>
          <a:r>
            <a:rPr lang="ru-RU" dirty="0" smtClean="0"/>
            <a:t>Метаданные</a:t>
          </a:r>
          <a:endParaRPr lang="ru-RU" dirty="0"/>
        </a:p>
      </dgm:t>
    </dgm:pt>
    <dgm:pt modelId="{7CBCD562-93C5-4735-B3DE-DF35B20C69F8}" type="parTrans" cxnId="{2B5BE657-B7AB-407A-9F87-C63CD789587A}">
      <dgm:prSet/>
      <dgm:spPr/>
      <dgm:t>
        <a:bodyPr/>
        <a:lstStyle/>
        <a:p>
          <a:endParaRPr lang="ru-RU"/>
        </a:p>
      </dgm:t>
    </dgm:pt>
    <dgm:pt modelId="{24EAB12E-D250-4FAC-9F6D-6D4651995842}" type="sibTrans" cxnId="{2B5BE657-B7AB-407A-9F87-C63CD789587A}">
      <dgm:prSet/>
      <dgm:spPr/>
      <dgm:t>
        <a:bodyPr/>
        <a:lstStyle/>
        <a:p>
          <a:endParaRPr lang="ru-RU"/>
        </a:p>
      </dgm:t>
    </dgm:pt>
    <dgm:pt modelId="{844DD1AE-57A4-418A-B3D8-634EB8E63C54}">
      <dgm:prSet phldrT="[Текст]"/>
      <dgm:spPr/>
      <dgm:t>
        <a:bodyPr/>
        <a:lstStyle/>
        <a:p>
          <a:r>
            <a:rPr lang="ru-RU" dirty="0" smtClean="0"/>
            <a:t>Рефлексия</a:t>
          </a:r>
          <a:endParaRPr lang="ru-RU" dirty="0"/>
        </a:p>
      </dgm:t>
    </dgm:pt>
    <dgm:pt modelId="{EE0F147B-E4BA-47D3-A3F3-F39D4404927B}" type="parTrans" cxnId="{9024A37B-B44D-4507-869D-DA49E7E66993}">
      <dgm:prSet/>
      <dgm:spPr/>
      <dgm:t>
        <a:bodyPr/>
        <a:lstStyle/>
        <a:p>
          <a:endParaRPr lang="ru-RU"/>
        </a:p>
      </dgm:t>
    </dgm:pt>
    <dgm:pt modelId="{B56B34BA-4008-4B16-8C46-10C42A0CB89D}" type="sibTrans" cxnId="{9024A37B-B44D-4507-869D-DA49E7E66993}">
      <dgm:prSet/>
      <dgm:spPr/>
      <dgm:t>
        <a:bodyPr/>
        <a:lstStyle/>
        <a:p>
          <a:endParaRPr lang="ru-RU"/>
        </a:p>
      </dgm:t>
    </dgm:pt>
    <dgm:pt modelId="{7867BAA5-A7A6-404E-A9E8-FB602398D46B}">
      <dgm:prSet phldrT="[Текст]"/>
      <dgm:spPr/>
      <dgm:t>
        <a:bodyPr/>
        <a:lstStyle/>
        <a:p>
          <a:r>
            <a:rPr lang="en-US" dirty="0" smtClean="0"/>
            <a:t>Lambda (closures)</a:t>
          </a:r>
          <a:endParaRPr lang="ru-RU" dirty="0"/>
        </a:p>
      </dgm:t>
    </dgm:pt>
    <dgm:pt modelId="{50132944-BD29-41DB-BF48-1BEBACE495B1}" type="parTrans" cxnId="{B3BB3C09-6930-4325-9C56-06F0A921F200}">
      <dgm:prSet/>
      <dgm:spPr/>
      <dgm:t>
        <a:bodyPr/>
        <a:lstStyle/>
        <a:p>
          <a:endParaRPr lang="ru-RU"/>
        </a:p>
      </dgm:t>
    </dgm:pt>
    <dgm:pt modelId="{56560A79-6CF2-4634-8BCA-1E3473504EE4}" type="sibTrans" cxnId="{B3BB3C09-6930-4325-9C56-06F0A921F200}">
      <dgm:prSet/>
      <dgm:spPr/>
      <dgm:t>
        <a:bodyPr/>
        <a:lstStyle/>
        <a:p>
          <a:endParaRPr lang="ru-RU"/>
        </a:p>
      </dgm:t>
    </dgm:pt>
    <dgm:pt modelId="{BA9926FA-637B-4A38-A49B-F23EE5AF3484}">
      <dgm:prSet phldrT="[Текст]"/>
      <dgm:spPr/>
      <dgm:t>
        <a:bodyPr/>
        <a:lstStyle/>
        <a:p>
          <a:r>
            <a:rPr lang="ru-RU" dirty="0" smtClean="0"/>
            <a:t>Атрибуты</a:t>
          </a:r>
          <a:endParaRPr lang="ru-RU" dirty="0"/>
        </a:p>
      </dgm:t>
    </dgm:pt>
    <dgm:pt modelId="{9623E7B5-087A-4A77-AEDF-560E2553038F}" type="parTrans" cxnId="{5E57BE2B-7993-42A3-B41D-6398D0B9C815}">
      <dgm:prSet/>
      <dgm:spPr/>
      <dgm:t>
        <a:bodyPr/>
        <a:lstStyle/>
        <a:p>
          <a:endParaRPr lang="ru-RU"/>
        </a:p>
      </dgm:t>
    </dgm:pt>
    <dgm:pt modelId="{BCFAEC08-31AB-4656-8A85-240B4A2371D0}" type="sibTrans" cxnId="{5E57BE2B-7993-42A3-B41D-6398D0B9C815}">
      <dgm:prSet/>
      <dgm:spPr/>
      <dgm:t>
        <a:bodyPr/>
        <a:lstStyle/>
        <a:p>
          <a:endParaRPr lang="ru-RU"/>
        </a:p>
      </dgm:t>
    </dgm:pt>
    <dgm:pt modelId="{7F6038E7-4565-4E53-BD0E-15C2A4243972}">
      <dgm:prSet phldrT="[Текст]"/>
      <dgm:spPr/>
      <dgm:t>
        <a:bodyPr/>
        <a:lstStyle/>
        <a:p>
          <a:r>
            <a:rPr lang="ru-RU" dirty="0" smtClean="0"/>
            <a:t>Доступ к </a:t>
          </a:r>
          <a:r>
            <a:rPr lang="en-US" dirty="0" smtClean="0"/>
            <a:t>AST</a:t>
          </a:r>
          <a:endParaRPr lang="ru-RU" dirty="0"/>
        </a:p>
      </dgm:t>
    </dgm:pt>
    <dgm:pt modelId="{D1D3AD97-DCA7-499B-A843-F2C01B5ADABD}" type="parTrans" cxnId="{F18F91E0-1911-4D14-A0EA-2D9378A1B07D}">
      <dgm:prSet/>
      <dgm:spPr/>
      <dgm:t>
        <a:bodyPr/>
        <a:lstStyle/>
        <a:p>
          <a:endParaRPr lang="ru-RU"/>
        </a:p>
      </dgm:t>
    </dgm:pt>
    <dgm:pt modelId="{87DA5A0C-BC20-4C4A-A672-7900161C25B8}" type="sibTrans" cxnId="{F18F91E0-1911-4D14-A0EA-2D9378A1B07D}">
      <dgm:prSet/>
      <dgm:spPr/>
      <dgm:t>
        <a:bodyPr/>
        <a:lstStyle/>
        <a:p>
          <a:endParaRPr lang="ru-RU"/>
        </a:p>
      </dgm:t>
    </dgm:pt>
    <dgm:pt modelId="{D8F59FAC-9E70-4916-8FA7-926D8B5DBBEC}">
      <dgm:prSet phldrT="[Текст]"/>
      <dgm:spPr/>
      <dgm:t>
        <a:bodyPr/>
        <a:lstStyle/>
        <a:p>
          <a:r>
            <a:rPr lang="en-US" dirty="0" smtClean="0"/>
            <a:t>Expression trees</a:t>
          </a:r>
          <a:endParaRPr lang="ru-RU" dirty="0"/>
        </a:p>
      </dgm:t>
    </dgm:pt>
    <dgm:pt modelId="{2124A843-5EC0-4D4F-8583-70113B92E943}" type="parTrans" cxnId="{6D71A7D4-F27B-400A-B64D-6CFC82AF7309}">
      <dgm:prSet/>
      <dgm:spPr/>
      <dgm:t>
        <a:bodyPr/>
        <a:lstStyle/>
        <a:p>
          <a:endParaRPr lang="ru-RU"/>
        </a:p>
      </dgm:t>
    </dgm:pt>
    <dgm:pt modelId="{42EA3B5E-6151-451C-BB14-754E257D9D29}" type="sibTrans" cxnId="{6D71A7D4-F27B-400A-B64D-6CFC82AF7309}">
      <dgm:prSet/>
      <dgm:spPr/>
      <dgm:t>
        <a:bodyPr/>
        <a:lstStyle/>
        <a:p>
          <a:endParaRPr lang="ru-RU"/>
        </a:p>
      </dgm:t>
    </dgm:pt>
    <dgm:pt modelId="{9C50F875-A488-458D-BD40-6CFE33C1F144}" type="pres">
      <dgm:prSet presAssocID="{3D2B81A3-D08A-4846-8872-25EC635071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974B1E6-C842-49F8-9458-E4DF823AC9F4}" type="pres">
      <dgm:prSet presAssocID="{BD49BF52-E04D-4314-977C-385FF11A97C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F6BB8-B84A-4131-802B-A094DEE70FE4}" type="pres">
      <dgm:prSet presAssocID="{BD49BF52-E04D-4314-977C-385FF11A97C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5ECFF0-B518-413F-A39A-1BD963BD1D36}" type="pres">
      <dgm:prSet presAssocID="{4F4422C5-A3EB-4681-8E80-43C3CE299A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A94EEB-F4B9-4FC8-9A34-A21BFF81F401}" type="pres">
      <dgm:prSet presAssocID="{4F4422C5-A3EB-4681-8E80-43C3CE299AF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D177F8-8351-4AE9-9076-8317F0F1C92B}" type="pres">
      <dgm:prSet presAssocID="{7F6038E7-4565-4E53-BD0E-15C2A424397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72C8F-AAB0-439D-AD50-2273369C5332}" type="pres">
      <dgm:prSet presAssocID="{7F6038E7-4565-4E53-BD0E-15C2A424397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B6060C-C688-45D9-B6E2-0559F0F0675D}" type="presOf" srcId="{4F4422C5-A3EB-4681-8E80-43C3CE299AFB}" destId="{755ECFF0-B518-413F-A39A-1BD963BD1D36}" srcOrd="0" destOrd="0" presId="urn:microsoft.com/office/officeart/2005/8/layout/vList2"/>
    <dgm:cxn modelId="{8B9E14B8-A50C-4890-8128-FA5303CEA84D}" srcId="{BD49BF52-E04D-4314-977C-385FF11A97C5}" destId="{F385DC48-1158-4BE2-AB6D-327422321E3B}" srcOrd="0" destOrd="0" parTransId="{41D32993-4B0F-4F4D-A06F-F5AFA775A0D6}" sibTransId="{7648EBAC-01EA-4D00-9E9C-C9FBDBE22400}"/>
    <dgm:cxn modelId="{6D71A7D4-F27B-400A-B64D-6CFC82AF7309}" srcId="{7F6038E7-4565-4E53-BD0E-15C2A4243972}" destId="{D8F59FAC-9E70-4916-8FA7-926D8B5DBBEC}" srcOrd="0" destOrd="0" parTransId="{2124A843-5EC0-4D4F-8583-70113B92E943}" sibTransId="{42EA3B5E-6151-451C-BB14-754E257D9D29}"/>
    <dgm:cxn modelId="{A7C13788-C0D4-4598-ACE6-418F45520F62}" srcId="{3D2B81A3-D08A-4846-8872-25EC63507122}" destId="{BD49BF52-E04D-4314-977C-385FF11A97C5}" srcOrd="0" destOrd="0" parTransId="{75D425BA-A5E5-49D2-A350-95BAA1BFCC7B}" sibTransId="{06C04A37-3EEA-4462-9C2D-0CBAEA966985}"/>
    <dgm:cxn modelId="{B3BB3C09-6930-4325-9C56-06F0A921F200}" srcId="{BD49BF52-E04D-4314-977C-385FF11A97C5}" destId="{7867BAA5-A7A6-404E-A9E8-FB602398D46B}" srcOrd="1" destOrd="0" parTransId="{50132944-BD29-41DB-BF48-1BEBACE495B1}" sibTransId="{56560A79-6CF2-4634-8BCA-1E3473504EE4}"/>
    <dgm:cxn modelId="{5F1DA0D8-B4E1-470D-8B5A-9EB1FDC72401}" type="presOf" srcId="{F385DC48-1158-4BE2-AB6D-327422321E3B}" destId="{20CF6BB8-B84A-4131-802B-A094DEE70FE4}" srcOrd="0" destOrd="0" presId="urn:microsoft.com/office/officeart/2005/8/layout/vList2"/>
    <dgm:cxn modelId="{CDC032B5-BF35-4A79-9CC4-05FB18880780}" type="presOf" srcId="{3D2B81A3-D08A-4846-8872-25EC63507122}" destId="{9C50F875-A488-458D-BD40-6CFE33C1F144}" srcOrd="0" destOrd="0" presId="urn:microsoft.com/office/officeart/2005/8/layout/vList2"/>
    <dgm:cxn modelId="{37CBB466-48F2-4794-A2B1-DF7BAF61E267}" type="presOf" srcId="{7867BAA5-A7A6-404E-A9E8-FB602398D46B}" destId="{20CF6BB8-B84A-4131-802B-A094DEE70FE4}" srcOrd="0" destOrd="1" presId="urn:microsoft.com/office/officeart/2005/8/layout/vList2"/>
    <dgm:cxn modelId="{15B9A1AA-CD11-4508-90BC-E1DF79C13415}" type="presOf" srcId="{844DD1AE-57A4-418A-B3D8-634EB8E63C54}" destId="{68A94EEB-F4B9-4FC8-9A34-A21BFF81F401}" srcOrd="0" destOrd="0" presId="urn:microsoft.com/office/officeart/2005/8/layout/vList2"/>
    <dgm:cxn modelId="{5E57BE2B-7993-42A3-B41D-6398D0B9C815}" srcId="{4F4422C5-A3EB-4681-8E80-43C3CE299AFB}" destId="{BA9926FA-637B-4A38-A49B-F23EE5AF3484}" srcOrd="1" destOrd="0" parTransId="{9623E7B5-087A-4A77-AEDF-560E2553038F}" sibTransId="{BCFAEC08-31AB-4656-8A85-240B4A2371D0}"/>
    <dgm:cxn modelId="{2B5BE657-B7AB-407A-9F87-C63CD789587A}" srcId="{3D2B81A3-D08A-4846-8872-25EC63507122}" destId="{4F4422C5-A3EB-4681-8E80-43C3CE299AFB}" srcOrd="1" destOrd="0" parTransId="{7CBCD562-93C5-4735-B3DE-DF35B20C69F8}" sibTransId="{24EAB12E-D250-4FAC-9F6D-6D4651995842}"/>
    <dgm:cxn modelId="{10046963-317A-4E59-9A94-9BBB37755549}" type="presOf" srcId="{D8F59FAC-9E70-4916-8FA7-926D8B5DBBEC}" destId="{F2A72C8F-AAB0-439D-AD50-2273369C5332}" srcOrd="0" destOrd="0" presId="urn:microsoft.com/office/officeart/2005/8/layout/vList2"/>
    <dgm:cxn modelId="{9024A37B-B44D-4507-869D-DA49E7E66993}" srcId="{4F4422C5-A3EB-4681-8E80-43C3CE299AFB}" destId="{844DD1AE-57A4-418A-B3D8-634EB8E63C54}" srcOrd="0" destOrd="0" parTransId="{EE0F147B-E4BA-47D3-A3F3-F39D4404927B}" sibTransId="{B56B34BA-4008-4B16-8C46-10C42A0CB89D}"/>
    <dgm:cxn modelId="{6F4C7A07-1D25-490B-A55E-4527915EED7E}" type="presOf" srcId="{BA9926FA-637B-4A38-A49B-F23EE5AF3484}" destId="{68A94EEB-F4B9-4FC8-9A34-A21BFF81F401}" srcOrd="0" destOrd="1" presId="urn:microsoft.com/office/officeart/2005/8/layout/vList2"/>
    <dgm:cxn modelId="{6A03F44A-2ADB-4B6A-915D-A3B15601B5A2}" type="presOf" srcId="{BD49BF52-E04D-4314-977C-385FF11A97C5}" destId="{7974B1E6-C842-49F8-9458-E4DF823AC9F4}" srcOrd="0" destOrd="0" presId="urn:microsoft.com/office/officeart/2005/8/layout/vList2"/>
    <dgm:cxn modelId="{F18F91E0-1911-4D14-A0EA-2D9378A1B07D}" srcId="{3D2B81A3-D08A-4846-8872-25EC63507122}" destId="{7F6038E7-4565-4E53-BD0E-15C2A4243972}" srcOrd="2" destOrd="0" parTransId="{D1D3AD97-DCA7-499B-A843-F2C01B5ADABD}" sibTransId="{87DA5A0C-BC20-4C4A-A672-7900161C25B8}"/>
    <dgm:cxn modelId="{DC39AB6D-841F-49E3-B4F2-EB770AC59610}" type="presOf" srcId="{7F6038E7-4565-4E53-BD0E-15C2A4243972}" destId="{E3D177F8-8351-4AE9-9076-8317F0F1C92B}" srcOrd="0" destOrd="0" presId="urn:microsoft.com/office/officeart/2005/8/layout/vList2"/>
    <dgm:cxn modelId="{7E5A2FC3-2166-4711-B4FD-29C61C0AA304}" type="presParOf" srcId="{9C50F875-A488-458D-BD40-6CFE33C1F144}" destId="{7974B1E6-C842-49F8-9458-E4DF823AC9F4}" srcOrd="0" destOrd="0" presId="urn:microsoft.com/office/officeart/2005/8/layout/vList2"/>
    <dgm:cxn modelId="{55378AC9-DDB1-4220-8890-1B9B6ECA0466}" type="presParOf" srcId="{9C50F875-A488-458D-BD40-6CFE33C1F144}" destId="{20CF6BB8-B84A-4131-802B-A094DEE70FE4}" srcOrd="1" destOrd="0" presId="urn:microsoft.com/office/officeart/2005/8/layout/vList2"/>
    <dgm:cxn modelId="{3669F0EC-B4E9-4DCD-A4DC-0A6D0BB0809C}" type="presParOf" srcId="{9C50F875-A488-458D-BD40-6CFE33C1F144}" destId="{755ECFF0-B518-413F-A39A-1BD963BD1D36}" srcOrd="2" destOrd="0" presId="urn:microsoft.com/office/officeart/2005/8/layout/vList2"/>
    <dgm:cxn modelId="{CA5E9F4F-60EC-4087-9680-C6E93BF4C51A}" type="presParOf" srcId="{9C50F875-A488-458D-BD40-6CFE33C1F144}" destId="{68A94EEB-F4B9-4FC8-9A34-A21BFF81F401}" srcOrd="3" destOrd="0" presId="urn:microsoft.com/office/officeart/2005/8/layout/vList2"/>
    <dgm:cxn modelId="{061ACB13-9E40-46B3-BE5C-C895E24EEF15}" type="presParOf" srcId="{9C50F875-A488-458D-BD40-6CFE33C1F144}" destId="{E3D177F8-8351-4AE9-9076-8317F0F1C92B}" srcOrd="4" destOrd="0" presId="urn:microsoft.com/office/officeart/2005/8/layout/vList2"/>
    <dgm:cxn modelId="{246D36D8-68C7-4425-8EB8-72CE0EC5D063}" type="presParOf" srcId="{9C50F875-A488-458D-BD40-6CFE33C1F144}" destId="{F2A72C8F-AAB0-439D-AD50-2273369C53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02FC8-0ECC-4D73-A7FC-768BA530721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646FF453-D317-424B-BA8F-9484715DF58B}">
      <dgm:prSet phldrT="[Text]"/>
      <dgm:spPr/>
      <dgm:t>
        <a:bodyPr/>
        <a:lstStyle/>
        <a:p>
          <a:r>
            <a:rPr lang="en-US" dirty="0" smtClean="0"/>
            <a:t>DSL Script</a:t>
          </a:r>
          <a:endParaRPr lang="en-US" dirty="0"/>
        </a:p>
      </dgm:t>
    </dgm:pt>
    <dgm:pt modelId="{D1727B26-875F-4BC6-8F65-C91D399201B4}" type="parTrans" cxnId="{59ABFA84-5C07-4275-BEF9-ED8A42AB1C23}">
      <dgm:prSet/>
      <dgm:spPr/>
      <dgm:t>
        <a:bodyPr/>
        <a:lstStyle/>
        <a:p>
          <a:endParaRPr lang="en-US"/>
        </a:p>
      </dgm:t>
    </dgm:pt>
    <dgm:pt modelId="{97BE79A0-90A5-45FB-887D-F9B2A0B3C8AA}" type="sibTrans" cxnId="{59ABFA84-5C07-4275-BEF9-ED8A42AB1C23}">
      <dgm:prSet/>
      <dgm:spPr/>
      <dgm:t>
        <a:bodyPr/>
        <a:lstStyle/>
        <a:p>
          <a:endParaRPr lang="en-US"/>
        </a:p>
      </dgm:t>
    </dgm:pt>
    <dgm:pt modelId="{A2F63F33-183F-47C9-81FB-7149B1EF542C}">
      <dgm:prSet phldrT="[Text]"/>
      <dgm:spPr/>
      <dgm:t>
        <a:bodyPr/>
        <a:lstStyle/>
        <a:p>
          <a:r>
            <a:rPr lang="en-US" dirty="0" smtClean="0"/>
            <a:t>Semantic model</a:t>
          </a:r>
          <a:endParaRPr lang="en-US" dirty="0"/>
        </a:p>
      </dgm:t>
    </dgm:pt>
    <dgm:pt modelId="{B0F72105-70AE-46D4-BF41-997EE387CC68}" type="parTrans" cxnId="{D93ED8FB-EB52-4BF5-B89B-D13568D491A7}">
      <dgm:prSet/>
      <dgm:spPr/>
      <dgm:t>
        <a:bodyPr/>
        <a:lstStyle/>
        <a:p>
          <a:endParaRPr lang="en-US"/>
        </a:p>
      </dgm:t>
    </dgm:pt>
    <dgm:pt modelId="{F609131B-CB07-429E-BFCA-B44DE72CA558}" type="sibTrans" cxnId="{D93ED8FB-EB52-4BF5-B89B-D13568D491A7}">
      <dgm:prSet/>
      <dgm:spPr/>
      <dgm:t>
        <a:bodyPr/>
        <a:lstStyle/>
        <a:p>
          <a:endParaRPr lang="en-US"/>
        </a:p>
      </dgm:t>
    </dgm:pt>
    <dgm:pt modelId="{37719105-4660-496F-9579-BE58911F1BC5}">
      <dgm:prSet phldrT="[Text]"/>
      <dgm:spPr/>
      <dgm:t>
        <a:bodyPr/>
        <a:lstStyle/>
        <a:p>
          <a:r>
            <a:rPr lang="en-US" dirty="0" smtClean="0"/>
            <a:t>Code generation</a:t>
          </a:r>
          <a:endParaRPr lang="en-US" dirty="0"/>
        </a:p>
      </dgm:t>
    </dgm:pt>
    <dgm:pt modelId="{4A50199B-A858-4775-9C3F-C136C6D95111}" type="parTrans" cxnId="{786F72F8-9B62-42F4-BAFE-7418AEA5D855}">
      <dgm:prSet/>
      <dgm:spPr/>
      <dgm:t>
        <a:bodyPr/>
        <a:lstStyle/>
        <a:p>
          <a:endParaRPr lang="en-US"/>
        </a:p>
      </dgm:t>
    </dgm:pt>
    <dgm:pt modelId="{34D82098-5B2A-4E4E-9C73-8485D9F6D1CF}" type="sibTrans" cxnId="{786F72F8-9B62-42F4-BAFE-7418AEA5D855}">
      <dgm:prSet/>
      <dgm:spPr/>
      <dgm:t>
        <a:bodyPr/>
        <a:lstStyle/>
        <a:p>
          <a:endParaRPr lang="en-US"/>
        </a:p>
      </dgm:t>
    </dgm:pt>
    <dgm:pt modelId="{EF298660-328E-48DF-A65B-4BA6E6B1DDF6}">
      <dgm:prSet phldrT="[Text]"/>
      <dgm:spPr/>
      <dgm:t>
        <a:bodyPr/>
        <a:lstStyle/>
        <a:p>
          <a:r>
            <a:rPr lang="en-US" smtClean="0"/>
            <a:t>Parser</a:t>
          </a:r>
          <a:endParaRPr lang="en-US" dirty="0"/>
        </a:p>
      </dgm:t>
    </dgm:pt>
    <dgm:pt modelId="{2A34214B-CBD4-4411-A2B7-C725F691030F}" type="parTrans" cxnId="{C08E0D8C-3DCD-4C9E-A347-4C202684C4FC}">
      <dgm:prSet/>
      <dgm:spPr/>
      <dgm:t>
        <a:bodyPr/>
        <a:lstStyle/>
        <a:p>
          <a:endParaRPr lang="ru-RU"/>
        </a:p>
      </dgm:t>
    </dgm:pt>
    <dgm:pt modelId="{4510F37F-E3EE-4F4C-96B2-E902E0AE8496}" type="sibTrans" cxnId="{C08E0D8C-3DCD-4C9E-A347-4C202684C4FC}">
      <dgm:prSet/>
      <dgm:spPr/>
      <dgm:t>
        <a:bodyPr/>
        <a:lstStyle/>
        <a:p>
          <a:endParaRPr lang="ru-RU"/>
        </a:p>
      </dgm:t>
    </dgm:pt>
    <dgm:pt modelId="{405ACD9B-FCAD-4603-9BB0-30C3840ADE4D}" type="pres">
      <dgm:prSet presAssocID="{0A302FC8-0ECC-4D73-A7FC-768BA5307212}" presName="rootnode" presStyleCnt="0">
        <dgm:presLayoutVars>
          <dgm:chMax/>
          <dgm:chPref/>
          <dgm:dir/>
          <dgm:animLvl val="lvl"/>
        </dgm:presLayoutVars>
      </dgm:prSet>
      <dgm:spPr/>
    </dgm:pt>
    <dgm:pt modelId="{2BC25C7D-1436-4559-9FAC-9C358057BF31}" type="pres">
      <dgm:prSet presAssocID="{646FF453-D317-424B-BA8F-9484715DF58B}" presName="composite" presStyleCnt="0"/>
      <dgm:spPr/>
    </dgm:pt>
    <dgm:pt modelId="{1DDB4CE5-7EDC-4999-8E4A-BBBBEC371AFB}" type="pres">
      <dgm:prSet presAssocID="{646FF453-D317-424B-BA8F-9484715DF58B}" presName="LShape" presStyleLbl="alignNode1" presStyleIdx="0" presStyleCnt="7"/>
      <dgm:spPr/>
    </dgm:pt>
    <dgm:pt modelId="{7A3BDC23-D2A2-4B60-B8E0-EE54E43A8C4C}" type="pres">
      <dgm:prSet presAssocID="{646FF453-D317-424B-BA8F-9484715DF58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E671E0-51BF-4F4B-8C53-E5EF7FBBB7FB}" type="pres">
      <dgm:prSet presAssocID="{646FF453-D317-424B-BA8F-9484715DF58B}" presName="Triangle" presStyleLbl="alignNode1" presStyleIdx="1" presStyleCnt="7"/>
      <dgm:spPr/>
    </dgm:pt>
    <dgm:pt modelId="{EE6146D8-0EA2-4FDD-9B78-1A6429A07E23}" type="pres">
      <dgm:prSet presAssocID="{97BE79A0-90A5-45FB-887D-F9B2A0B3C8AA}" presName="sibTrans" presStyleCnt="0"/>
      <dgm:spPr/>
    </dgm:pt>
    <dgm:pt modelId="{12B3292A-6866-4146-9C0B-FD9562956338}" type="pres">
      <dgm:prSet presAssocID="{97BE79A0-90A5-45FB-887D-F9B2A0B3C8AA}" presName="space" presStyleCnt="0"/>
      <dgm:spPr/>
    </dgm:pt>
    <dgm:pt modelId="{79121BC1-CBA8-4782-90CF-02A7C9033371}" type="pres">
      <dgm:prSet presAssocID="{EF298660-328E-48DF-A65B-4BA6E6B1DDF6}" presName="composite" presStyleCnt="0"/>
      <dgm:spPr/>
    </dgm:pt>
    <dgm:pt modelId="{F57C0466-ACF1-486B-880F-031981F7B28B}" type="pres">
      <dgm:prSet presAssocID="{EF298660-328E-48DF-A65B-4BA6E6B1DDF6}" presName="LShape" presStyleLbl="alignNode1" presStyleIdx="2" presStyleCnt="7"/>
      <dgm:spPr/>
    </dgm:pt>
    <dgm:pt modelId="{511037EF-AB23-4ECF-A18C-2B04AC7E3041}" type="pres">
      <dgm:prSet presAssocID="{EF298660-328E-48DF-A65B-4BA6E6B1DDF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7D388C-342A-4D67-B5D0-A3A7905EDBCA}" type="pres">
      <dgm:prSet presAssocID="{EF298660-328E-48DF-A65B-4BA6E6B1DDF6}" presName="Triangle" presStyleLbl="alignNode1" presStyleIdx="3" presStyleCnt="7"/>
      <dgm:spPr/>
    </dgm:pt>
    <dgm:pt modelId="{1AE78667-C425-45EB-990F-65A4C1296C6A}" type="pres">
      <dgm:prSet presAssocID="{4510F37F-E3EE-4F4C-96B2-E902E0AE8496}" presName="sibTrans" presStyleCnt="0"/>
      <dgm:spPr/>
    </dgm:pt>
    <dgm:pt modelId="{266D39E5-4DC3-415E-BC1C-C48F9C4EFC62}" type="pres">
      <dgm:prSet presAssocID="{4510F37F-E3EE-4F4C-96B2-E902E0AE8496}" presName="space" presStyleCnt="0"/>
      <dgm:spPr/>
    </dgm:pt>
    <dgm:pt modelId="{5DEB8A9E-BADF-45D6-8CFD-0397E77FB077}" type="pres">
      <dgm:prSet presAssocID="{A2F63F33-183F-47C9-81FB-7149B1EF542C}" presName="composite" presStyleCnt="0"/>
      <dgm:spPr/>
    </dgm:pt>
    <dgm:pt modelId="{601D4CFF-9330-46DD-B57A-DEF2768E7C03}" type="pres">
      <dgm:prSet presAssocID="{A2F63F33-183F-47C9-81FB-7149B1EF542C}" presName="LShape" presStyleLbl="alignNode1" presStyleIdx="4" presStyleCnt="7"/>
      <dgm:spPr/>
    </dgm:pt>
    <dgm:pt modelId="{6627DDBA-726B-4E4E-96CE-D94B2A9B0C00}" type="pres">
      <dgm:prSet presAssocID="{A2F63F33-183F-47C9-81FB-7149B1EF542C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A87903-F62C-4DD4-9936-CD662E7ECF9C}" type="pres">
      <dgm:prSet presAssocID="{A2F63F33-183F-47C9-81FB-7149B1EF542C}" presName="Triangle" presStyleLbl="alignNode1" presStyleIdx="5" presStyleCnt="7"/>
      <dgm:spPr/>
    </dgm:pt>
    <dgm:pt modelId="{90DEECAE-C699-4134-8E7D-1E5911EA5A45}" type="pres">
      <dgm:prSet presAssocID="{F609131B-CB07-429E-BFCA-B44DE72CA558}" presName="sibTrans" presStyleCnt="0"/>
      <dgm:spPr/>
    </dgm:pt>
    <dgm:pt modelId="{6A9E3BF1-3071-4BBC-8721-FFD991686AD9}" type="pres">
      <dgm:prSet presAssocID="{F609131B-CB07-429E-BFCA-B44DE72CA558}" presName="space" presStyleCnt="0"/>
      <dgm:spPr/>
    </dgm:pt>
    <dgm:pt modelId="{299E1382-6E18-4E9C-A977-19E1B4CF8E25}" type="pres">
      <dgm:prSet presAssocID="{37719105-4660-496F-9579-BE58911F1BC5}" presName="composite" presStyleCnt="0"/>
      <dgm:spPr/>
    </dgm:pt>
    <dgm:pt modelId="{DE2F6D17-A5AA-4C29-B958-D1A6EBF0AB71}" type="pres">
      <dgm:prSet presAssocID="{37719105-4660-496F-9579-BE58911F1BC5}" presName="LShape" presStyleLbl="alignNode1" presStyleIdx="6" presStyleCnt="7"/>
      <dgm:spPr/>
    </dgm:pt>
    <dgm:pt modelId="{59C970A5-BCC4-419F-9DAA-92329E7DDE20}" type="pres">
      <dgm:prSet presAssocID="{37719105-4660-496F-9579-BE58911F1BC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8E0D8C-3DCD-4C9E-A347-4C202684C4FC}" srcId="{0A302FC8-0ECC-4D73-A7FC-768BA5307212}" destId="{EF298660-328E-48DF-A65B-4BA6E6B1DDF6}" srcOrd="1" destOrd="0" parTransId="{2A34214B-CBD4-4411-A2B7-C725F691030F}" sibTransId="{4510F37F-E3EE-4F4C-96B2-E902E0AE8496}"/>
    <dgm:cxn modelId="{621DD7C9-557E-49B8-AA01-A1F6F4CFD9BE}" type="presOf" srcId="{646FF453-D317-424B-BA8F-9484715DF58B}" destId="{7A3BDC23-D2A2-4B60-B8E0-EE54E43A8C4C}" srcOrd="0" destOrd="0" presId="urn:microsoft.com/office/officeart/2009/3/layout/StepUpProcess"/>
    <dgm:cxn modelId="{408CB6C2-E851-4A07-BF53-E4F5FF89295F}" type="presOf" srcId="{A2F63F33-183F-47C9-81FB-7149B1EF542C}" destId="{6627DDBA-726B-4E4E-96CE-D94B2A9B0C00}" srcOrd="0" destOrd="0" presId="urn:microsoft.com/office/officeart/2009/3/layout/StepUpProcess"/>
    <dgm:cxn modelId="{D93ED8FB-EB52-4BF5-B89B-D13568D491A7}" srcId="{0A302FC8-0ECC-4D73-A7FC-768BA5307212}" destId="{A2F63F33-183F-47C9-81FB-7149B1EF542C}" srcOrd="2" destOrd="0" parTransId="{B0F72105-70AE-46D4-BF41-997EE387CC68}" sibTransId="{F609131B-CB07-429E-BFCA-B44DE72CA558}"/>
    <dgm:cxn modelId="{786F72F8-9B62-42F4-BAFE-7418AEA5D855}" srcId="{0A302FC8-0ECC-4D73-A7FC-768BA5307212}" destId="{37719105-4660-496F-9579-BE58911F1BC5}" srcOrd="3" destOrd="0" parTransId="{4A50199B-A858-4775-9C3F-C136C6D95111}" sibTransId="{34D82098-5B2A-4E4E-9C73-8485D9F6D1CF}"/>
    <dgm:cxn modelId="{8C952797-6A40-4CD7-8F8C-359572AB6C29}" type="presOf" srcId="{0A302FC8-0ECC-4D73-A7FC-768BA5307212}" destId="{405ACD9B-FCAD-4603-9BB0-30C3840ADE4D}" srcOrd="0" destOrd="0" presId="urn:microsoft.com/office/officeart/2009/3/layout/StepUpProcess"/>
    <dgm:cxn modelId="{B3EE22E3-52FF-4F57-AC22-41D8DAD65F01}" type="presOf" srcId="{37719105-4660-496F-9579-BE58911F1BC5}" destId="{59C970A5-BCC4-419F-9DAA-92329E7DDE20}" srcOrd="0" destOrd="0" presId="urn:microsoft.com/office/officeart/2009/3/layout/StepUpProcess"/>
    <dgm:cxn modelId="{C5C60256-DFF0-49B5-B30F-7C450B36CC4E}" type="presOf" srcId="{EF298660-328E-48DF-A65B-4BA6E6B1DDF6}" destId="{511037EF-AB23-4ECF-A18C-2B04AC7E3041}" srcOrd="0" destOrd="0" presId="urn:microsoft.com/office/officeart/2009/3/layout/StepUpProcess"/>
    <dgm:cxn modelId="{59ABFA84-5C07-4275-BEF9-ED8A42AB1C23}" srcId="{0A302FC8-0ECC-4D73-A7FC-768BA5307212}" destId="{646FF453-D317-424B-BA8F-9484715DF58B}" srcOrd="0" destOrd="0" parTransId="{D1727B26-875F-4BC6-8F65-C91D399201B4}" sibTransId="{97BE79A0-90A5-45FB-887D-F9B2A0B3C8AA}"/>
    <dgm:cxn modelId="{B4F2B789-4977-457D-92B7-EE030791B587}" type="presParOf" srcId="{405ACD9B-FCAD-4603-9BB0-30C3840ADE4D}" destId="{2BC25C7D-1436-4559-9FAC-9C358057BF31}" srcOrd="0" destOrd="0" presId="urn:microsoft.com/office/officeart/2009/3/layout/StepUpProcess"/>
    <dgm:cxn modelId="{50D4DD89-0F3A-4387-B5A3-3FD9A6F65C92}" type="presParOf" srcId="{2BC25C7D-1436-4559-9FAC-9C358057BF31}" destId="{1DDB4CE5-7EDC-4999-8E4A-BBBBEC371AFB}" srcOrd="0" destOrd="0" presId="urn:microsoft.com/office/officeart/2009/3/layout/StepUpProcess"/>
    <dgm:cxn modelId="{1CA69199-9C53-48F6-8C84-15C257E883EF}" type="presParOf" srcId="{2BC25C7D-1436-4559-9FAC-9C358057BF31}" destId="{7A3BDC23-D2A2-4B60-B8E0-EE54E43A8C4C}" srcOrd="1" destOrd="0" presId="urn:microsoft.com/office/officeart/2009/3/layout/StepUpProcess"/>
    <dgm:cxn modelId="{60A7A41B-3AAE-4659-9A62-F518C71E524D}" type="presParOf" srcId="{2BC25C7D-1436-4559-9FAC-9C358057BF31}" destId="{A9E671E0-51BF-4F4B-8C53-E5EF7FBBB7FB}" srcOrd="2" destOrd="0" presId="urn:microsoft.com/office/officeart/2009/3/layout/StepUpProcess"/>
    <dgm:cxn modelId="{7EB74957-EF5B-47FA-AD40-1625718F9108}" type="presParOf" srcId="{405ACD9B-FCAD-4603-9BB0-30C3840ADE4D}" destId="{EE6146D8-0EA2-4FDD-9B78-1A6429A07E23}" srcOrd="1" destOrd="0" presId="urn:microsoft.com/office/officeart/2009/3/layout/StepUpProcess"/>
    <dgm:cxn modelId="{0C65EE83-EDB2-4564-B74B-D373D1DD7FF5}" type="presParOf" srcId="{EE6146D8-0EA2-4FDD-9B78-1A6429A07E23}" destId="{12B3292A-6866-4146-9C0B-FD9562956338}" srcOrd="0" destOrd="0" presId="urn:microsoft.com/office/officeart/2009/3/layout/StepUpProcess"/>
    <dgm:cxn modelId="{D13AB66E-0029-429C-AC71-3269F8A1A972}" type="presParOf" srcId="{405ACD9B-FCAD-4603-9BB0-30C3840ADE4D}" destId="{79121BC1-CBA8-4782-90CF-02A7C9033371}" srcOrd="2" destOrd="0" presId="urn:microsoft.com/office/officeart/2009/3/layout/StepUpProcess"/>
    <dgm:cxn modelId="{4A2F8EEE-EB2F-4101-9FF0-5212DE82816E}" type="presParOf" srcId="{79121BC1-CBA8-4782-90CF-02A7C9033371}" destId="{F57C0466-ACF1-486B-880F-031981F7B28B}" srcOrd="0" destOrd="0" presId="urn:microsoft.com/office/officeart/2009/3/layout/StepUpProcess"/>
    <dgm:cxn modelId="{D1AB31B4-6800-44FE-A721-085887D338D7}" type="presParOf" srcId="{79121BC1-CBA8-4782-90CF-02A7C9033371}" destId="{511037EF-AB23-4ECF-A18C-2B04AC7E3041}" srcOrd="1" destOrd="0" presId="urn:microsoft.com/office/officeart/2009/3/layout/StepUpProcess"/>
    <dgm:cxn modelId="{FD95BE2D-8BF6-4CB2-AB9C-838A2369C7AC}" type="presParOf" srcId="{79121BC1-CBA8-4782-90CF-02A7C9033371}" destId="{E17D388C-342A-4D67-B5D0-A3A7905EDBCA}" srcOrd="2" destOrd="0" presId="urn:microsoft.com/office/officeart/2009/3/layout/StepUpProcess"/>
    <dgm:cxn modelId="{9C24B1BA-53A7-4964-BB95-85C8ACACADF0}" type="presParOf" srcId="{405ACD9B-FCAD-4603-9BB0-30C3840ADE4D}" destId="{1AE78667-C425-45EB-990F-65A4C1296C6A}" srcOrd="3" destOrd="0" presId="urn:microsoft.com/office/officeart/2009/3/layout/StepUpProcess"/>
    <dgm:cxn modelId="{6B1741F7-5664-43EB-A436-E1081DE40540}" type="presParOf" srcId="{1AE78667-C425-45EB-990F-65A4C1296C6A}" destId="{266D39E5-4DC3-415E-BC1C-C48F9C4EFC62}" srcOrd="0" destOrd="0" presId="urn:microsoft.com/office/officeart/2009/3/layout/StepUpProcess"/>
    <dgm:cxn modelId="{55BAE97B-219C-4E2E-AA17-3AB296E8857A}" type="presParOf" srcId="{405ACD9B-FCAD-4603-9BB0-30C3840ADE4D}" destId="{5DEB8A9E-BADF-45D6-8CFD-0397E77FB077}" srcOrd="4" destOrd="0" presId="urn:microsoft.com/office/officeart/2009/3/layout/StepUpProcess"/>
    <dgm:cxn modelId="{F3C05C14-EC35-4901-8960-148C616DBA6F}" type="presParOf" srcId="{5DEB8A9E-BADF-45D6-8CFD-0397E77FB077}" destId="{601D4CFF-9330-46DD-B57A-DEF2768E7C03}" srcOrd="0" destOrd="0" presId="urn:microsoft.com/office/officeart/2009/3/layout/StepUpProcess"/>
    <dgm:cxn modelId="{61D0B6DC-C7EE-47C0-A168-EC08B5E23666}" type="presParOf" srcId="{5DEB8A9E-BADF-45D6-8CFD-0397E77FB077}" destId="{6627DDBA-726B-4E4E-96CE-D94B2A9B0C00}" srcOrd="1" destOrd="0" presId="urn:microsoft.com/office/officeart/2009/3/layout/StepUpProcess"/>
    <dgm:cxn modelId="{4CCBBDE7-F455-42C2-80EA-9D1614A53501}" type="presParOf" srcId="{5DEB8A9E-BADF-45D6-8CFD-0397E77FB077}" destId="{16A87903-F62C-4DD4-9936-CD662E7ECF9C}" srcOrd="2" destOrd="0" presId="urn:microsoft.com/office/officeart/2009/3/layout/StepUpProcess"/>
    <dgm:cxn modelId="{B0A7D6E4-9226-4F7A-83E9-005325474BC7}" type="presParOf" srcId="{405ACD9B-FCAD-4603-9BB0-30C3840ADE4D}" destId="{90DEECAE-C699-4134-8E7D-1E5911EA5A45}" srcOrd="5" destOrd="0" presId="urn:microsoft.com/office/officeart/2009/3/layout/StepUpProcess"/>
    <dgm:cxn modelId="{9EEFDE37-3135-4C6D-A6A7-5CEDE61970AE}" type="presParOf" srcId="{90DEECAE-C699-4134-8E7D-1E5911EA5A45}" destId="{6A9E3BF1-3071-4BBC-8721-FFD991686AD9}" srcOrd="0" destOrd="0" presId="urn:microsoft.com/office/officeart/2009/3/layout/StepUpProcess"/>
    <dgm:cxn modelId="{F5E0F97C-D15A-4838-A8E2-361529F332E5}" type="presParOf" srcId="{405ACD9B-FCAD-4603-9BB0-30C3840ADE4D}" destId="{299E1382-6E18-4E9C-A977-19E1B4CF8E25}" srcOrd="6" destOrd="0" presId="urn:microsoft.com/office/officeart/2009/3/layout/StepUpProcess"/>
    <dgm:cxn modelId="{E58B615E-A636-4840-AD6B-F8EAA1D47D50}" type="presParOf" srcId="{299E1382-6E18-4E9C-A977-19E1B4CF8E25}" destId="{DE2F6D17-A5AA-4C29-B958-D1A6EBF0AB71}" srcOrd="0" destOrd="0" presId="urn:microsoft.com/office/officeart/2009/3/layout/StepUpProcess"/>
    <dgm:cxn modelId="{5537247F-DBE1-4666-9D72-0D79527B2C6A}" type="presParOf" srcId="{299E1382-6E18-4E9C-A977-19E1B4CF8E25}" destId="{59C970A5-BCC4-419F-9DAA-92329E7DDE2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75CDE5-1DAE-4773-AE3C-BB6F063C02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14B23-9C6C-434C-96AC-2CCFF8C6860C}">
      <dgm:prSet phldrT="[Text]"/>
      <dgm:spPr/>
      <dgm:t>
        <a:bodyPr/>
        <a:lstStyle/>
        <a:p>
          <a:r>
            <a:rPr lang="en-US" dirty="0" smtClean="0"/>
            <a:t>DSL</a:t>
          </a:r>
          <a:endParaRPr lang="en-US" dirty="0"/>
        </a:p>
      </dgm:t>
    </dgm:pt>
    <dgm:pt modelId="{404FC4DA-01A0-4DAA-B2A4-B06A9F8F421E}" type="parTrans" cxnId="{E7DD9E42-009C-48F2-8605-99003CD219A1}">
      <dgm:prSet/>
      <dgm:spPr/>
      <dgm:t>
        <a:bodyPr/>
        <a:lstStyle/>
        <a:p>
          <a:endParaRPr lang="en-US"/>
        </a:p>
      </dgm:t>
    </dgm:pt>
    <dgm:pt modelId="{858F9ADF-2666-40E4-824D-7D26CD805F1F}" type="sibTrans" cxnId="{E7DD9E42-009C-48F2-8605-99003CD219A1}">
      <dgm:prSet/>
      <dgm:spPr/>
      <dgm:t>
        <a:bodyPr/>
        <a:lstStyle/>
        <a:p>
          <a:endParaRPr lang="en-US"/>
        </a:p>
      </dgm:t>
    </dgm:pt>
    <dgm:pt modelId="{3A070553-B9A7-4A2E-B388-830D48B1C118}">
      <dgm:prSet phldrT="[Text]"/>
      <dgm:spPr/>
      <dgm:t>
        <a:bodyPr/>
        <a:lstStyle/>
        <a:p>
          <a:r>
            <a:rPr lang="en-US" dirty="0" smtClean="0"/>
            <a:t>Structured language</a:t>
          </a:r>
          <a:endParaRPr lang="en-US" dirty="0"/>
        </a:p>
      </dgm:t>
    </dgm:pt>
    <dgm:pt modelId="{0FD4E492-50A4-41BE-9C4A-17721F7F0953}" type="parTrans" cxnId="{25F197E9-EEEF-4FD4-B73E-6E5DAB3E3B5E}">
      <dgm:prSet/>
      <dgm:spPr/>
      <dgm:t>
        <a:bodyPr/>
        <a:lstStyle/>
        <a:p>
          <a:endParaRPr lang="en-US"/>
        </a:p>
      </dgm:t>
    </dgm:pt>
    <dgm:pt modelId="{87493289-B418-4F07-A142-53533F9C8A54}" type="sibTrans" cxnId="{25F197E9-EEEF-4FD4-B73E-6E5DAB3E3B5E}">
      <dgm:prSet/>
      <dgm:spPr/>
      <dgm:t>
        <a:bodyPr/>
        <a:lstStyle/>
        <a:p>
          <a:endParaRPr lang="en-US"/>
        </a:p>
      </dgm:t>
    </dgm:pt>
    <dgm:pt modelId="{0294717C-EEDF-4CB6-A86F-8F9FAA48569E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B8D318FA-C1DF-4F00-B55A-85355E1A48DE}" type="parTrans" cxnId="{7666875A-E646-40E7-97CB-B1A034F4024F}">
      <dgm:prSet/>
      <dgm:spPr/>
      <dgm:t>
        <a:bodyPr/>
        <a:lstStyle/>
        <a:p>
          <a:endParaRPr lang="en-US"/>
        </a:p>
      </dgm:t>
    </dgm:pt>
    <dgm:pt modelId="{4B795E75-3576-49B9-BBD8-D67820593FD3}" type="sibTrans" cxnId="{7666875A-E646-40E7-97CB-B1A034F4024F}">
      <dgm:prSet/>
      <dgm:spPr/>
      <dgm:t>
        <a:bodyPr/>
        <a:lstStyle/>
        <a:p>
          <a:endParaRPr lang="en-US"/>
        </a:p>
      </dgm:t>
    </dgm:pt>
    <dgm:pt modelId="{B9D8345C-FB29-4E90-8570-64F187C47799}">
      <dgm:prSet phldrT="[Text]"/>
      <dgm:spPr/>
      <dgm:t>
        <a:bodyPr/>
        <a:lstStyle/>
        <a:p>
          <a:r>
            <a:rPr lang="en-US" dirty="0" smtClean="0"/>
            <a:t>JSON</a:t>
          </a:r>
          <a:endParaRPr lang="en-US" dirty="0"/>
        </a:p>
      </dgm:t>
    </dgm:pt>
    <dgm:pt modelId="{7861694A-08DD-4F49-AD66-277D239E3CDF}" type="parTrans" cxnId="{ACF40EA3-B4EB-445E-B234-ED0F36BAE63E}">
      <dgm:prSet/>
      <dgm:spPr/>
      <dgm:t>
        <a:bodyPr/>
        <a:lstStyle/>
        <a:p>
          <a:endParaRPr lang="en-US"/>
        </a:p>
      </dgm:t>
    </dgm:pt>
    <dgm:pt modelId="{EC898EFA-579C-4C72-98B7-EF752AAB0931}" type="sibTrans" cxnId="{ACF40EA3-B4EB-445E-B234-ED0F36BAE63E}">
      <dgm:prSet/>
      <dgm:spPr/>
      <dgm:t>
        <a:bodyPr/>
        <a:lstStyle/>
        <a:p>
          <a:endParaRPr lang="en-US"/>
        </a:p>
      </dgm:t>
    </dgm:pt>
    <dgm:pt modelId="{DEFBFBA2-B295-4630-80CC-17C060BCBB18}">
      <dgm:prSet phldrT="[Text]"/>
      <dgm:spPr/>
      <dgm:t>
        <a:bodyPr/>
        <a:lstStyle/>
        <a:p>
          <a:r>
            <a:rPr lang="en-US" dirty="0" smtClean="0"/>
            <a:t>Not structured</a:t>
          </a:r>
          <a:endParaRPr lang="en-US" dirty="0"/>
        </a:p>
      </dgm:t>
    </dgm:pt>
    <dgm:pt modelId="{800DCE9E-D224-4553-A159-86C066FBF350}" type="parTrans" cxnId="{49880DFD-BBC3-426C-8392-60B5C2FF14C3}">
      <dgm:prSet/>
      <dgm:spPr/>
      <dgm:t>
        <a:bodyPr/>
        <a:lstStyle/>
        <a:p>
          <a:endParaRPr lang="en-US"/>
        </a:p>
      </dgm:t>
    </dgm:pt>
    <dgm:pt modelId="{C9958272-D98D-4722-9A5A-C06B7F7FF3D7}" type="sibTrans" cxnId="{49880DFD-BBC3-426C-8392-60B5C2FF14C3}">
      <dgm:prSet/>
      <dgm:spPr/>
      <dgm:t>
        <a:bodyPr/>
        <a:lstStyle/>
        <a:p>
          <a:endParaRPr lang="en-US"/>
        </a:p>
      </dgm:t>
    </dgm:pt>
    <dgm:pt modelId="{B0E46CE6-BCB7-49A7-BF5D-331DE1FAF040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BF4EE1C-198B-41E3-BD13-5C4FE048D472}" type="parTrans" cxnId="{EA14908F-328A-42B3-B82A-BC34F310CDB3}">
      <dgm:prSet/>
      <dgm:spPr/>
      <dgm:t>
        <a:bodyPr/>
        <a:lstStyle/>
        <a:p>
          <a:endParaRPr lang="en-US"/>
        </a:p>
      </dgm:t>
    </dgm:pt>
    <dgm:pt modelId="{AEE0604C-1C7F-4763-807F-DB125B4C68D8}" type="sibTrans" cxnId="{EA14908F-328A-42B3-B82A-BC34F310CDB3}">
      <dgm:prSet/>
      <dgm:spPr/>
      <dgm:t>
        <a:bodyPr/>
        <a:lstStyle/>
        <a:p>
          <a:endParaRPr lang="ru-RU"/>
        </a:p>
      </dgm:t>
    </dgm:pt>
    <dgm:pt modelId="{E62C3908-2E11-4DBC-B12C-CED3E95B1B16}" type="pres">
      <dgm:prSet presAssocID="{9475CDE5-1DAE-4773-AE3C-BB6F063C02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4A09644-840E-4C2F-8C2B-9A95CA208FE0}" type="pres">
      <dgm:prSet presAssocID="{27A14B23-9C6C-434C-96AC-2CCFF8C6860C}" presName="root1" presStyleCnt="0"/>
      <dgm:spPr/>
    </dgm:pt>
    <dgm:pt modelId="{DCE9C766-F964-4E5F-9FED-441345961776}" type="pres">
      <dgm:prSet presAssocID="{27A14B23-9C6C-434C-96AC-2CCFF8C6860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058A58-7656-4915-B39B-93230CE83A44}" type="pres">
      <dgm:prSet presAssocID="{27A14B23-9C6C-434C-96AC-2CCFF8C6860C}" presName="level2hierChild" presStyleCnt="0"/>
      <dgm:spPr/>
    </dgm:pt>
    <dgm:pt modelId="{6C15809F-6419-40BB-8C1B-243A3CF9F51B}" type="pres">
      <dgm:prSet presAssocID="{0FD4E492-50A4-41BE-9C4A-17721F7F0953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27525034-E82C-45A9-AE26-5B9327D89173}" type="pres">
      <dgm:prSet presAssocID="{0FD4E492-50A4-41BE-9C4A-17721F7F0953}" presName="connTx" presStyleLbl="parChTrans1D2" presStyleIdx="0" presStyleCnt="2"/>
      <dgm:spPr/>
      <dgm:t>
        <a:bodyPr/>
        <a:lstStyle/>
        <a:p>
          <a:endParaRPr lang="ru-RU"/>
        </a:p>
      </dgm:t>
    </dgm:pt>
    <dgm:pt modelId="{6248571D-6F4F-44AC-8110-844249969F86}" type="pres">
      <dgm:prSet presAssocID="{3A070553-B9A7-4A2E-B388-830D48B1C118}" presName="root2" presStyleCnt="0"/>
      <dgm:spPr/>
    </dgm:pt>
    <dgm:pt modelId="{52294241-F113-40D4-8584-054A49EB800A}" type="pres">
      <dgm:prSet presAssocID="{3A070553-B9A7-4A2E-B388-830D48B1C11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B78D0EA-880D-43DC-A990-61D74837C5B0}" type="pres">
      <dgm:prSet presAssocID="{3A070553-B9A7-4A2E-B388-830D48B1C118}" presName="level3hierChild" presStyleCnt="0"/>
      <dgm:spPr/>
    </dgm:pt>
    <dgm:pt modelId="{1D97EA8B-96D8-482C-96F2-53FFCC207ECD}" type="pres">
      <dgm:prSet presAssocID="{B8D318FA-C1DF-4F00-B55A-85355E1A48DE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AE2996B9-D9AA-4BDC-AEB9-FD8F4021CB4D}" type="pres">
      <dgm:prSet presAssocID="{B8D318FA-C1DF-4F00-B55A-85355E1A48DE}" presName="connTx" presStyleLbl="parChTrans1D3" presStyleIdx="0" presStyleCnt="3"/>
      <dgm:spPr/>
      <dgm:t>
        <a:bodyPr/>
        <a:lstStyle/>
        <a:p>
          <a:endParaRPr lang="ru-RU"/>
        </a:p>
      </dgm:t>
    </dgm:pt>
    <dgm:pt modelId="{98691066-356D-4B21-9A64-8A5D29462F67}" type="pres">
      <dgm:prSet presAssocID="{0294717C-EEDF-4CB6-A86F-8F9FAA48569E}" presName="root2" presStyleCnt="0"/>
      <dgm:spPr/>
    </dgm:pt>
    <dgm:pt modelId="{E52A83E5-C141-4350-B01E-8F8E2DBFEF2A}" type="pres">
      <dgm:prSet presAssocID="{0294717C-EEDF-4CB6-A86F-8F9FAA48569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D14A2FF-176B-4C23-8868-BFEBD8CEAF1D}" type="pres">
      <dgm:prSet presAssocID="{0294717C-EEDF-4CB6-A86F-8F9FAA48569E}" presName="level3hierChild" presStyleCnt="0"/>
      <dgm:spPr/>
    </dgm:pt>
    <dgm:pt modelId="{71AEDC78-D121-480D-8E64-346214D0A3ED}" type="pres">
      <dgm:prSet presAssocID="{7861694A-08DD-4F49-AD66-277D239E3CD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CCA212A7-79A7-49BB-B1EB-AD2FF1E6448D}" type="pres">
      <dgm:prSet presAssocID="{7861694A-08DD-4F49-AD66-277D239E3CD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FE40971E-57AE-4151-9ECE-6820A83F5CC2}" type="pres">
      <dgm:prSet presAssocID="{B9D8345C-FB29-4E90-8570-64F187C47799}" presName="root2" presStyleCnt="0"/>
      <dgm:spPr/>
    </dgm:pt>
    <dgm:pt modelId="{5A6D8287-A43E-46ED-A0DA-5FC697FBBB0A}" type="pres">
      <dgm:prSet presAssocID="{B9D8345C-FB29-4E90-8570-64F187C4779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B20430-6957-41D2-91D2-665BA86E16BF}" type="pres">
      <dgm:prSet presAssocID="{B9D8345C-FB29-4E90-8570-64F187C47799}" presName="level3hierChild" presStyleCnt="0"/>
      <dgm:spPr/>
    </dgm:pt>
    <dgm:pt modelId="{E4FEDBDA-77FA-4789-98B8-FEADD5CF4D12}" type="pres">
      <dgm:prSet presAssocID="{EBF4EE1C-198B-41E3-BD13-5C4FE048D472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A7A80727-9546-4176-9A8E-005E87E33D1B}" type="pres">
      <dgm:prSet presAssocID="{EBF4EE1C-198B-41E3-BD13-5C4FE048D472}" presName="connTx" presStyleLbl="parChTrans1D3" presStyleIdx="2" presStyleCnt="3"/>
      <dgm:spPr/>
      <dgm:t>
        <a:bodyPr/>
        <a:lstStyle/>
        <a:p>
          <a:endParaRPr lang="ru-RU"/>
        </a:p>
      </dgm:t>
    </dgm:pt>
    <dgm:pt modelId="{7E285716-51E4-468B-8E17-56B9473BA94A}" type="pres">
      <dgm:prSet presAssocID="{B0E46CE6-BCB7-49A7-BF5D-331DE1FAF040}" presName="root2" presStyleCnt="0"/>
      <dgm:spPr/>
    </dgm:pt>
    <dgm:pt modelId="{AA5F8A1C-CC66-4572-9BFF-62777D0C09B4}" type="pres">
      <dgm:prSet presAssocID="{B0E46CE6-BCB7-49A7-BF5D-331DE1FAF04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7DD4D0-DFFE-415D-976A-3E2D7B1FCEFA}" type="pres">
      <dgm:prSet presAssocID="{B0E46CE6-BCB7-49A7-BF5D-331DE1FAF040}" presName="level3hierChild" presStyleCnt="0"/>
      <dgm:spPr/>
    </dgm:pt>
    <dgm:pt modelId="{A5263C48-0BCD-412C-8712-FE8DE17516A9}" type="pres">
      <dgm:prSet presAssocID="{800DCE9E-D224-4553-A159-86C066FBF350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3C9FFD9A-DF43-4FC2-AB43-532C83C31D8A}" type="pres">
      <dgm:prSet presAssocID="{800DCE9E-D224-4553-A159-86C066FBF350}" presName="connTx" presStyleLbl="parChTrans1D2" presStyleIdx="1" presStyleCnt="2"/>
      <dgm:spPr/>
      <dgm:t>
        <a:bodyPr/>
        <a:lstStyle/>
        <a:p>
          <a:endParaRPr lang="ru-RU"/>
        </a:p>
      </dgm:t>
    </dgm:pt>
    <dgm:pt modelId="{6ACB9778-F3B5-44F6-A243-D1E4FEECB7DC}" type="pres">
      <dgm:prSet presAssocID="{DEFBFBA2-B295-4630-80CC-17C060BCBB18}" presName="root2" presStyleCnt="0"/>
      <dgm:spPr/>
    </dgm:pt>
    <dgm:pt modelId="{C63E518C-5617-4BAA-A550-A97857F6F280}" type="pres">
      <dgm:prSet presAssocID="{DEFBFBA2-B295-4630-80CC-17C060BCBB1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42591A-E8DD-4926-BDE8-A8C81D3B7B17}" type="pres">
      <dgm:prSet presAssocID="{DEFBFBA2-B295-4630-80CC-17C060BCBB18}" presName="level3hierChild" presStyleCnt="0"/>
      <dgm:spPr/>
    </dgm:pt>
  </dgm:ptLst>
  <dgm:cxnLst>
    <dgm:cxn modelId="{CB2C017B-6FF7-4C83-A237-E39D3A034C6A}" type="presOf" srcId="{800DCE9E-D224-4553-A159-86C066FBF350}" destId="{A5263C48-0BCD-412C-8712-FE8DE17516A9}" srcOrd="0" destOrd="0" presId="urn:microsoft.com/office/officeart/2005/8/layout/hierarchy2"/>
    <dgm:cxn modelId="{D70D1FDE-AEA4-4C0E-8B53-013E2FC129C1}" type="presOf" srcId="{7861694A-08DD-4F49-AD66-277D239E3CDF}" destId="{71AEDC78-D121-480D-8E64-346214D0A3ED}" srcOrd="0" destOrd="0" presId="urn:microsoft.com/office/officeart/2005/8/layout/hierarchy2"/>
    <dgm:cxn modelId="{DC8B44ED-2C0F-41F3-9335-11132E1F8EE8}" type="presOf" srcId="{0FD4E492-50A4-41BE-9C4A-17721F7F0953}" destId="{27525034-E82C-45A9-AE26-5B9327D89173}" srcOrd="1" destOrd="0" presId="urn:microsoft.com/office/officeart/2005/8/layout/hierarchy2"/>
    <dgm:cxn modelId="{25F197E9-EEEF-4FD4-B73E-6E5DAB3E3B5E}" srcId="{27A14B23-9C6C-434C-96AC-2CCFF8C6860C}" destId="{3A070553-B9A7-4A2E-B388-830D48B1C118}" srcOrd="0" destOrd="0" parTransId="{0FD4E492-50A4-41BE-9C4A-17721F7F0953}" sibTransId="{87493289-B418-4F07-A142-53533F9C8A54}"/>
    <dgm:cxn modelId="{54CDE8A8-CF9F-4AF1-ADD4-F6EAEDE42C80}" type="presOf" srcId="{EBF4EE1C-198B-41E3-BD13-5C4FE048D472}" destId="{E4FEDBDA-77FA-4789-98B8-FEADD5CF4D12}" srcOrd="0" destOrd="0" presId="urn:microsoft.com/office/officeart/2005/8/layout/hierarchy2"/>
    <dgm:cxn modelId="{A21CFB77-85DE-4CAA-A0B2-D26AD1C9EF15}" type="presOf" srcId="{B8D318FA-C1DF-4F00-B55A-85355E1A48DE}" destId="{AE2996B9-D9AA-4BDC-AEB9-FD8F4021CB4D}" srcOrd="1" destOrd="0" presId="urn:microsoft.com/office/officeart/2005/8/layout/hierarchy2"/>
    <dgm:cxn modelId="{BA36CD3C-5BA2-4A08-95E1-FD47D39FA749}" type="presOf" srcId="{27A14B23-9C6C-434C-96AC-2CCFF8C6860C}" destId="{DCE9C766-F964-4E5F-9FED-441345961776}" srcOrd="0" destOrd="0" presId="urn:microsoft.com/office/officeart/2005/8/layout/hierarchy2"/>
    <dgm:cxn modelId="{EA14908F-328A-42B3-B82A-BC34F310CDB3}" srcId="{3A070553-B9A7-4A2E-B388-830D48B1C118}" destId="{B0E46CE6-BCB7-49A7-BF5D-331DE1FAF040}" srcOrd="2" destOrd="0" parTransId="{EBF4EE1C-198B-41E3-BD13-5C4FE048D472}" sibTransId="{AEE0604C-1C7F-4763-807F-DB125B4C68D8}"/>
    <dgm:cxn modelId="{B3396CE6-044C-41F8-A6CF-FA6CC8716218}" type="presOf" srcId="{3A070553-B9A7-4A2E-B388-830D48B1C118}" destId="{52294241-F113-40D4-8584-054A49EB800A}" srcOrd="0" destOrd="0" presId="urn:microsoft.com/office/officeart/2005/8/layout/hierarchy2"/>
    <dgm:cxn modelId="{39C4FDAF-E0EE-4490-9F1E-2640A5459F38}" type="presOf" srcId="{B8D318FA-C1DF-4F00-B55A-85355E1A48DE}" destId="{1D97EA8B-96D8-482C-96F2-53FFCC207ECD}" srcOrd="0" destOrd="0" presId="urn:microsoft.com/office/officeart/2005/8/layout/hierarchy2"/>
    <dgm:cxn modelId="{04E5B23A-D200-45D6-8C69-4D49A788A86F}" type="presOf" srcId="{0294717C-EEDF-4CB6-A86F-8F9FAA48569E}" destId="{E52A83E5-C141-4350-B01E-8F8E2DBFEF2A}" srcOrd="0" destOrd="0" presId="urn:microsoft.com/office/officeart/2005/8/layout/hierarchy2"/>
    <dgm:cxn modelId="{ACF40EA3-B4EB-445E-B234-ED0F36BAE63E}" srcId="{3A070553-B9A7-4A2E-B388-830D48B1C118}" destId="{B9D8345C-FB29-4E90-8570-64F187C47799}" srcOrd="1" destOrd="0" parTransId="{7861694A-08DD-4F49-AD66-277D239E3CDF}" sibTransId="{EC898EFA-579C-4C72-98B7-EF752AAB0931}"/>
    <dgm:cxn modelId="{E7DD9E42-009C-48F2-8605-99003CD219A1}" srcId="{9475CDE5-1DAE-4773-AE3C-BB6F063C021A}" destId="{27A14B23-9C6C-434C-96AC-2CCFF8C6860C}" srcOrd="0" destOrd="0" parTransId="{404FC4DA-01A0-4DAA-B2A4-B06A9F8F421E}" sibTransId="{858F9ADF-2666-40E4-824D-7D26CD805F1F}"/>
    <dgm:cxn modelId="{58B0B9A6-C4BD-4DB4-9790-E771AC8A80E1}" type="presOf" srcId="{EBF4EE1C-198B-41E3-BD13-5C4FE048D472}" destId="{A7A80727-9546-4176-9A8E-005E87E33D1B}" srcOrd="1" destOrd="0" presId="urn:microsoft.com/office/officeart/2005/8/layout/hierarchy2"/>
    <dgm:cxn modelId="{7666875A-E646-40E7-97CB-B1A034F4024F}" srcId="{3A070553-B9A7-4A2E-B388-830D48B1C118}" destId="{0294717C-EEDF-4CB6-A86F-8F9FAA48569E}" srcOrd="0" destOrd="0" parTransId="{B8D318FA-C1DF-4F00-B55A-85355E1A48DE}" sibTransId="{4B795E75-3576-49B9-BBD8-D67820593FD3}"/>
    <dgm:cxn modelId="{F849BC9E-FABD-4826-9BF2-176F0F88D018}" type="presOf" srcId="{9475CDE5-1DAE-4773-AE3C-BB6F063C021A}" destId="{E62C3908-2E11-4DBC-B12C-CED3E95B1B16}" srcOrd="0" destOrd="0" presId="urn:microsoft.com/office/officeart/2005/8/layout/hierarchy2"/>
    <dgm:cxn modelId="{ED4884E2-19B8-4A57-A681-FF2190F35552}" type="presOf" srcId="{DEFBFBA2-B295-4630-80CC-17C060BCBB18}" destId="{C63E518C-5617-4BAA-A550-A97857F6F280}" srcOrd="0" destOrd="0" presId="urn:microsoft.com/office/officeart/2005/8/layout/hierarchy2"/>
    <dgm:cxn modelId="{7E3B1ABA-E447-472B-9A5B-B9B6D547EF80}" type="presOf" srcId="{B0E46CE6-BCB7-49A7-BF5D-331DE1FAF040}" destId="{AA5F8A1C-CC66-4572-9BFF-62777D0C09B4}" srcOrd="0" destOrd="0" presId="urn:microsoft.com/office/officeart/2005/8/layout/hierarchy2"/>
    <dgm:cxn modelId="{A6755BDF-6CA4-4FB9-802C-4E250A55CE2B}" type="presOf" srcId="{800DCE9E-D224-4553-A159-86C066FBF350}" destId="{3C9FFD9A-DF43-4FC2-AB43-532C83C31D8A}" srcOrd="1" destOrd="0" presId="urn:microsoft.com/office/officeart/2005/8/layout/hierarchy2"/>
    <dgm:cxn modelId="{49880DFD-BBC3-426C-8392-60B5C2FF14C3}" srcId="{27A14B23-9C6C-434C-96AC-2CCFF8C6860C}" destId="{DEFBFBA2-B295-4630-80CC-17C060BCBB18}" srcOrd="1" destOrd="0" parTransId="{800DCE9E-D224-4553-A159-86C066FBF350}" sibTransId="{C9958272-D98D-4722-9A5A-C06B7F7FF3D7}"/>
    <dgm:cxn modelId="{CF5E1594-87C3-4EE4-B886-3B78D793556C}" type="presOf" srcId="{B9D8345C-FB29-4E90-8570-64F187C47799}" destId="{5A6D8287-A43E-46ED-A0DA-5FC697FBBB0A}" srcOrd="0" destOrd="0" presId="urn:microsoft.com/office/officeart/2005/8/layout/hierarchy2"/>
    <dgm:cxn modelId="{9EF61B4C-A285-4A7E-B2BA-CFFB341B968B}" type="presOf" srcId="{0FD4E492-50A4-41BE-9C4A-17721F7F0953}" destId="{6C15809F-6419-40BB-8C1B-243A3CF9F51B}" srcOrd="0" destOrd="0" presId="urn:microsoft.com/office/officeart/2005/8/layout/hierarchy2"/>
    <dgm:cxn modelId="{16F1F48C-5AA8-4BB5-BD0E-813FDB8EF606}" type="presOf" srcId="{7861694A-08DD-4F49-AD66-277D239E3CDF}" destId="{CCA212A7-79A7-49BB-B1EB-AD2FF1E6448D}" srcOrd="1" destOrd="0" presId="urn:microsoft.com/office/officeart/2005/8/layout/hierarchy2"/>
    <dgm:cxn modelId="{154F19A7-1279-43D7-BBFB-17CC7AFE64B7}" type="presParOf" srcId="{E62C3908-2E11-4DBC-B12C-CED3E95B1B16}" destId="{F4A09644-840E-4C2F-8C2B-9A95CA208FE0}" srcOrd="0" destOrd="0" presId="urn:microsoft.com/office/officeart/2005/8/layout/hierarchy2"/>
    <dgm:cxn modelId="{4DA69306-702F-4B2C-88A5-37689D701033}" type="presParOf" srcId="{F4A09644-840E-4C2F-8C2B-9A95CA208FE0}" destId="{DCE9C766-F964-4E5F-9FED-441345961776}" srcOrd="0" destOrd="0" presId="urn:microsoft.com/office/officeart/2005/8/layout/hierarchy2"/>
    <dgm:cxn modelId="{23B5FE81-C456-4142-B433-D5C9CEA0799B}" type="presParOf" srcId="{F4A09644-840E-4C2F-8C2B-9A95CA208FE0}" destId="{BD058A58-7656-4915-B39B-93230CE83A44}" srcOrd="1" destOrd="0" presId="urn:microsoft.com/office/officeart/2005/8/layout/hierarchy2"/>
    <dgm:cxn modelId="{FBA3D308-93C4-4768-804F-559537536B4C}" type="presParOf" srcId="{BD058A58-7656-4915-B39B-93230CE83A44}" destId="{6C15809F-6419-40BB-8C1B-243A3CF9F51B}" srcOrd="0" destOrd="0" presId="urn:microsoft.com/office/officeart/2005/8/layout/hierarchy2"/>
    <dgm:cxn modelId="{D63A9A3B-32D5-4B80-BF78-A8FDE0E48AF0}" type="presParOf" srcId="{6C15809F-6419-40BB-8C1B-243A3CF9F51B}" destId="{27525034-E82C-45A9-AE26-5B9327D89173}" srcOrd="0" destOrd="0" presId="urn:microsoft.com/office/officeart/2005/8/layout/hierarchy2"/>
    <dgm:cxn modelId="{2740541A-DCAD-44DA-BE32-6EC9308E7278}" type="presParOf" srcId="{BD058A58-7656-4915-B39B-93230CE83A44}" destId="{6248571D-6F4F-44AC-8110-844249969F86}" srcOrd="1" destOrd="0" presId="urn:microsoft.com/office/officeart/2005/8/layout/hierarchy2"/>
    <dgm:cxn modelId="{02E2B061-3B3A-4E04-BFF2-27E2E1107D5C}" type="presParOf" srcId="{6248571D-6F4F-44AC-8110-844249969F86}" destId="{52294241-F113-40D4-8584-054A49EB800A}" srcOrd="0" destOrd="0" presId="urn:microsoft.com/office/officeart/2005/8/layout/hierarchy2"/>
    <dgm:cxn modelId="{E384EC7F-C917-43CA-8F5A-94CD47F2BD52}" type="presParOf" srcId="{6248571D-6F4F-44AC-8110-844249969F86}" destId="{3B78D0EA-880D-43DC-A990-61D74837C5B0}" srcOrd="1" destOrd="0" presId="urn:microsoft.com/office/officeart/2005/8/layout/hierarchy2"/>
    <dgm:cxn modelId="{28F73C9F-27DF-46F4-9FAD-C6308F3C2843}" type="presParOf" srcId="{3B78D0EA-880D-43DC-A990-61D74837C5B0}" destId="{1D97EA8B-96D8-482C-96F2-53FFCC207ECD}" srcOrd="0" destOrd="0" presId="urn:microsoft.com/office/officeart/2005/8/layout/hierarchy2"/>
    <dgm:cxn modelId="{8E6F95EB-4239-4130-A2AD-DEB4345E37F5}" type="presParOf" srcId="{1D97EA8B-96D8-482C-96F2-53FFCC207ECD}" destId="{AE2996B9-D9AA-4BDC-AEB9-FD8F4021CB4D}" srcOrd="0" destOrd="0" presId="urn:microsoft.com/office/officeart/2005/8/layout/hierarchy2"/>
    <dgm:cxn modelId="{F3D007D9-E65B-4705-9641-1613E95A06E9}" type="presParOf" srcId="{3B78D0EA-880D-43DC-A990-61D74837C5B0}" destId="{98691066-356D-4B21-9A64-8A5D29462F67}" srcOrd="1" destOrd="0" presId="urn:microsoft.com/office/officeart/2005/8/layout/hierarchy2"/>
    <dgm:cxn modelId="{239BFEBE-EEA8-414F-8D53-4D159DB65B5D}" type="presParOf" srcId="{98691066-356D-4B21-9A64-8A5D29462F67}" destId="{E52A83E5-C141-4350-B01E-8F8E2DBFEF2A}" srcOrd="0" destOrd="0" presId="urn:microsoft.com/office/officeart/2005/8/layout/hierarchy2"/>
    <dgm:cxn modelId="{3F21EA5B-FEB2-44A3-82B5-934C95F89978}" type="presParOf" srcId="{98691066-356D-4B21-9A64-8A5D29462F67}" destId="{1D14A2FF-176B-4C23-8868-BFEBD8CEAF1D}" srcOrd="1" destOrd="0" presId="urn:microsoft.com/office/officeart/2005/8/layout/hierarchy2"/>
    <dgm:cxn modelId="{78C5666D-60E5-4BBF-A2FA-21F82BA70A65}" type="presParOf" srcId="{3B78D0EA-880D-43DC-A990-61D74837C5B0}" destId="{71AEDC78-D121-480D-8E64-346214D0A3ED}" srcOrd="2" destOrd="0" presId="urn:microsoft.com/office/officeart/2005/8/layout/hierarchy2"/>
    <dgm:cxn modelId="{78D3301D-5B97-48AC-BA5B-38A0A2036F7C}" type="presParOf" srcId="{71AEDC78-D121-480D-8E64-346214D0A3ED}" destId="{CCA212A7-79A7-49BB-B1EB-AD2FF1E6448D}" srcOrd="0" destOrd="0" presId="urn:microsoft.com/office/officeart/2005/8/layout/hierarchy2"/>
    <dgm:cxn modelId="{822365D4-3BC6-4E5B-B531-1314686416F2}" type="presParOf" srcId="{3B78D0EA-880D-43DC-A990-61D74837C5B0}" destId="{FE40971E-57AE-4151-9ECE-6820A83F5CC2}" srcOrd="3" destOrd="0" presId="urn:microsoft.com/office/officeart/2005/8/layout/hierarchy2"/>
    <dgm:cxn modelId="{35E82DE7-A268-4FE5-B749-AFFB0B879202}" type="presParOf" srcId="{FE40971E-57AE-4151-9ECE-6820A83F5CC2}" destId="{5A6D8287-A43E-46ED-A0DA-5FC697FBBB0A}" srcOrd="0" destOrd="0" presId="urn:microsoft.com/office/officeart/2005/8/layout/hierarchy2"/>
    <dgm:cxn modelId="{66FE5060-F757-4A2F-8963-C26D95DA61F5}" type="presParOf" srcId="{FE40971E-57AE-4151-9ECE-6820A83F5CC2}" destId="{11B20430-6957-41D2-91D2-665BA86E16BF}" srcOrd="1" destOrd="0" presId="urn:microsoft.com/office/officeart/2005/8/layout/hierarchy2"/>
    <dgm:cxn modelId="{49C11BEF-8F93-4926-943C-1D064838BABF}" type="presParOf" srcId="{3B78D0EA-880D-43DC-A990-61D74837C5B0}" destId="{E4FEDBDA-77FA-4789-98B8-FEADD5CF4D12}" srcOrd="4" destOrd="0" presId="urn:microsoft.com/office/officeart/2005/8/layout/hierarchy2"/>
    <dgm:cxn modelId="{76DD23D8-14FD-4E2D-A000-9DF89E308D48}" type="presParOf" srcId="{E4FEDBDA-77FA-4789-98B8-FEADD5CF4D12}" destId="{A7A80727-9546-4176-9A8E-005E87E33D1B}" srcOrd="0" destOrd="0" presId="urn:microsoft.com/office/officeart/2005/8/layout/hierarchy2"/>
    <dgm:cxn modelId="{BA1ACDC9-1B7E-41D5-B223-9CB520B1B52A}" type="presParOf" srcId="{3B78D0EA-880D-43DC-A990-61D74837C5B0}" destId="{7E285716-51E4-468B-8E17-56B9473BA94A}" srcOrd="5" destOrd="0" presId="urn:microsoft.com/office/officeart/2005/8/layout/hierarchy2"/>
    <dgm:cxn modelId="{B295B848-DE58-4514-B190-5CFF0F7B3217}" type="presParOf" srcId="{7E285716-51E4-468B-8E17-56B9473BA94A}" destId="{AA5F8A1C-CC66-4572-9BFF-62777D0C09B4}" srcOrd="0" destOrd="0" presId="urn:microsoft.com/office/officeart/2005/8/layout/hierarchy2"/>
    <dgm:cxn modelId="{AAB5A512-28E8-4B50-9320-CA13CE1ADDFB}" type="presParOf" srcId="{7E285716-51E4-468B-8E17-56B9473BA94A}" destId="{CF7DD4D0-DFFE-415D-976A-3E2D7B1FCEFA}" srcOrd="1" destOrd="0" presId="urn:microsoft.com/office/officeart/2005/8/layout/hierarchy2"/>
    <dgm:cxn modelId="{8397758B-5859-46A1-B283-FDCB8C294718}" type="presParOf" srcId="{BD058A58-7656-4915-B39B-93230CE83A44}" destId="{A5263C48-0BCD-412C-8712-FE8DE17516A9}" srcOrd="2" destOrd="0" presId="urn:microsoft.com/office/officeart/2005/8/layout/hierarchy2"/>
    <dgm:cxn modelId="{89FB2941-DD4A-42B5-A4E5-5EF82BBB412F}" type="presParOf" srcId="{A5263C48-0BCD-412C-8712-FE8DE17516A9}" destId="{3C9FFD9A-DF43-4FC2-AB43-532C83C31D8A}" srcOrd="0" destOrd="0" presId="urn:microsoft.com/office/officeart/2005/8/layout/hierarchy2"/>
    <dgm:cxn modelId="{558F88CB-8E16-4CB6-8CA2-8453CDAABC1B}" type="presParOf" srcId="{BD058A58-7656-4915-B39B-93230CE83A44}" destId="{6ACB9778-F3B5-44F6-A243-D1E4FEECB7DC}" srcOrd="3" destOrd="0" presId="urn:microsoft.com/office/officeart/2005/8/layout/hierarchy2"/>
    <dgm:cxn modelId="{5094CCBA-4D9E-48A6-809D-630682D50F9B}" type="presParOf" srcId="{6ACB9778-F3B5-44F6-A243-D1E4FEECB7DC}" destId="{C63E518C-5617-4BAA-A550-A97857F6F280}" srcOrd="0" destOrd="0" presId="urn:microsoft.com/office/officeart/2005/8/layout/hierarchy2"/>
    <dgm:cxn modelId="{BC7B1BD9-7AEA-447B-9564-D990753F61EA}" type="presParOf" srcId="{6ACB9778-F3B5-44F6-A243-D1E4FEECB7DC}" destId="{2F42591A-E8DD-4926-BDE8-A8C81D3B7B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C642C-C3CB-49B9-939B-E78C7B3CD9E0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1E09B-6311-45E2-ADAB-943E73B80A9C}">
      <dsp:nvSpPr>
        <dsp:cNvPr id="0" name=""/>
        <dsp:cNvSpPr/>
      </dsp:nvSpPr>
      <dsp:spPr>
        <a:xfrm>
          <a:off x="0" y="0"/>
          <a:ext cx="6096000" cy="75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Упрощение понимания (ничего лишнего)</a:t>
          </a:r>
          <a:endParaRPr lang="ru-RU" sz="2400" kern="1200" dirty="0"/>
        </a:p>
      </dsp:txBody>
      <dsp:txXfrm>
        <a:off x="0" y="0"/>
        <a:ext cx="6096000" cy="758214"/>
      </dsp:txXfrm>
    </dsp:sp>
    <dsp:sp modelId="{324F86EA-22DD-46C9-B275-CC10AABC0F08}">
      <dsp:nvSpPr>
        <dsp:cNvPr id="0" name=""/>
        <dsp:cNvSpPr/>
      </dsp:nvSpPr>
      <dsp:spPr>
        <a:xfrm>
          <a:off x="0" y="758214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02B65-4B21-4BC3-A928-C4F49589B9A0}">
      <dsp:nvSpPr>
        <dsp:cNvPr id="0" name=""/>
        <dsp:cNvSpPr/>
      </dsp:nvSpPr>
      <dsp:spPr>
        <a:xfrm>
          <a:off x="0" y="758214"/>
          <a:ext cx="6096000" cy="75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Борьба с </a:t>
          </a:r>
          <a:r>
            <a:rPr lang="en-US" sz="2400" kern="1200" dirty="0" smtClean="0"/>
            <a:t>boilerplate code</a:t>
          </a:r>
          <a:endParaRPr lang="ru-RU" sz="2400" kern="1200" dirty="0"/>
        </a:p>
      </dsp:txBody>
      <dsp:txXfrm>
        <a:off x="0" y="758214"/>
        <a:ext cx="6096000" cy="758214"/>
      </dsp:txXfrm>
    </dsp:sp>
    <dsp:sp modelId="{C9FAF798-BD2E-41C0-A950-208764D06B09}">
      <dsp:nvSpPr>
        <dsp:cNvPr id="0" name=""/>
        <dsp:cNvSpPr/>
      </dsp:nvSpPr>
      <dsp:spPr>
        <a:xfrm>
          <a:off x="0" y="1516429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F16E6-37F4-45D3-BBDB-7F7C0D3DC9FA}">
      <dsp:nvSpPr>
        <dsp:cNvPr id="0" name=""/>
        <dsp:cNvSpPr/>
      </dsp:nvSpPr>
      <dsp:spPr>
        <a:xfrm>
          <a:off x="0" y="1516429"/>
          <a:ext cx="6096000" cy="75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Валидация</a:t>
          </a:r>
          <a:endParaRPr lang="ru-RU" sz="2400" kern="1200" dirty="0"/>
        </a:p>
      </dsp:txBody>
      <dsp:txXfrm>
        <a:off x="0" y="1516429"/>
        <a:ext cx="6096000" cy="758214"/>
      </dsp:txXfrm>
    </dsp:sp>
    <dsp:sp modelId="{34C529AC-2EF1-41BD-BF49-984DB13EFD73}">
      <dsp:nvSpPr>
        <dsp:cNvPr id="0" name=""/>
        <dsp:cNvSpPr/>
      </dsp:nvSpPr>
      <dsp:spPr>
        <a:xfrm>
          <a:off x="0" y="2274643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6946-4A78-4ED4-9B78-C5BB1428C142}">
      <dsp:nvSpPr>
        <dsp:cNvPr id="0" name=""/>
        <dsp:cNvSpPr/>
      </dsp:nvSpPr>
      <dsp:spPr>
        <a:xfrm>
          <a:off x="0" y="2274643"/>
          <a:ext cx="6096000" cy="758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 dirty="0"/>
        </a:p>
      </dsp:txBody>
      <dsp:txXfrm>
        <a:off x="0" y="2274643"/>
        <a:ext cx="6096000" cy="758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17B1A-88FA-4F7E-8D5D-3ED5051DFF88}">
      <dsp:nvSpPr>
        <dsp:cNvPr id="0" name=""/>
        <dsp:cNvSpPr/>
      </dsp:nvSpPr>
      <dsp:spPr>
        <a:xfrm>
          <a:off x="3701" y="894846"/>
          <a:ext cx="1911236" cy="95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DSL</a:t>
          </a:r>
          <a:endParaRPr lang="ru-RU" sz="3500" kern="1200" dirty="0"/>
        </a:p>
      </dsp:txBody>
      <dsp:txXfrm>
        <a:off x="31690" y="922835"/>
        <a:ext cx="1855258" cy="899640"/>
      </dsp:txXfrm>
    </dsp:sp>
    <dsp:sp modelId="{ECE3B106-0BF4-4128-AED1-4A70C1035ACB}">
      <dsp:nvSpPr>
        <dsp:cNvPr id="0" name=""/>
        <dsp:cNvSpPr/>
      </dsp:nvSpPr>
      <dsp:spPr>
        <a:xfrm rot="19457599">
          <a:off x="1826446" y="1071811"/>
          <a:ext cx="941478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941478" y="26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273648" y="1074378"/>
        <a:ext cx="47073" cy="47073"/>
      </dsp:txXfrm>
    </dsp:sp>
    <dsp:sp modelId="{4B178C1B-D140-4845-8DCB-2AEAA2FD6B3A}">
      <dsp:nvSpPr>
        <dsp:cNvPr id="0" name=""/>
        <dsp:cNvSpPr/>
      </dsp:nvSpPr>
      <dsp:spPr>
        <a:xfrm>
          <a:off x="2679433" y="345365"/>
          <a:ext cx="1911236" cy="95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Internal</a:t>
          </a:r>
          <a:endParaRPr lang="ru-RU" sz="3500" kern="1200" dirty="0"/>
        </a:p>
      </dsp:txBody>
      <dsp:txXfrm>
        <a:off x="2707422" y="373354"/>
        <a:ext cx="1855258" cy="899640"/>
      </dsp:txXfrm>
    </dsp:sp>
    <dsp:sp modelId="{238399E0-4F6A-4AFF-A0C0-6EA51C3CE01D}">
      <dsp:nvSpPr>
        <dsp:cNvPr id="0" name=""/>
        <dsp:cNvSpPr/>
      </dsp:nvSpPr>
      <dsp:spPr>
        <a:xfrm rot="2142401">
          <a:off x="1826446" y="1621292"/>
          <a:ext cx="941478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941478" y="261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273648" y="1623859"/>
        <a:ext cx="47073" cy="47073"/>
      </dsp:txXfrm>
    </dsp:sp>
    <dsp:sp modelId="{CB758F81-B498-4AE2-AF15-A3B208FE19C9}">
      <dsp:nvSpPr>
        <dsp:cNvPr id="0" name=""/>
        <dsp:cNvSpPr/>
      </dsp:nvSpPr>
      <dsp:spPr>
        <a:xfrm>
          <a:off x="2679433" y="1444327"/>
          <a:ext cx="1911236" cy="95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External</a:t>
          </a:r>
          <a:endParaRPr lang="ru-RU" sz="3500" kern="1200" dirty="0"/>
        </a:p>
      </dsp:txBody>
      <dsp:txXfrm>
        <a:off x="2707422" y="1472316"/>
        <a:ext cx="1855258" cy="899640"/>
      </dsp:txXfrm>
    </dsp:sp>
    <dsp:sp modelId="{80800255-8E4C-484A-B7A0-16115E414658}">
      <dsp:nvSpPr>
        <dsp:cNvPr id="0" name=""/>
        <dsp:cNvSpPr/>
      </dsp:nvSpPr>
      <dsp:spPr>
        <a:xfrm rot="19457599">
          <a:off x="4502178" y="1621292"/>
          <a:ext cx="941478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941478" y="261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49380" y="1623859"/>
        <a:ext cx="47073" cy="47073"/>
      </dsp:txXfrm>
    </dsp:sp>
    <dsp:sp modelId="{5B946423-436E-4A74-96F1-9F650370BBA0}">
      <dsp:nvSpPr>
        <dsp:cNvPr id="0" name=""/>
        <dsp:cNvSpPr/>
      </dsp:nvSpPr>
      <dsp:spPr>
        <a:xfrm>
          <a:off x="5355164" y="894846"/>
          <a:ext cx="1911236" cy="95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Text</a:t>
          </a:r>
          <a:endParaRPr lang="ru-RU" sz="3500" kern="1200" dirty="0"/>
        </a:p>
      </dsp:txBody>
      <dsp:txXfrm>
        <a:off x="5383153" y="922835"/>
        <a:ext cx="1855258" cy="899640"/>
      </dsp:txXfrm>
    </dsp:sp>
    <dsp:sp modelId="{2F306982-B4D4-4BC8-82C8-E4A88F23CFD6}">
      <dsp:nvSpPr>
        <dsp:cNvPr id="0" name=""/>
        <dsp:cNvSpPr/>
      </dsp:nvSpPr>
      <dsp:spPr>
        <a:xfrm rot="2142401">
          <a:off x="4502178" y="2170773"/>
          <a:ext cx="941478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941478" y="261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49380" y="2173339"/>
        <a:ext cx="47073" cy="47073"/>
      </dsp:txXfrm>
    </dsp:sp>
    <dsp:sp modelId="{A662A400-E188-482F-AAB0-D5780A0603F8}">
      <dsp:nvSpPr>
        <dsp:cNvPr id="0" name=""/>
        <dsp:cNvSpPr/>
      </dsp:nvSpPr>
      <dsp:spPr>
        <a:xfrm>
          <a:off x="5355164" y="1993807"/>
          <a:ext cx="1911236" cy="95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Graphics</a:t>
          </a:r>
          <a:endParaRPr lang="ru-RU" sz="3500" kern="1200" dirty="0"/>
        </a:p>
      </dsp:txBody>
      <dsp:txXfrm>
        <a:off x="5383153" y="2021796"/>
        <a:ext cx="1855258" cy="899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1D640-C5C5-48F6-A089-0A3FC07E4747}">
      <dsp:nvSpPr>
        <dsp:cNvPr id="0" name=""/>
        <dsp:cNvSpPr/>
      </dsp:nvSpPr>
      <dsp:spPr>
        <a:xfrm>
          <a:off x="-3533825" y="-543182"/>
          <a:ext cx="4213006" cy="4213006"/>
        </a:xfrm>
        <a:prstGeom prst="blockArc">
          <a:avLst>
            <a:gd name="adj1" fmla="val 18900000"/>
            <a:gd name="adj2" fmla="val 2700000"/>
            <a:gd name="adj3" fmla="val 5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C6CDC-765E-4C22-9573-58F5C7A6CFBB}">
      <dsp:nvSpPr>
        <dsp:cNvPr id="0" name=""/>
        <dsp:cNvSpPr/>
      </dsp:nvSpPr>
      <dsp:spPr>
        <a:xfrm>
          <a:off x="436743" y="312664"/>
          <a:ext cx="5618874" cy="625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err="1" smtClean="0"/>
            <a:t>Препроцессинг</a:t>
          </a:r>
          <a:r>
            <a:rPr lang="ru-RU" sz="2600" kern="1200" dirty="0" smtClean="0"/>
            <a:t> </a:t>
          </a:r>
          <a:r>
            <a:rPr lang="en-US" sz="2600" kern="1200" dirty="0" smtClean="0"/>
            <a:t>/ </a:t>
          </a:r>
          <a:r>
            <a:rPr lang="ru-RU" sz="2600" b="0" i="0" kern="1200" dirty="0" err="1" smtClean="0"/>
            <a:t>Транспиляция</a:t>
          </a:r>
          <a:r>
            <a:rPr lang="ru-RU" sz="2600" b="0" i="0" kern="1200" dirty="0" smtClean="0"/>
            <a:t> </a:t>
          </a:r>
          <a:endParaRPr lang="ru-RU" sz="2600" kern="1200" dirty="0"/>
        </a:p>
      </dsp:txBody>
      <dsp:txXfrm>
        <a:off x="436743" y="312664"/>
        <a:ext cx="5618874" cy="625328"/>
      </dsp:txXfrm>
    </dsp:sp>
    <dsp:sp modelId="{F8AF6A1B-C71C-4391-9524-6EC29D3338B7}">
      <dsp:nvSpPr>
        <dsp:cNvPr id="0" name=""/>
        <dsp:cNvSpPr/>
      </dsp:nvSpPr>
      <dsp:spPr>
        <a:xfrm>
          <a:off x="45913" y="234498"/>
          <a:ext cx="781660" cy="781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227DF-B022-43F0-8C67-37040FFE6C5A}">
      <dsp:nvSpPr>
        <dsp:cNvPr id="0" name=""/>
        <dsp:cNvSpPr/>
      </dsp:nvSpPr>
      <dsp:spPr>
        <a:xfrm>
          <a:off x="664050" y="1250656"/>
          <a:ext cx="5391567" cy="625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Встроенная </a:t>
          </a:r>
          <a:r>
            <a:rPr lang="ru-RU" sz="2600" kern="1200" dirty="0" err="1" smtClean="0"/>
            <a:t>кодогенерация</a:t>
          </a:r>
          <a:endParaRPr lang="ru-RU" sz="2600" kern="1200" dirty="0"/>
        </a:p>
      </dsp:txBody>
      <dsp:txXfrm>
        <a:off x="664050" y="1250656"/>
        <a:ext cx="5391567" cy="625328"/>
      </dsp:txXfrm>
    </dsp:sp>
    <dsp:sp modelId="{C9ECE91C-D506-46BE-9085-ED4A51D5C151}">
      <dsp:nvSpPr>
        <dsp:cNvPr id="0" name=""/>
        <dsp:cNvSpPr/>
      </dsp:nvSpPr>
      <dsp:spPr>
        <a:xfrm>
          <a:off x="273220" y="1172490"/>
          <a:ext cx="781660" cy="781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E2D66-0DA2-402E-9DEC-E6DB23780D13}">
      <dsp:nvSpPr>
        <dsp:cNvPr id="0" name=""/>
        <dsp:cNvSpPr/>
      </dsp:nvSpPr>
      <dsp:spPr>
        <a:xfrm>
          <a:off x="436743" y="2188649"/>
          <a:ext cx="5618874" cy="625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35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«Обычные» средства</a:t>
          </a:r>
          <a:endParaRPr lang="ru-RU" sz="2600" kern="1200" dirty="0"/>
        </a:p>
      </dsp:txBody>
      <dsp:txXfrm>
        <a:off x="436743" y="2188649"/>
        <a:ext cx="5618874" cy="625328"/>
      </dsp:txXfrm>
    </dsp:sp>
    <dsp:sp modelId="{90B87451-186E-4EF2-B725-1AC1D460532C}">
      <dsp:nvSpPr>
        <dsp:cNvPr id="0" name=""/>
        <dsp:cNvSpPr/>
      </dsp:nvSpPr>
      <dsp:spPr>
        <a:xfrm>
          <a:off x="45913" y="2110483"/>
          <a:ext cx="781660" cy="7816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C05DC-FAF7-4289-A3D5-A2C902612401}">
      <dsp:nvSpPr>
        <dsp:cNvPr id="0" name=""/>
        <dsp:cNvSpPr/>
      </dsp:nvSpPr>
      <dsp:spPr>
        <a:xfrm>
          <a:off x="420" y="414685"/>
          <a:ext cx="1640830" cy="9844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Простые текстовые макросы</a:t>
          </a:r>
          <a:endParaRPr lang="ru-RU" sz="2000" kern="1200" dirty="0"/>
        </a:p>
      </dsp:txBody>
      <dsp:txXfrm>
        <a:off x="420" y="414685"/>
        <a:ext cx="1640830" cy="984498"/>
      </dsp:txXfrm>
    </dsp:sp>
    <dsp:sp modelId="{64203C39-D893-452A-8DF9-5955F3C2F377}">
      <dsp:nvSpPr>
        <dsp:cNvPr id="0" name=""/>
        <dsp:cNvSpPr/>
      </dsp:nvSpPr>
      <dsp:spPr>
        <a:xfrm>
          <a:off x="1805334" y="414685"/>
          <a:ext cx="1640830" cy="984498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Генераторы типов</a:t>
          </a:r>
          <a:r>
            <a:rPr lang="en-US" sz="2000" kern="1200" dirty="0" smtClean="0"/>
            <a:t> </a:t>
          </a:r>
          <a:r>
            <a:rPr lang="ru-RU" sz="2000" kern="1200" dirty="0" smtClean="0"/>
            <a:t>и </a:t>
          </a:r>
          <a:r>
            <a:rPr lang="ru-RU" sz="2000" kern="1200" dirty="0" err="1" smtClean="0"/>
            <a:t>метаклассы</a:t>
          </a:r>
          <a:endParaRPr lang="ru-RU" sz="2000" kern="1200" dirty="0" smtClean="0"/>
        </a:p>
      </dsp:txBody>
      <dsp:txXfrm>
        <a:off x="1805334" y="414685"/>
        <a:ext cx="1640830" cy="984498"/>
      </dsp:txXfrm>
    </dsp:sp>
    <dsp:sp modelId="{1442F717-AD03-419E-ADB4-98887F1B3409}">
      <dsp:nvSpPr>
        <dsp:cNvPr id="0" name=""/>
        <dsp:cNvSpPr/>
      </dsp:nvSpPr>
      <dsp:spPr>
        <a:xfrm>
          <a:off x="902877" y="1563266"/>
          <a:ext cx="1640830" cy="984498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Макросы с доступом к </a:t>
          </a:r>
          <a:r>
            <a:rPr lang="en-US" sz="2000" kern="1200" dirty="0" smtClean="0"/>
            <a:t>AST</a:t>
          </a:r>
          <a:endParaRPr lang="ru-RU" sz="2000" kern="1200" dirty="0"/>
        </a:p>
      </dsp:txBody>
      <dsp:txXfrm>
        <a:off x="902877" y="1563266"/>
        <a:ext cx="1640830" cy="9844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25944-9FBA-4ECE-8AE3-3037EF97B65C}">
      <dsp:nvSpPr>
        <dsp:cNvPr id="0" name=""/>
        <dsp:cNvSpPr/>
      </dsp:nvSpPr>
      <dsp:spPr>
        <a:xfrm>
          <a:off x="0" y="5514"/>
          <a:ext cx="386861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Boo</a:t>
          </a:r>
          <a:endParaRPr lang="ru-RU" sz="1800" kern="1200" dirty="0"/>
        </a:p>
      </dsp:txBody>
      <dsp:txXfrm>
        <a:off x="20561" y="26075"/>
        <a:ext cx="3827494" cy="380078"/>
      </dsp:txXfrm>
    </dsp:sp>
    <dsp:sp modelId="{C8837D43-5A87-4304-A832-8E87A28419EC}">
      <dsp:nvSpPr>
        <dsp:cNvPr id="0" name=""/>
        <dsp:cNvSpPr/>
      </dsp:nvSpPr>
      <dsp:spPr>
        <a:xfrm>
          <a:off x="0" y="426714"/>
          <a:ext cx="386861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8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Generators</a:t>
          </a:r>
          <a:endParaRPr lang="ru-RU" sz="1400" kern="1200" dirty="0"/>
        </a:p>
      </dsp:txBody>
      <dsp:txXfrm>
        <a:off x="0" y="426714"/>
        <a:ext cx="3868616" cy="298080"/>
      </dsp:txXfrm>
    </dsp:sp>
    <dsp:sp modelId="{6D548325-4E27-44E6-B895-32BCC1AD10D9}">
      <dsp:nvSpPr>
        <dsp:cNvPr id="0" name=""/>
        <dsp:cNvSpPr/>
      </dsp:nvSpPr>
      <dsp:spPr>
        <a:xfrm>
          <a:off x="0" y="724794"/>
          <a:ext cx="386861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Nemerle</a:t>
          </a:r>
          <a:endParaRPr lang="ru-RU" sz="1800" kern="1200" dirty="0"/>
        </a:p>
      </dsp:txBody>
      <dsp:txXfrm>
        <a:off x="20561" y="745355"/>
        <a:ext cx="3827494" cy="380078"/>
      </dsp:txXfrm>
    </dsp:sp>
    <dsp:sp modelId="{33A53DF8-44FF-4290-BE26-B16DE70A44AC}">
      <dsp:nvSpPr>
        <dsp:cNvPr id="0" name=""/>
        <dsp:cNvSpPr/>
      </dsp:nvSpPr>
      <dsp:spPr>
        <a:xfrm>
          <a:off x="0" y="1145994"/>
          <a:ext cx="386861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8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Macros (AST-based)</a:t>
          </a:r>
          <a:endParaRPr lang="ru-RU" sz="1400" kern="1200" dirty="0"/>
        </a:p>
      </dsp:txBody>
      <dsp:txXfrm>
        <a:off x="0" y="1145994"/>
        <a:ext cx="3868616" cy="298080"/>
      </dsp:txXfrm>
    </dsp:sp>
    <dsp:sp modelId="{2D192151-D516-4232-AF8E-014C0645BD89}">
      <dsp:nvSpPr>
        <dsp:cNvPr id="0" name=""/>
        <dsp:cNvSpPr/>
      </dsp:nvSpPr>
      <dsp:spPr>
        <a:xfrm>
          <a:off x="0" y="1444074"/>
          <a:ext cx="386861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F#</a:t>
          </a:r>
          <a:endParaRPr lang="ru-RU" sz="1800" kern="1200" dirty="0"/>
        </a:p>
      </dsp:txBody>
      <dsp:txXfrm>
        <a:off x="20561" y="1464635"/>
        <a:ext cx="3827494" cy="380078"/>
      </dsp:txXfrm>
    </dsp:sp>
    <dsp:sp modelId="{D4E99CD7-5036-4182-9C4C-66765884B82D}">
      <dsp:nvSpPr>
        <dsp:cNvPr id="0" name=""/>
        <dsp:cNvSpPr/>
      </dsp:nvSpPr>
      <dsp:spPr>
        <a:xfrm>
          <a:off x="0" y="1865274"/>
          <a:ext cx="386861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8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Type builder</a:t>
          </a:r>
          <a:endParaRPr lang="ru-RU" sz="1400" kern="1200" dirty="0"/>
        </a:p>
      </dsp:txBody>
      <dsp:txXfrm>
        <a:off x="0" y="1865274"/>
        <a:ext cx="3868616" cy="298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4B1E6-C842-49F8-9458-E4DF823AC9F4}">
      <dsp:nvSpPr>
        <dsp:cNvPr id="0" name=""/>
        <dsp:cNvSpPr/>
      </dsp:nvSpPr>
      <dsp:spPr>
        <a:xfrm>
          <a:off x="0" y="45087"/>
          <a:ext cx="483772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Fluent API</a:t>
          </a:r>
          <a:endParaRPr lang="ru-RU" sz="2300" kern="1200" dirty="0"/>
        </a:p>
      </dsp:txBody>
      <dsp:txXfrm>
        <a:off x="26273" y="71360"/>
        <a:ext cx="4785177" cy="485654"/>
      </dsp:txXfrm>
    </dsp:sp>
    <dsp:sp modelId="{20CF6BB8-B84A-4131-802B-A094DEE70FE4}">
      <dsp:nvSpPr>
        <dsp:cNvPr id="0" name=""/>
        <dsp:cNvSpPr/>
      </dsp:nvSpPr>
      <dsp:spPr>
        <a:xfrm>
          <a:off x="0" y="583287"/>
          <a:ext cx="4837723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Цепочки методов (</a:t>
          </a:r>
          <a:r>
            <a:rPr lang="en-US" sz="1800" kern="1200" dirty="0" smtClean="0"/>
            <a:t>Method Chaining)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Lambda (closures)</a:t>
          </a:r>
          <a:endParaRPr lang="ru-RU" sz="1800" kern="1200" dirty="0"/>
        </a:p>
      </dsp:txBody>
      <dsp:txXfrm>
        <a:off x="0" y="583287"/>
        <a:ext cx="4837723" cy="595125"/>
      </dsp:txXfrm>
    </dsp:sp>
    <dsp:sp modelId="{755ECFF0-B518-413F-A39A-1BD963BD1D36}">
      <dsp:nvSpPr>
        <dsp:cNvPr id="0" name=""/>
        <dsp:cNvSpPr/>
      </dsp:nvSpPr>
      <dsp:spPr>
        <a:xfrm>
          <a:off x="0" y="1178412"/>
          <a:ext cx="483772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Метаданные</a:t>
          </a:r>
          <a:endParaRPr lang="ru-RU" sz="2300" kern="1200" dirty="0"/>
        </a:p>
      </dsp:txBody>
      <dsp:txXfrm>
        <a:off x="26273" y="1204685"/>
        <a:ext cx="4785177" cy="485654"/>
      </dsp:txXfrm>
    </dsp:sp>
    <dsp:sp modelId="{68A94EEB-F4B9-4FC8-9A34-A21BFF81F401}">
      <dsp:nvSpPr>
        <dsp:cNvPr id="0" name=""/>
        <dsp:cNvSpPr/>
      </dsp:nvSpPr>
      <dsp:spPr>
        <a:xfrm>
          <a:off x="0" y="1716612"/>
          <a:ext cx="4837723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Рефлексия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Атрибуты</a:t>
          </a:r>
          <a:endParaRPr lang="ru-RU" sz="1800" kern="1200" dirty="0"/>
        </a:p>
      </dsp:txBody>
      <dsp:txXfrm>
        <a:off x="0" y="1716612"/>
        <a:ext cx="4837723" cy="595125"/>
      </dsp:txXfrm>
    </dsp:sp>
    <dsp:sp modelId="{E3D177F8-8351-4AE9-9076-8317F0F1C92B}">
      <dsp:nvSpPr>
        <dsp:cNvPr id="0" name=""/>
        <dsp:cNvSpPr/>
      </dsp:nvSpPr>
      <dsp:spPr>
        <a:xfrm>
          <a:off x="0" y="2311737"/>
          <a:ext cx="483772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Доступ к </a:t>
          </a:r>
          <a:r>
            <a:rPr lang="en-US" sz="2300" kern="1200" dirty="0" smtClean="0"/>
            <a:t>AST</a:t>
          </a:r>
          <a:endParaRPr lang="ru-RU" sz="2300" kern="1200" dirty="0"/>
        </a:p>
      </dsp:txBody>
      <dsp:txXfrm>
        <a:off x="26273" y="2338010"/>
        <a:ext cx="4785177" cy="485654"/>
      </dsp:txXfrm>
    </dsp:sp>
    <dsp:sp modelId="{F2A72C8F-AAB0-439D-AD50-2273369C5332}">
      <dsp:nvSpPr>
        <dsp:cNvPr id="0" name=""/>
        <dsp:cNvSpPr/>
      </dsp:nvSpPr>
      <dsp:spPr>
        <a:xfrm>
          <a:off x="0" y="2849937"/>
          <a:ext cx="483772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9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Expression trees</a:t>
          </a:r>
          <a:endParaRPr lang="ru-RU" sz="1800" kern="1200" dirty="0"/>
        </a:p>
      </dsp:txBody>
      <dsp:txXfrm>
        <a:off x="0" y="2849937"/>
        <a:ext cx="4837723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B4CE5-7EDC-4999-8E4A-BBBBEC371AFB}">
      <dsp:nvSpPr>
        <dsp:cNvPr id="0" name=""/>
        <dsp:cNvSpPr/>
      </dsp:nvSpPr>
      <dsp:spPr>
        <a:xfrm rot="5400000">
          <a:off x="631591" y="1129065"/>
          <a:ext cx="1091764" cy="181667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BDC23-D2A2-4B60-B8E0-EE54E43A8C4C}">
      <dsp:nvSpPr>
        <dsp:cNvPr id="0" name=""/>
        <dsp:cNvSpPr/>
      </dsp:nvSpPr>
      <dsp:spPr>
        <a:xfrm>
          <a:off x="449348" y="1671858"/>
          <a:ext cx="1640101" cy="143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DSL Script</a:t>
          </a:r>
          <a:endParaRPr lang="en-US" sz="2400" kern="1200" dirty="0"/>
        </a:p>
      </dsp:txBody>
      <dsp:txXfrm>
        <a:off x="449348" y="1671858"/>
        <a:ext cx="1640101" cy="1437644"/>
      </dsp:txXfrm>
    </dsp:sp>
    <dsp:sp modelId="{A9E671E0-51BF-4F4B-8C53-E5EF7FBBB7FB}">
      <dsp:nvSpPr>
        <dsp:cNvPr id="0" name=""/>
        <dsp:cNvSpPr/>
      </dsp:nvSpPr>
      <dsp:spPr>
        <a:xfrm>
          <a:off x="1779996" y="995319"/>
          <a:ext cx="309453" cy="30945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C0466-ACF1-486B-880F-031981F7B28B}">
      <dsp:nvSpPr>
        <dsp:cNvPr id="0" name=""/>
        <dsp:cNvSpPr/>
      </dsp:nvSpPr>
      <dsp:spPr>
        <a:xfrm rot="5400000">
          <a:off x="2639395" y="632232"/>
          <a:ext cx="1091764" cy="181667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37EF-AB23-4ECF-A18C-2B04AC7E3041}">
      <dsp:nvSpPr>
        <dsp:cNvPr id="0" name=""/>
        <dsp:cNvSpPr/>
      </dsp:nvSpPr>
      <dsp:spPr>
        <a:xfrm>
          <a:off x="2457152" y="1175025"/>
          <a:ext cx="1640101" cy="143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Parser</a:t>
          </a:r>
          <a:endParaRPr lang="en-US" sz="2400" kern="1200" dirty="0"/>
        </a:p>
      </dsp:txBody>
      <dsp:txXfrm>
        <a:off x="2457152" y="1175025"/>
        <a:ext cx="1640101" cy="1437644"/>
      </dsp:txXfrm>
    </dsp:sp>
    <dsp:sp modelId="{E17D388C-342A-4D67-B5D0-A3A7905EDBCA}">
      <dsp:nvSpPr>
        <dsp:cNvPr id="0" name=""/>
        <dsp:cNvSpPr/>
      </dsp:nvSpPr>
      <dsp:spPr>
        <a:xfrm>
          <a:off x="3787800" y="498486"/>
          <a:ext cx="309453" cy="30945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D4CFF-9330-46DD-B57A-DEF2768E7C03}">
      <dsp:nvSpPr>
        <dsp:cNvPr id="0" name=""/>
        <dsp:cNvSpPr/>
      </dsp:nvSpPr>
      <dsp:spPr>
        <a:xfrm rot="5400000">
          <a:off x="4647199" y="135399"/>
          <a:ext cx="1091764" cy="181667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7DDBA-726B-4E4E-96CE-D94B2A9B0C00}">
      <dsp:nvSpPr>
        <dsp:cNvPr id="0" name=""/>
        <dsp:cNvSpPr/>
      </dsp:nvSpPr>
      <dsp:spPr>
        <a:xfrm>
          <a:off x="4464956" y="678192"/>
          <a:ext cx="1640101" cy="143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Semantic model</a:t>
          </a:r>
          <a:endParaRPr lang="en-US" sz="2400" kern="1200" dirty="0"/>
        </a:p>
      </dsp:txBody>
      <dsp:txXfrm>
        <a:off x="4464956" y="678192"/>
        <a:ext cx="1640101" cy="1437644"/>
      </dsp:txXfrm>
    </dsp:sp>
    <dsp:sp modelId="{16A87903-F62C-4DD4-9936-CD662E7ECF9C}">
      <dsp:nvSpPr>
        <dsp:cNvPr id="0" name=""/>
        <dsp:cNvSpPr/>
      </dsp:nvSpPr>
      <dsp:spPr>
        <a:xfrm>
          <a:off x="5795605" y="1653"/>
          <a:ext cx="309453" cy="30945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F6D17-A5AA-4C29-B958-D1A6EBF0AB71}">
      <dsp:nvSpPr>
        <dsp:cNvPr id="0" name=""/>
        <dsp:cNvSpPr/>
      </dsp:nvSpPr>
      <dsp:spPr>
        <a:xfrm rot="5400000">
          <a:off x="6655003" y="-361434"/>
          <a:ext cx="1091764" cy="181667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970A5-BCC4-419F-9DAA-92329E7DDE20}">
      <dsp:nvSpPr>
        <dsp:cNvPr id="0" name=""/>
        <dsp:cNvSpPr/>
      </dsp:nvSpPr>
      <dsp:spPr>
        <a:xfrm>
          <a:off x="6472761" y="181359"/>
          <a:ext cx="1640101" cy="143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Code generation</a:t>
          </a:r>
          <a:endParaRPr lang="en-US" sz="2400" kern="1200" dirty="0"/>
        </a:p>
      </dsp:txBody>
      <dsp:txXfrm>
        <a:off x="6472761" y="181359"/>
        <a:ext cx="1640101" cy="14376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9C766-F964-4E5F-9FED-441345961776}">
      <dsp:nvSpPr>
        <dsp:cNvPr id="0" name=""/>
        <dsp:cNvSpPr/>
      </dsp:nvSpPr>
      <dsp:spPr>
        <a:xfrm>
          <a:off x="1369" y="1836787"/>
          <a:ext cx="1671874" cy="83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DSL</a:t>
          </a:r>
          <a:endParaRPr lang="en-US" sz="2700" kern="1200" dirty="0"/>
        </a:p>
      </dsp:txBody>
      <dsp:txXfrm>
        <a:off x="25853" y="1861271"/>
        <a:ext cx="1622906" cy="786969"/>
      </dsp:txXfrm>
    </dsp:sp>
    <dsp:sp modelId="{6C15809F-6419-40BB-8C1B-243A3CF9F51B}">
      <dsp:nvSpPr>
        <dsp:cNvPr id="0" name=""/>
        <dsp:cNvSpPr/>
      </dsp:nvSpPr>
      <dsp:spPr>
        <a:xfrm rot="19457599">
          <a:off x="1595835" y="1993220"/>
          <a:ext cx="823567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823567" y="2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87029" y="1993835"/>
        <a:ext cx="41178" cy="41178"/>
      </dsp:txXfrm>
    </dsp:sp>
    <dsp:sp modelId="{52294241-F113-40D4-8584-054A49EB800A}">
      <dsp:nvSpPr>
        <dsp:cNvPr id="0" name=""/>
        <dsp:cNvSpPr/>
      </dsp:nvSpPr>
      <dsp:spPr>
        <a:xfrm>
          <a:off x="2341993" y="1356123"/>
          <a:ext cx="1671874" cy="83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Structured language</a:t>
          </a:r>
          <a:endParaRPr lang="en-US" sz="2700" kern="1200" dirty="0"/>
        </a:p>
      </dsp:txBody>
      <dsp:txXfrm>
        <a:off x="2366477" y="1380607"/>
        <a:ext cx="1622906" cy="786969"/>
      </dsp:txXfrm>
    </dsp:sp>
    <dsp:sp modelId="{1D97EA8B-96D8-482C-96F2-53FFCC207ECD}">
      <dsp:nvSpPr>
        <dsp:cNvPr id="0" name=""/>
        <dsp:cNvSpPr/>
      </dsp:nvSpPr>
      <dsp:spPr>
        <a:xfrm rot="18289469">
          <a:off x="3762713" y="1272225"/>
          <a:ext cx="1171058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1171058" y="212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18966" y="1264152"/>
        <a:ext cx="58552" cy="58552"/>
      </dsp:txXfrm>
    </dsp:sp>
    <dsp:sp modelId="{E52A83E5-C141-4350-B01E-8F8E2DBFEF2A}">
      <dsp:nvSpPr>
        <dsp:cNvPr id="0" name=""/>
        <dsp:cNvSpPr/>
      </dsp:nvSpPr>
      <dsp:spPr>
        <a:xfrm>
          <a:off x="4682617" y="394796"/>
          <a:ext cx="1671874" cy="83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XML</a:t>
          </a:r>
          <a:endParaRPr lang="en-US" sz="2700" kern="1200" dirty="0"/>
        </a:p>
      </dsp:txBody>
      <dsp:txXfrm>
        <a:off x="4707101" y="419280"/>
        <a:ext cx="1622906" cy="786969"/>
      </dsp:txXfrm>
    </dsp:sp>
    <dsp:sp modelId="{71AEDC78-D121-480D-8E64-346214D0A3ED}">
      <dsp:nvSpPr>
        <dsp:cNvPr id="0" name=""/>
        <dsp:cNvSpPr/>
      </dsp:nvSpPr>
      <dsp:spPr>
        <a:xfrm>
          <a:off x="4013868" y="1752888"/>
          <a:ext cx="668749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668749" y="212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1524" y="1757373"/>
        <a:ext cx="33437" cy="33437"/>
      </dsp:txXfrm>
    </dsp:sp>
    <dsp:sp modelId="{5A6D8287-A43E-46ED-A0DA-5FC697FBBB0A}">
      <dsp:nvSpPr>
        <dsp:cNvPr id="0" name=""/>
        <dsp:cNvSpPr/>
      </dsp:nvSpPr>
      <dsp:spPr>
        <a:xfrm>
          <a:off x="4682617" y="1356123"/>
          <a:ext cx="1671874" cy="83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JSON</a:t>
          </a:r>
          <a:endParaRPr lang="en-US" sz="2700" kern="1200" dirty="0"/>
        </a:p>
      </dsp:txBody>
      <dsp:txXfrm>
        <a:off x="4707101" y="1380607"/>
        <a:ext cx="1622906" cy="786969"/>
      </dsp:txXfrm>
    </dsp:sp>
    <dsp:sp modelId="{E4FEDBDA-77FA-4789-98B8-FEADD5CF4D12}">
      <dsp:nvSpPr>
        <dsp:cNvPr id="0" name=""/>
        <dsp:cNvSpPr/>
      </dsp:nvSpPr>
      <dsp:spPr>
        <a:xfrm rot="3310531">
          <a:off x="3762713" y="2233552"/>
          <a:ext cx="1171058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1171058" y="212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18966" y="2225479"/>
        <a:ext cx="58552" cy="58552"/>
      </dsp:txXfrm>
    </dsp:sp>
    <dsp:sp modelId="{AA5F8A1C-CC66-4572-9BFF-62777D0C09B4}">
      <dsp:nvSpPr>
        <dsp:cNvPr id="0" name=""/>
        <dsp:cNvSpPr/>
      </dsp:nvSpPr>
      <dsp:spPr>
        <a:xfrm>
          <a:off x="4682617" y="2317451"/>
          <a:ext cx="1671874" cy="83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…</a:t>
          </a:r>
          <a:endParaRPr lang="en-US" sz="2700" kern="1200" dirty="0"/>
        </a:p>
      </dsp:txBody>
      <dsp:txXfrm>
        <a:off x="4707101" y="2341935"/>
        <a:ext cx="1622906" cy="786969"/>
      </dsp:txXfrm>
    </dsp:sp>
    <dsp:sp modelId="{A5263C48-0BCD-412C-8712-FE8DE17516A9}">
      <dsp:nvSpPr>
        <dsp:cNvPr id="0" name=""/>
        <dsp:cNvSpPr/>
      </dsp:nvSpPr>
      <dsp:spPr>
        <a:xfrm rot="2142401">
          <a:off x="1595835" y="2473884"/>
          <a:ext cx="823567" cy="42407"/>
        </a:xfrm>
        <a:custGeom>
          <a:avLst/>
          <a:gdLst/>
          <a:ahLst/>
          <a:cxnLst/>
          <a:rect l="0" t="0" r="0" b="0"/>
          <a:pathLst>
            <a:path>
              <a:moveTo>
                <a:pt x="0" y="21203"/>
              </a:moveTo>
              <a:lnTo>
                <a:pt x="823567" y="21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87029" y="2474499"/>
        <a:ext cx="41178" cy="41178"/>
      </dsp:txXfrm>
    </dsp:sp>
    <dsp:sp modelId="{C63E518C-5617-4BAA-A550-A97857F6F280}">
      <dsp:nvSpPr>
        <dsp:cNvPr id="0" name=""/>
        <dsp:cNvSpPr/>
      </dsp:nvSpPr>
      <dsp:spPr>
        <a:xfrm>
          <a:off x="2341993" y="2317451"/>
          <a:ext cx="1671874" cy="83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Not structured</a:t>
          </a:r>
          <a:endParaRPr lang="en-US" sz="2700" kern="1200" dirty="0"/>
        </a:p>
      </dsp:txBody>
      <dsp:txXfrm>
        <a:off x="2366477" y="2341935"/>
        <a:ext cx="1622906" cy="78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764ca78f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764ca78f0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03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07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329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92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95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411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99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348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202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58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31ba8f83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31ba8f83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25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429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179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838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9586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959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01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629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096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6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64ca78f0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7764ca78f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323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033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a084ae40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a084ae40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31ba8f8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31ba8f8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5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11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28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31ba8f8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31ba8f8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10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 rot="-5400000" flipH="1">
            <a:off x="885476" y="1476724"/>
            <a:ext cx="2781300" cy="4552252"/>
          </a:xfrm>
          <a:custGeom>
            <a:avLst/>
            <a:gdLst/>
            <a:ahLst/>
            <a:cxnLst/>
            <a:rect l="l" t="t" r="r" b="b"/>
            <a:pathLst>
              <a:path w="4190048" h="6858000" extrusionOk="0">
                <a:moveTo>
                  <a:pt x="959251" y="0"/>
                </a:moveTo>
                <a:lnTo>
                  <a:pt x="4190048" y="0"/>
                </a:lnTo>
                <a:lnTo>
                  <a:pt x="4190048" y="942072"/>
                </a:lnTo>
                <a:cubicBezTo>
                  <a:pt x="3236870" y="942072"/>
                  <a:pt x="2464167" y="1714775"/>
                  <a:pt x="2464167" y="2667953"/>
                </a:cubicBezTo>
                <a:cubicBezTo>
                  <a:pt x="2464167" y="3621131"/>
                  <a:pt x="3236870" y="4393834"/>
                  <a:pt x="4190048" y="4393834"/>
                </a:cubicBezTo>
                <a:lnTo>
                  <a:pt x="4190048" y="6857960"/>
                </a:lnTo>
                <a:lnTo>
                  <a:pt x="4190048" y="6858000"/>
                </a:lnTo>
                <a:lnTo>
                  <a:pt x="4190008" y="6858000"/>
                </a:lnTo>
                <a:lnTo>
                  <a:pt x="3974429" y="6852549"/>
                </a:lnTo>
                <a:cubicBezTo>
                  <a:pt x="1760533" y="6740327"/>
                  <a:pt x="0" y="4909738"/>
                  <a:pt x="0" y="2667953"/>
                </a:cubicBezTo>
                <a:lnTo>
                  <a:pt x="0" y="2667951"/>
                </a:lnTo>
                <a:lnTo>
                  <a:pt x="5452" y="2452334"/>
                </a:lnTo>
                <a:cubicBezTo>
                  <a:pt x="52513" y="1523926"/>
                  <a:pt x="401764" y="675246"/>
                  <a:pt x="956803" y="2693"/>
                </a:cubicBezTo>
                <a:close/>
              </a:path>
            </a:pathLst>
          </a:custGeom>
          <a:solidFill>
            <a:srgbClr val="F36A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808275" y="1141574"/>
            <a:ext cx="4021633" cy="1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Сделай себе язык</a:t>
            </a:r>
            <a:r>
              <a:rPr lang="en-US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… </a:t>
            </a:r>
          </a:p>
          <a:p>
            <a:pPr lvl="0">
              <a:lnSpc>
                <a:spcPct val="90000"/>
              </a:lnSpc>
            </a:pPr>
            <a:endParaRPr lang="en-US" sz="20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>
              <a:lnSpc>
                <a:spcPct val="90000"/>
              </a:lnSpc>
            </a:pPr>
            <a:r>
              <a:rPr lang="ru-RU" sz="20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или подходы и инструменты для реализации DSL в .NET</a:t>
            </a:r>
            <a:endParaRPr sz="20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808275" y="3361549"/>
            <a:ext cx="38058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Михаил Романов</a:t>
            </a:r>
            <a:endParaRPr sz="1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808275" y="3922975"/>
            <a:ext cx="3000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 sz="1800"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80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#силацвт</a:t>
            </a:r>
            <a:endParaRPr sz="1800"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900" y="654675"/>
            <a:ext cx="4668100" cy="388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DSL</a:t>
            </a:r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в реальном мире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5" y="1226625"/>
            <a:ext cx="2402273" cy="2436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086" y="3035723"/>
            <a:ext cx="3394127" cy="15988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634" y="864910"/>
            <a:ext cx="2330682" cy="23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Для чего</a:t>
            </a:r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974872000"/>
              </p:ext>
            </p:extLst>
          </p:nvPr>
        </p:nvGraphicFramePr>
        <p:xfrm>
          <a:off x="1524000" y="1570892"/>
          <a:ext cx="6096000" cy="3032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5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8C642C-C3CB-49B9-939B-E78C7B3CD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28C642C-C3CB-49B9-939B-E78C7B3CD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51E09B-6311-45E2-ADAB-943E73B80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F251E09B-6311-45E2-ADAB-943E73B80A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24F86EA-22DD-46C9-B275-CC10AABC0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324F86EA-22DD-46C9-B275-CC10AABC0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2802B65-4B21-4BC3-A928-C4F49589B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52802B65-4B21-4BC3-A928-C4F49589B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FAF798-BD2E-41C0-A950-208764D06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C9FAF798-BD2E-41C0-A950-208764D06B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BF16E6-37F4-45D3-BBDB-7F7C0D3DC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C5BF16E6-37F4-45D3-BBDB-7F7C0D3DC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4C529AC-2EF1-41BD-BF49-984DB13EF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34C529AC-2EF1-41BD-BF49-984DB13EF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E26946-4A78-4ED4-9B78-C5BB1428C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25E26946-4A78-4ED4-9B78-C5BB1428C1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</a:t>
            </a:r>
            <a:endParaRPr lang="en-US" sz="36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205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Типы </a:t>
            </a:r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DSLs (</a:t>
            </a:r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</a:t>
            </a:r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Fowler)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87848783"/>
              </p:ext>
            </p:extLst>
          </p:nvPr>
        </p:nvGraphicFramePr>
        <p:xfrm>
          <a:off x="1273908" y="1225259"/>
          <a:ext cx="7270103" cy="32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12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D17B1A-88FA-4F7E-8D5D-3ED5051DF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2D17B1A-88FA-4F7E-8D5D-3ED5051DF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E3B106-0BF4-4128-AED1-4A70C1035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CE3B106-0BF4-4128-AED1-4A70C1035A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178C1B-D140-4845-8DCB-2AEAA2FD6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4B178C1B-D140-4845-8DCB-2AEAA2FD6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8399E0-4F6A-4AFF-A0C0-6EA51C3CE0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238399E0-4F6A-4AFF-A0C0-6EA51C3CE0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758F81-B498-4AE2-AF15-A3B208FE1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B758F81-B498-4AE2-AF15-A3B208FE1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800255-8E4C-484A-B7A0-16115E414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0800255-8E4C-484A-B7A0-16115E414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46423-436E-4A74-96F1-9F650370B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B946423-436E-4A74-96F1-9F650370BB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306982-B4D4-4BC8-82C8-E4A88F23CF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2F306982-B4D4-4BC8-82C8-E4A88F23CF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62A400-E188-482F-AAB0-D5780A060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662A400-E188-482F-AAB0-D5780A060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INTERNAL (EMBEDDED) DSLS</a:t>
            </a: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654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Типы </a:t>
            </a:r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embedded DSL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492252094"/>
              </p:ext>
            </p:extLst>
          </p:nvPr>
        </p:nvGraphicFramePr>
        <p:xfrm>
          <a:off x="1668935" y="1307439"/>
          <a:ext cx="6096000" cy="312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83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D1D640-C5C5-48F6-A089-0A3FC07E4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AD1D640-C5C5-48F6-A089-0A3FC07E4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AF6A1B-C71C-4391-9524-6EC29D333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F8AF6A1B-C71C-4391-9524-6EC29D3338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EC6CDC-765E-4C22-9573-58F5C7A6C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49EC6CDC-765E-4C22-9573-58F5C7A6C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ECE91C-D506-46BE-9085-ED4A51D5C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C9ECE91C-D506-46BE-9085-ED4A51D5C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A227DF-B022-43F0-8C67-37040FFE6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ABA227DF-B022-43F0-8C67-37040FFE6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B87451-186E-4EF2-B725-1AC1D4605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90B87451-186E-4EF2-B725-1AC1D46053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27E2D66-0DA2-402E-9DEC-E6DB23780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827E2D66-0DA2-402E-9DEC-E6DB23780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err="1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Препроцессинг</a:t>
            </a:r>
            <a:r>
              <a:rPr lang="ru-RU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/ </a:t>
            </a:r>
            <a:r>
              <a:rPr lang="ru-RU" sz="2400" dirty="0" err="1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Транспиляция</a:t>
            </a:r>
            <a:r>
              <a:rPr lang="ru-RU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 </a:t>
            </a: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9385" y="1888109"/>
            <a:ext cx="457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83A42"/>
                </a:solidFill>
                <a:latin typeface="Consolas" panose="020B0609020204030204" pitchFamily="49" charset="0"/>
              </a:rPr>
              <a:t>MyButton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color=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83A42"/>
                </a:solidFill>
                <a:latin typeface="Consolas" panose="020B0609020204030204" pitchFamily="49" charset="0"/>
              </a:rPr>
              <a:t>shadowSize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98680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}&gt; </a:t>
            </a:r>
            <a:endParaRPr lang="ru-RU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Click 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Me </a:t>
            </a:r>
            <a:endParaRPr lang="ru-RU" dirty="0" smtClean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83A42"/>
                </a:solidFill>
                <a:latin typeface="Consolas" panose="020B0609020204030204" pitchFamily="49" charset="0"/>
              </a:rPr>
              <a:t>MyButton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385" y="1360544"/>
            <a:ext cx="449482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04154" y="3017896"/>
            <a:ext cx="3466123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rgbClr val="0101FD"/>
                </a:solidFill>
                <a:latin typeface="Consolas" panose="020B0609020204030204" pitchFamily="49" charset="0"/>
              </a:rPr>
              <a:t>@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page </a:t>
            </a:r>
            <a:endParaRPr lang="pt-BR" dirty="0" smtClean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101FD"/>
                </a:solidFill>
                <a:latin typeface="Consolas" panose="020B0609020204030204" pitchFamily="49" charset="0"/>
              </a:rPr>
              <a:t>@</a:t>
            </a:r>
            <a:r>
              <a:rPr lang="pt-BR" dirty="0">
                <a:solidFill>
                  <a:srgbClr val="0101FD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7D9A"/>
                </a:solidFill>
                <a:latin typeface="Consolas" panose="020B0609020204030204" pitchFamily="49" charset="0"/>
              </a:rPr>
              <a:t> RazorPagesIntro.Pages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101FD"/>
                </a:solidFill>
                <a:latin typeface="Consolas" panose="020B0609020204030204" pitchFamily="49" charset="0"/>
              </a:rPr>
              <a:t>@</a:t>
            </a:r>
            <a:r>
              <a:rPr lang="pt-BR" dirty="0">
                <a:solidFill>
                  <a:srgbClr val="0101FD"/>
                </a:solidFill>
                <a:latin typeface="Consolas" panose="020B0609020204030204" pitchFamily="49" charset="0"/>
              </a:rPr>
              <a:t>model</a:t>
            </a:r>
            <a:r>
              <a:rPr lang="pt-BR" dirty="0">
                <a:solidFill>
                  <a:srgbClr val="007D9A"/>
                </a:solidFill>
                <a:latin typeface="Consolas" panose="020B0609020204030204" pitchFamily="49" charset="0"/>
              </a:rPr>
              <a:t> Index2Model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101FD"/>
                </a:solidFill>
                <a:latin typeface="Consolas" panose="020B0609020204030204" pitchFamily="49" charset="0"/>
              </a:rPr>
              <a:t>h2&gt;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Separate page model</a:t>
            </a:r>
            <a:r>
              <a:rPr lang="pt-BR" dirty="0">
                <a:solidFill>
                  <a:srgbClr val="0101FD"/>
                </a:solidFill>
                <a:latin typeface="Consolas" panose="020B0609020204030204" pitchFamily="49" charset="0"/>
              </a:rPr>
              <a:t>&lt;/h2&gt;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101FD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101FD"/>
                </a:solidFill>
                <a:latin typeface="Consolas" panose="020B0609020204030204" pitchFamily="49" charset="0"/>
              </a:rPr>
              <a:t>p&gt;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dirty="0" smtClean="0">
                <a:solidFill>
                  <a:srgbClr val="0101FD"/>
                </a:solidFill>
                <a:latin typeface="Consolas" panose="020B0609020204030204" pitchFamily="49" charset="0"/>
              </a:rPr>
              <a:t>@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Model.Message </a:t>
            </a:r>
            <a:endParaRPr lang="pt-BR" dirty="0" smtClean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101FD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0101FD"/>
                </a:solidFill>
                <a:latin typeface="Consolas" panose="020B0609020204030204" pitchFamily="49" charset="0"/>
              </a:rPr>
              <a:t>p&gt;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7213" y="2483781"/>
            <a:ext cx="653064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Razor</a:t>
            </a:r>
          </a:p>
        </p:txBody>
      </p:sp>
    </p:spTree>
    <p:extLst>
      <p:ext uri="{BB962C8B-B14F-4D97-AF65-F5344CB8AC3E}">
        <p14:creationId xmlns:p14="http://schemas.microsoft.com/office/powerpoint/2010/main" val="4262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Языки со встроенной </a:t>
            </a:r>
            <a:r>
              <a:rPr lang="ru-RU" sz="2400" dirty="0" err="1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кодогенерацией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172604493"/>
              </p:ext>
            </p:extLst>
          </p:nvPr>
        </p:nvGraphicFramePr>
        <p:xfrm>
          <a:off x="820050" y="1344316"/>
          <a:ext cx="3446585" cy="296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35539589"/>
              </p:ext>
            </p:extLst>
          </p:nvPr>
        </p:nvGraphicFramePr>
        <p:xfrm>
          <a:off x="4884615" y="1824791"/>
          <a:ext cx="3868616" cy="2168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443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4C05DC-FAF7-4289-A3D5-A2C902612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844C05DC-FAF7-4289-A3D5-A2C9026124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203C39-D893-452A-8DF9-5955F3C2F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64203C39-D893-452A-8DF9-5955F3C2F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42F717-AD03-419E-ADB4-98887F1B3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1442F717-AD03-419E-ADB4-98887F1B3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525944-9FBA-4ECE-8AE3-3037EF97B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52525944-9FBA-4ECE-8AE3-3037EF97B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548325-4E27-44E6-B895-32BCC1AD1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6D548325-4E27-44E6-B895-32BCC1AD1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192151-D516-4232-AF8E-014C0645B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2D192151-D516-4232-AF8E-014C0645BD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837D43-5A87-4304-A832-8E87A2841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8837D43-5A87-4304-A832-8E87A2841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A53DF8-44FF-4290-BE26-B16DE70A4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33A53DF8-44FF-4290-BE26-B16DE70A44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E99CD7-5036-4182-9C4C-66765884B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D4E99CD7-5036-4182-9C4C-66765884B8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3" grpId="0" uiExpand="1">
        <p:bldSub>
          <a:bldDgm bld="lvlAtOnc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Встроенные средства</a:t>
            </a:r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C#</a:t>
            </a:r>
            <a:endParaRPr lang="ru-RU"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525422658"/>
              </p:ext>
            </p:extLst>
          </p:nvPr>
        </p:nvGraphicFramePr>
        <p:xfrm>
          <a:off x="1508369" y="1244144"/>
          <a:ext cx="4837723" cy="3275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51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74B1E6-C842-49F8-9458-E4DF823AC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7974B1E6-C842-49F8-9458-E4DF823AC9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CF6BB8-B84A-4131-802B-A094DEE70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20CF6BB8-B84A-4131-802B-A094DEE70F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5ECFF0-B518-413F-A39A-1BD963BD1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755ECFF0-B518-413F-A39A-1BD963BD1D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A94EEB-F4B9-4FC8-9A34-A21BFF81F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68A94EEB-F4B9-4FC8-9A34-A21BFF81F4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D177F8-8351-4AE9-9076-8317F0F1C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E3D177F8-8351-4AE9-9076-8317F0F1C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A72C8F-AAB0-439D-AD50-2273369C5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F2A72C8F-AAB0-439D-AD50-2273369C5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</a:t>
            </a:r>
            <a:endParaRPr lang="en-US" sz="36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847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00" y="1041310"/>
            <a:ext cx="3975150" cy="33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726075" y="1305175"/>
            <a:ext cx="35979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Михаил Романов</a:t>
            </a:r>
            <a:endParaRPr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ведущий программист</a:t>
            </a:r>
            <a:endParaRPr sz="1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26075" y="2408325"/>
            <a:ext cx="35979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Образование</a:t>
            </a:r>
            <a:r>
              <a:rPr lang="ru" sz="1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ИжГТУ, инженер-программист</a:t>
            </a:r>
            <a:endParaRPr sz="16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Стаж</a:t>
            </a:r>
            <a:r>
              <a:rPr lang="ru" sz="1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6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 dirty="0" smtClean="0">
                <a:solidFill>
                  <a:srgbClr val="FFFFFF"/>
                </a:solidFill>
                <a:latin typeface="Montserrat Medium"/>
                <a:ea typeface="Montserrat"/>
                <a:cs typeface="Montserrat"/>
                <a:sym typeface="Montserrat Medium"/>
              </a:rPr>
              <a:t>16</a:t>
            </a:r>
            <a:r>
              <a:rPr lang="ru" sz="1600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 </a:t>
            </a:r>
            <a:endParaRPr sz="1600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8" y="1180350"/>
            <a:ext cx="1847082" cy="27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 dirty="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 dirty="0"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TEXT EXTERNAL DSLS</a:t>
            </a: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70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Как это работает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901594"/>
              </p:ext>
            </p:extLst>
          </p:nvPr>
        </p:nvGraphicFramePr>
        <p:xfrm>
          <a:off x="432150" y="1336430"/>
          <a:ext cx="8382000" cy="311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17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E671E0-51BF-4F4B-8C53-E5EF7FBBB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9E671E0-51BF-4F4B-8C53-E5EF7FBBB7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DB4CE5-7EDC-4999-8E4A-BBBBEC371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1DDB4CE5-7EDC-4999-8E4A-BBBBEC371A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3BDC23-D2A2-4B60-B8E0-EE54E43A8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7A3BDC23-D2A2-4B60-B8E0-EE54E43A8C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7C0466-ACF1-486B-880F-031981F7B2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F57C0466-ACF1-486B-880F-031981F7B2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7D388C-342A-4D67-B5D0-A3A7905ED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E17D388C-342A-4D67-B5D0-A3A7905ED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1037EF-AB23-4ECF-A18C-2B04AC7E3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511037EF-AB23-4ECF-A18C-2B04AC7E30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A87903-F62C-4DD4-9936-CD662E7EC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16A87903-F62C-4DD4-9936-CD662E7ECF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1D4CFF-9330-46DD-B57A-DEF2768E7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601D4CFF-9330-46DD-B57A-DEF2768E7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27DDBA-726B-4E4E-96CE-D94B2A9B0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6627DDBA-726B-4E4E-96CE-D94B2A9B0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2F6D17-A5AA-4C29-B958-D1A6EBF0A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DE2F6D17-A5AA-4C29-B958-D1A6EBF0A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C970A5-BCC4-419F-9DAA-92329E7DD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59C970A5-BCC4-419F-9DAA-92329E7DDE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Типы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919593"/>
              </p:ext>
            </p:extLst>
          </p:nvPr>
        </p:nvGraphicFramePr>
        <p:xfrm>
          <a:off x="1445219" y="773722"/>
          <a:ext cx="6355862" cy="3548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7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CE9C766-F964-4E5F-9FED-441345961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graphicEl>
                                              <a:dgm id="{DCE9C766-F964-4E5F-9FED-441345961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6C15809F-6419-40BB-8C1B-243A3CF9F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graphicEl>
                                              <a:dgm id="{6C15809F-6419-40BB-8C1B-243A3CF9F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2294241-F113-40D4-8584-054A49EB8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graphicEl>
                                              <a:dgm id="{52294241-F113-40D4-8584-054A49EB8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5263C48-0BCD-412C-8712-FE8DE1751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graphicEl>
                                              <a:dgm id="{A5263C48-0BCD-412C-8712-FE8DE17516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63E518C-5617-4BAA-A550-A97857F6F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graphicEl>
                                              <a:dgm id="{C63E518C-5617-4BAA-A550-A97857F6F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1D97EA8B-96D8-482C-96F2-53FFCC207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graphicEl>
                                              <a:dgm id="{1D97EA8B-96D8-482C-96F2-53FFCC207E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52A83E5-C141-4350-B01E-8F8E2DBFE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graphicEl>
                                              <a:dgm id="{E52A83E5-C141-4350-B01E-8F8E2DBFE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1AEDC78-D121-480D-8E64-346214D0A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graphicEl>
                                              <a:dgm id="{71AEDC78-D121-480D-8E64-346214D0A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A6D8287-A43E-46ED-A0DA-5FC697FBB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graphicEl>
                                              <a:dgm id="{5A6D8287-A43E-46ED-A0DA-5FC697FBB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4FEDBDA-77FA-4789-98B8-FEADD5CF4D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graphicEl>
                                              <a:dgm id="{E4FEDBDA-77FA-4789-98B8-FEADD5CF4D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A5F8A1C-CC66-4572-9BFF-62777D0C09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graphicEl>
                                              <a:dgm id="{AA5F8A1C-CC66-4572-9BFF-62777D0C09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Sub>
          <a:bldDgm bld="lvlAtOnc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</a:t>
            </a:r>
            <a:endParaRPr lang="en-US" sz="36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375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Редакторы и прочая поддержка разработки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7331" y="1809803"/>
            <a:ext cx="3865648" cy="179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Схемы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(XSD/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Json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/…)</a:t>
            </a:r>
          </a:p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Расширения для встроенных редакторов</a:t>
            </a:r>
          </a:p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708233" y="1809802"/>
            <a:ext cx="4030432" cy="27102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Своя поддержка </a:t>
            </a:r>
            <a:r>
              <a:rPr lang="en-US" sz="1800" dirty="0" smtClean="0"/>
              <a:t>colorization/statement </a:t>
            </a:r>
            <a:r>
              <a:rPr lang="en-US" sz="1800" dirty="0"/>
              <a:t>completion/ </a:t>
            </a:r>
            <a:r>
              <a:rPr lang="en-US" sz="1800" dirty="0" smtClean="0"/>
              <a:t>…</a:t>
            </a:r>
          </a:p>
          <a:p>
            <a:r>
              <a:rPr lang="ru-RU" sz="1800" dirty="0" smtClean="0"/>
              <a:t>Для </a:t>
            </a:r>
            <a:r>
              <a:rPr lang="en-US" sz="1800" dirty="0" smtClean="0"/>
              <a:t>VS</a:t>
            </a:r>
          </a:p>
          <a:p>
            <a:pPr lvl="1"/>
            <a:r>
              <a:rPr lang="en-US" sz="1800" dirty="0" smtClean="0"/>
              <a:t>Text Mate</a:t>
            </a:r>
          </a:p>
          <a:p>
            <a:pPr lvl="1"/>
            <a:r>
              <a:rPr lang="en-US" sz="1800" dirty="0" smtClean="0"/>
              <a:t>Language Server Protocol (</a:t>
            </a:r>
            <a:r>
              <a:rPr lang="en-US" dirty="0" smtClean="0"/>
              <a:t>LSP)</a:t>
            </a:r>
          </a:p>
          <a:p>
            <a:pPr lvl="1"/>
            <a:r>
              <a:rPr lang="en-US" sz="1800" dirty="0" smtClean="0"/>
              <a:t>Custom Language Service</a:t>
            </a:r>
            <a:endParaRPr lang="en-US" sz="1800" dirty="0"/>
          </a:p>
          <a:p>
            <a:pPr lvl="1"/>
            <a:endParaRPr lang="ru-RU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19942" y="1310928"/>
            <a:ext cx="1010213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Structured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8414" y="1310928"/>
            <a:ext cx="1308371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Not structured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7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</a:t>
            </a:r>
            <a:endParaRPr lang="en-US" sz="36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860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GRAPHICS EXTERNAL DSLS</a:t>
            </a: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701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Graphics DSLs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0" y="1205681"/>
            <a:ext cx="3111722" cy="3287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283548"/>
            <a:ext cx="3153586" cy="3431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57" y="497672"/>
            <a:ext cx="3800287" cy="282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98" y="1034641"/>
            <a:ext cx="4579817" cy="344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8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 Driven </a:t>
            </a:r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Architecture </a:t>
            </a:r>
            <a:r>
              <a:rPr lang="en-US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(MDA)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93" y="1961629"/>
            <a:ext cx="2164076" cy="219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6" y="1961630"/>
            <a:ext cx="1462799" cy="2196765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0" y="1776165"/>
            <a:ext cx="3131792" cy="2382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44" y="140683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Requirements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2737" y="140683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Model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1288" y="140683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Code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ight Arrow 6"/>
          <p:cNvSpPr/>
          <p:nvPr/>
        </p:nvSpPr>
        <p:spPr>
          <a:xfrm>
            <a:off x="2041201" y="2792894"/>
            <a:ext cx="474562" cy="333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0"/>
          <p:cNvSpPr/>
          <p:nvPr/>
        </p:nvSpPr>
        <p:spPr>
          <a:xfrm>
            <a:off x="6069191" y="2792894"/>
            <a:ext cx="474562" cy="333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ДЕМО</a:t>
            </a:r>
            <a:endParaRPr lang="en-US" sz="36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041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14595" t="14522"/>
          <a:stretch/>
        </p:blipFill>
        <p:spPr>
          <a:xfrm>
            <a:off x="0" y="-3400"/>
            <a:ext cx="3395001" cy="28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20050" y="672025"/>
            <a:ext cx="4352400" cy="21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lvl="0"/>
            <a:r>
              <a:rPr lang="ru-RU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 чем мы сегодня…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730325" y="1718650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21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370875" y="1718650"/>
            <a:ext cx="29532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Что такое </a:t>
            </a:r>
            <a:r>
              <a:rPr lang="en-US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Domain Specific </a:t>
            </a:r>
            <a:r>
              <a:rPr lang="en-US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Language</a:t>
            </a:r>
            <a:r>
              <a:rPr lang="ru-RU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(DSL)?</a:t>
            </a:r>
            <a:endParaRPr lang="ru-RU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730325" y="2449719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2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370875" y="2449725"/>
            <a:ext cx="2953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Какие они бывают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730325" y="3178977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2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370875" y="3178977"/>
            <a:ext cx="29532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Что есть у </a:t>
            </a:r>
            <a:r>
              <a:rPr lang="en-US" dirty="0" err="1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.Net</a:t>
            </a:r>
            <a:r>
              <a:rPr lang="ru-RU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-разработчика для создания </a:t>
            </a:r>
            <a:r>
              <a:rPr lang="en-US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DSL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730325" y="3908234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04.</a:t>
            </a:r>
            <a:endParaRPr sz="21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370875" y="3908229"/>
            <a:ext cx="29532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Стоит ли оно того?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СТОИТ ЛИ ОНО ТОГО?</a:t>
            </a:r>
            <a:endParaRPr lang="en-US" sz="36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52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49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 dirty="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 dirty="0"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87226" y="1296311"/>
            <a:ext cx="3865648" cy="281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700" kern="1200" dirty="0">
                <a:solidFill>
                  <a:schemeClr val="tx1"/>
                </a:solidFill>
                <a:latin typeface="+mj-lt"/>
              </a:rPr>
              <a:t>Наглядно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kern="1200" dirty="0">
                <a:solidFill>
                  <a:schemeClr val="tx1"/>
                </a:solidFill>
                <a:latin typeface="+mj-lt"/>
              </a:rPr>
              <a:t>Хорошо работает для новых проектов</a:t>
            </a:r>
            <a:endParaRPr lang="en-US" sz="1700" kern="1200" dirty="0">
              <a:solidFill>
                <a:schemeClr val="tx1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700" kern="1200" dirty="0">
                <a:solidFill>
                  <a:schemeClr val="tx1"/>
                </a:solidFill>
                <a:latin typeface="+mj-lt"/>
              </a:rPr>
              <a:t>выдерживается стиль и </a:t>
            </a:r>
            <a:r>
              <a:rPr lang="ru-RU" sz="1700" kern="1200" dirty="0" smtClean="0">
                <a:solidFill>
                  <a:schemeClr val="tx1"/>
                </a:solidFill>
                <a:latin typeface="+mj-lt"/>
              </a:rPr>
              <a:t>архитектура</a:t>
            </a:r>
            <a:endParaRPr lang="ru-RU" sz="1700" kern="12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700" kern="1200" dirty="0">
                <a:solidFill>
                  <a:schemeClr val="tx1"/>
                </a:solidFill>
                <a:latin typeface="+mj-lt"/>
              </a:rPr>
              <a:t>Согласованные изменения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700" kern="1200" dirty="0">
                <a:solidFill>
                  <a:schemeClr val="tx1"/>
                </a:solidFill>
                <a:latin typeface="+mj-lt"/>
              </a:rPr>
              <a:t>актуально для многослойных систем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723864" y="1296311"/>
            <a:ext cx="4030432" cy="27102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700" dirty="0">
                <a:latin typeface="+mj-lt"/>
                <a:ea typeface="Arial"/>
                <a:cs typeface="Arial"/>
              </a:rPr>
              <a:t>Сложно поддерживать если много </a:t>
            </a:r>
            <a:r>
              <a:rPr lang="ru-RU" sz="1700" dirty="0" err="1">
                <a:latin typeface="+mj-lt"/>
                <a:ea typeface="Arial"/>
                <a:cs typeface="Arial"/>
              </a:rPr>
              <a:t>нестандартизуемой</a:t>
            </a:r>
            <a:r>
              <a:rPr lang="ru-RU" sz="1700" dirty="0">
                <a:latin typeface="+mj-lt"/>
                <a:ea typeface="Arial"/>
                <a:cs typeface="Arial"/>
              </a:rPr>
              <a:t> логики</a:t>
            </a:r>
            <a:endParaRPr lang="en-US" sz="1700" dirty="0">
              <a:latin typeface="+mj-lt"/>
              <a:ea typeface="Arial"/>
              <a:cs typeface="Arial"/>
            </a:endParaRPr>
          </a:p>
          <a:p>
            <a:pPr lvl="1"/>
            <a:r>
              <a:rPr lang="ru-RU" sz="1700" dirty="0">
                <a:latin typeface="+mj-lt"/>
                <a:ea typeface="Arial"/>
                <a:cs typeface="Arial"/>
              </a:rPr>
              <a:t>иногда проще переписать руками</a:t>
            </a:r>
            <a:endParaRPr lang="en-US" sz="1700" dirty="0">
              <a:latin typeface="+mj-lt"/>
              <a:ea typeface="Arial"/>
              <a:cs typeface="Arial"/>
            </a:endParaRPr>
          </a:p>
          <a:p>
            <a:pPr lvl="1"/>
            <a:endParaRPr lang="ru-RU" sz="1700" dirty="0">
              <a:latin typeface="+mj-lt"/>
              <a:ea typeface="Arial"/>
              <a:cs typeface="Arial"/>
            </a:endParaRPr>
          </a:p>
          <a:p>
            <a:r>
              <a:rPr lang="ru-RU" sz="1700" dirty="0">
                <a:latin typeface="+mj-lt"/>
                <a:ea typeface="Arial"/>
                <a:cs typeface="Arial"/>
              </a:rPr>
              <a:t>Сложно (или невозможно) работать с </a:t>
            </a:r>
            <a:r>
              <a:rPr lang="en-US" sz="1700" dirty="0">
                <a:latin typeface="+mj-lt"/>
                <a:ea typeface="Arial"/>
                <a:cs typeface="Arial"/>
              </a:rPr>
              <a:t>legacy-</a:t>
            </a:r>
            <a:r>
              <a:rPr lang="ru-RU" sz="1700" dirty="0">
                <a:latin typeface="+mj-lt"/>
                <a:ea typeface="Arial"/>
                <a:cs typeface="Arial"/>
              </a:rPr>
              <a:t>проектами</a:t>
            </a:r>
            <a:endParaRPr lang="en-US" sz="1700" dirty="0">
              <a:latin typeface="+mj-lt"/>
              <a:ea typeface="Arial"/>
              <a:cs typeface="Arial"/>
            </a:endParaRPr>
          </a:p>
          <a:p>
            <a:endParaRPr lang="ru-RU" sz="1700" dirty="0">
              <a:latin typeface="+mj-lt"/>
              <a:ea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5573" y="797437"/>
            <a:ext cx="694421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chemeClr val="bg1"/>
                </a:solidFill>
                <a:latin typeface="+mj-lt"/>
              </a:rPr>
              <a:t>Pros</a:t>
            </a:r>
            <a:endParaRPr lang="ru-RU" cap="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4045" y="797437"/>
            <a:ext cx="704039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cap="all" dirty="0" smtClean="0">
                <a:solidFill>
                  <a:schemeClr val="bg1"/>
                </a:solidFill>
                <a:latin typeface="+mj-lt"/>
              </a:rPr>
              <a:t>Cons</a:t>
            </a:r>
            <a:endParaRPr lang="ru-RU" cap="al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6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00" y="654675"/>
            <a:ext cx="4668100" cy="388490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/>
        </p:nvSpPr>
        <p:spPr>
          <a:xfrm>
            <a:off x="808275" y="1141575"/>
            <a:ext cx="49734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br>
              <a:rPr lang="ru" sz="3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" sz="3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36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Вопросы?</a:t>
            </a:r>
            <a:endParaRPr sz="3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808275" y="2767450"/>
            <a:ext cx="4578000" cy="1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Готовы к челленджам?</a:t>
            </a:r>
            <a:endParaRPr sz="1800" b="1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Пишите: hrteam@htc-cs.ru </a:t>
            </a:r>
            <a:br>
              <a:rPr lang="ru" sz="18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Звоните: +7 (3412) 93-88-61</a:t>
            </a:r>
            <a:endParaRPr sz="180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endParaRPr sz="180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808275" y="3986650"/>
            <a:ext cx="3000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 sz="1800"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800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#силацвт</a:t>
            </a:r>
            <a:endParaRPr sz="1800"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20050" y="1893000"/>
            <a:ext cx="75039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ru-RU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ЧТО ТАКОЕ </a:t>
            </a:r>
            <a:r>
              <a:rPr lang="en-US" sz="36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DOMAIN SPECIFIC LANGUAGE (DSL)?</a:t>
            </a:r>
          </a:p>
          <a:p>
            <a:pPr lvl="0" algn="ctr"/>
            <a:endParaRPr lang="ru-RU"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DSL – </a:t>
            </a:r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это …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820050" y="1732800"/>
            <a:ext cx="6283200" cy="26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</a:t>
            </a: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Domain-Specific Language (DSL)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is a computer language that's targeted to a particular kind of problem, rather than a general purpose language that's aimed at any kind of software problem.</a:t>
            </a:r>
            <a:endParaRPr lang="ru-RU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ru-RU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r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Martin Fowler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Примеры </a:t>
            </a:r>
            <a:r>
              <a:rPr lang="en-US" sz="2400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DSL</a:t>
            </a:r>
            <a:endParaRPr sz="24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477" y="956477"/>
            <a:ext cx="2602523" cy="3503396"/>
          </a:xfrm>
          <a:prstGeom prst="rect">
            <a:avLst/>
          </a:prstGeom>
        </p:spPr>
      </p:pic>
      <p:sp>
        <p:nvSpPr>
          <p:cNvPr id="12" name="Rectangle 4"/>
          <p:cNvSpPr/>
          <p:nvPr/>
        </p:nvSpPr>
        <p:spPr>
          <a:xfrm>
            <a:off x="633475" y="1473200"/>
            <a:ext cx="3989675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digraph </a:t>
            </a:r>
            <a:r>
              <a:rPr lang="en-US" sz="900" dirty="0" err="1">
                <a:latin typeface="Consolas" panose="020B0609020204030204" pitchFamily="49" charset="0"/>
              </a:rPr>
              <a:t>TrafficLights</a:t>
            </a:r>
            <a:r>
              <a:rPr lang="en-US" sz="9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node [shape=box];  gy2; yr2; rg2; gy1; yr1; rg1;</a:t>
            </a:r>
          </a:p>
          <a:p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node </a:t>
            </a:r>
            <a:r>
              <a:rPr lang="en-US" sz="900" dirty="0">
                <a:latin typeface="Consolas" panose="020B0609020204030204" pitchFamily="49" charset="0"/>
              </a:rPr>
              <a:t>[shape=</a:t>
            </a:r>
            <a:r>
              <a:rPr lang="en-US" sz="900" dirty="0" err="1">
                <a:latin typeface="Consolas" panose="020B0609020204030204" pitchFamily="49" charset="0"/>
              </a:rPr>
              <a:t>circle,fixedsize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true,width</a:t>
            </a:r>
            <a:r>
              <a:rPr lang="en-US" sz="900" dirty="0">
                <a:latin typeface="Consolas" panose="020B0609020204030204" pitchFamily="49" charset="0"/>
              </a:rPr>
              <a:t>=0.9];  green2; yellow2; red2; safe2; safe1; green1; yellow1; red1;</a:t>
            </a:r>
          </a:p>
          <a:p>
            <a:endParaRPr lang="en-US" sz="900" dirty="0" smtClean="0">
              <a:latin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</a:rPr>
              <a:t>gy2-</a:t>
            </a:r>
            <a:r>
              <a:rPr lang="en-US" sz="900" dirty="0">
                <a:latin typeface="Consolas" panose="020B0609020204030204" pitchFamily="49" charset="0"/>
              </a:rPr>
              <a:t>&gt;yellow2;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rg2-&gt;green2;</a:t>
            </a:r>
          </a:p>
          <a:p>
            <a:r>
              <a:rPr lang="en-US" sz="900" dirty="0" smtClean="0">
                <a:latin typeface="Consolas" panose="020B0609020204030204" pitchFamily="49" charset="0"/>
              </a:rPr>
              <a:t>yr1-</a:t>
            </a:r>
            <a:r>
              <a:rPr lang="en-US" sz="900" dirty="0">
                <a:latin typeface="Consolas" panose="020B0609020204030204" pitchFamily="49" charset="0"/>
              </a:rPr>
              <a:t>&gt;safe2;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yr1-&gt;red1;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safe1-&gt;rg1;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green1-&gt;gy1;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yellow1-&gt;yr1;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red1-&gt;rg1;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overlap=false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label="</a:t>
            </a:r>
            <a:r>
              <a:rPr lang="en-US" sz="900" dirty="0" err="1">
                <a:latin typeface="Consolas" panose="020B0609020204030204" pitchFamily="49" charset="0"/>
              </a:rPr>
              <a:t>PetriNet</a:t>
            </a:r>
            <a:r>
              <a:rPr lang="en-US" sz="900" dirty="0">
                <a:latin typeface="Consolas" panose="020B0609020204030204" pitchFamily="49" charset="0"/>
              </a:rPr>
              <a:t> Model </a:t>
            </a:r>
            <a:r>
              <a:rPr lang="en-US" sz="900" dirty="0" err="1">
                <a:latin typeface="Consolas" panose="020B0609020204030204" pitchFamily="49" charset="0"/>
              </a:rPr>
              <a:t>TrafficLights</a:t>
            </a:r>
            <a:r>
              <a:rPr lang="en-US" sz="900" dirty="0">
                <a:latin typeface="Consolas" panose="020B0609020204030204" pitchFamily="49" charset="0"/>
              </a:rPr>
              <a:t>\</a:t>
            </a:r>
            <a:r>
              <a:rPr lang="en-US" sz="900" dirty="0" err="1">
                <a:latin typeface="Consolas" panose="020B0609020204030204" pitchFamily="49" charset="0"/>
              </a:rPr>
              <a:t>nExtracted</a:t>
            </a:r>
            <a:r>
              <a:rPr lang="en-US" sz="900" dirty="0">
                <a:latin typeface="Consolas" panose="020B0609020204030204" pitchFamily="49" charset="0"/>
              </a:rPr>
              <a:t> from </a:t>
            </a:r>
            <a:r>
              <a:rPr lang="en-US" sz="900" dirty="0" err="1">
                <a:latin typeface="Consolas" panose="020B0609020204030204" pitchFamily="49" charset="0"/>
              </a:rPr>
              <a:t>ConceptBase</a:t>
            </a:r>
            <a:r>
              <a:rPr lang="en-US" sz="900" dirty="0">
                <a:latin typeface="Consolas" panose="020B0609020204030204" pitchFamily="49" charset="0"/>
              </a:rPr>
              <a:t> and </a:t>
            </a:r>
            <a:r>
              <a:rPr lang="en-US" sz="900" dirty="0" err="1">
                <a:latin typeface="Consolas" panose="020B0609020204030204" pitchFamily="49" charset="0"/>
              </a:rPr>
              <a:t>layed</a:t>
            </a:r>
            <a:r>
              <a:rPr lang="en-US" sz="900" dirty="0">
                <a:latin typeface="Consolas" panose="020B0609020204030204" pitchFamily="49" charset="0"/>
              </a:rPr>
              <a:t> out by </a:t>
            </a:r>
            <a:r>
              <a:rPr lang="en-US" sz="900" dirty="0" err="1">
                <a:latin typeface="Consolas" panose="020B0609020204030204" pitchFamily="49" charset="0"/>
              </a:rPr>
              <a:t>Graphviz</a:t>
            </a:r>
            <a:r>
              <a:rPr lang="en-US" sz="900" dirty="0"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 err="1">
                <a:latin typeface="Consolas" panose="020B0609020204030204" pitchFamily="49" charset="0"/>
              </a:rPr>
              <a:t>fontsize</a:t>
            </a:r>
            <a:r>
              <a:rPr lang="en-US" sz="900" dirty="0">
                <a:latin typeface="Consolas" panose="020B0609020204030204" pitchFamily="49" charset="0"/>
              </a:rPr>
              <a:t>=12;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07726" y="493385"/>
            <a:ext cx="883383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grpahviz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5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Примеры </a:t>
            </a:r>
            <a:r>
              <a:rPr lang="en-US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DSL</a:t>
            </a: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685800" y="1404082"/>
            <a:ext cx="3003062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&lt;style&gt; </a:t>
            </a:r>
          </a:p>
          <a:p>
            <a:r>
              <a:rPr lang="en-US" sz="900" dirty="0" smtClean="0">
                <a:latin typeface="Consolas" panose="020B0609020204030204" pitchFamily="49" charset="0"/>
              </a:rPr>
              <a:t>#</a:t>
            </a:r>
            <a:r>
              <a:rPr lang="en-US" sz="900" dirty="0">
                <a:latin typeface="Consolas" panose="020B0609020204030204" pitchFamily="49" charset="0"/>
              </a:rPr>
              <a:t>rcorners3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border-radius: 25px;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background: </a:t>
            </a:r>
            <a:r>
              <a:rPr lang="en-US" sz="900" dirty="0" err="1">
                <a:latin typeface="Consolas" panose="020B0609020204030204" pitchFamily="49" charset="0"/>
              </a:rPr>
              <a:t>url</a:t>
            </a:r>
            <a:r>
              <a:rPr lang="en-US" sz="900" dirty="0">
                <a:latin typeface="Consolas" panose="020B0609020204030204" pitchFamily="49" charset="0"/>
              </a:rPr>
              <a:t>(paper.gif);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background-position: left top;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background-repeat: repeat;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padding: 20px;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width: 200px;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height: 150px;   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&lt;/style&gt;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900" dirty="0" smtClean="0">
                <a:latin typeface="Consolas" panose="020B0609020204030204" pitchFamily="49" charset="0"/>
              </a:rPr>
              <a:t>&lt;p </a:t>
            </a:r>
            <a:r>
              <a:rPr lang="en-US" sz="900" dirty="0">
                <a:latin typeface="Consolas" panose="020B0609020204030204" pitchFamily="49" charset="0"/>
              </a:rPr>
              <a:t>id="rcorners3"&gt;Rounded corners!&lt;/p&gt;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723" y="1404082"/>
            <a:ext cx="1914525" cy="15992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1036" y="727046"/>
            <a:ext cx="482824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6781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Примеры </a:t>
            </a:r>
            <a:r>
              <a:rPr lang="en-US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DSL</a:t>
            </a: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285262" y="1334701"/>
            <a:ext cx="448993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DG1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900" kern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{Binding}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 </a:t>
            </a:r>
            <a:r>
              <a:rPr lang="en-US" sz="900" kern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AutoGenerateColumns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DataGrid.Columns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First Name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                 </a:t>
            </a:r>
            <a:r>
              <a:rPr lang="en-US" sz="900" kern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 </a:t>
            </a:r>
            <a:r>
              <a:rPr lang="en-US" sz="9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FirstName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900" kern="1200" dirty="0" smtClean="0">
                <a:latin typeface="Consolas" panose="020B0609020204030204" pitchFamily="49" charset="0"/>
              </a:rPr>
              <a:t>"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DataGridTextColumn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Last Name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sz="900" kern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 </a:t>
            </a:r>
            <a:r>
              <a:rPr lang="en-US" sz="9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LastName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900" kern="1200" dirty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 smtClean="0">
                <a:latin typeface="Consolas" panose="020B0609020204030204" pitchFamily="49" charset="0"/>
              </a:rPr>
              <a:t>       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DataGridHyperlinkColumn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</a:t>
            </a:r>
            <a:r>
              <a:rPr lang="en-US" sz="900" kern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 Email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900" kern="1200" dirty="0" smtClean="0">
                <a:latin typeface="Consolas" panose="020B0609020204030204" pitchFamily="49" charset="0"/>
              </a:rPr>
              <a:t>“</a:t>
            </a: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</a:t>
            </a:r>
            <a:r>
              <a:rPr lang="en-US" sz="900" kern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ContentBinding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 Email, </a:t>
            </a:r>
            <a:endParaRPr lang="en-US" sz="900" kern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Converter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en-US" sz="9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StaticResource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EmailConverter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}}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DataGridCheckBoxColumn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Member?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r>
              <a:rPr lang="en-US" sz="900" kern="1200" dirty="0" smtClean="0">
                <a:latin typeface="Consolas" panose="020B0609020204030204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               </a:t>
            </a:r>
            <a:r>
              <a:rPr lang="en-US" sz="900" kern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 </a:t>
            </a:r>
            <a:r>
              <a:rPr lang="en-US" sz="9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IsMember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DataGridComboBoxColumn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Order Status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        </a:t>
            </a:r>
            <a:r>
              <a:rPr lang="en-US" sz="900" kern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SelectedItemBinding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 Status}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r>
              <a:rPr lang="en-US" sz="900" kern="1200" dirty="0" smtClean="0">
                <a:latin typeface="Consolas" panose="020B0609020204030204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                     </a:t>
            </a:r>
            <a:r>
              <a:rPr lang="en-US" sz="900" kern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900" kern="1200" dirty="0">
                <a:latin typeface="Consolas" panose="020B0609020204030204" pitchFamily="49" charset="0"/>
              </a:rPr>
              <a:t>"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{Binding </a:t>
            </a:r>
            <a:endParaRPr lang="en-US" sz="900" kern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Source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en-US" sz="9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StaticResource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kern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myEnum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}}</a:t>
            </a:r>
            <a:r>
              <a:rPr lang="en-US" sz="900" kern="1200" dirty="0">
                <a:latin typeface="Consolas" panose="020B0609020204030204" pitchFamily="49" charset="0"/>
              </a:rPr>
              <a:t>" 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>
                <a:latin typeface="Consolas" panose="020B0609020204030204" pitchFamily="49" charset="0"/>
              </a:rPr>
              <a:t> </a:t>
            </a:r>
            <a:r>
              <a:rPr lang="en-US" sz="900" kern="1200" dirty="0" smtClean="0">
                <a:latin typeface="Consolas" panose="020B0609020204030204" pitchFamily="49" charset="0"/>
              </a:rPr>
              <a:t>  </a:t>
            </a: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DataGrid.Columns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endParaRPr lang="en-US" sz="900" kern="1200" dirty="0" smtClean="0">
              <a:latin typeface="Consolas" panose="020B0609020204030204" pitchFamily="49" charset="0"/>
            </a:endParaRPr>
          </a:p>
          <a:p>
            <a:pPr>
              <a:buClrTx/>
              <a:buFontTx/>
              <a:buNone/>
            </a:pPr>
            <a:r>
              <a:rPr lang="en-US" sz="900" kern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900" kern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900" kern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900" kern="1200" dirty="0">
                <a:latin typeface="Consolas" panose="020B0609020204030204" pitchFamily="49" charset="0"/>
              </a:rPr>
              <a:t> </a:t>
            </a:r>
            <a:endParaRPr lang="en-US" sz="900" kern="1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158" y="1641300"/>
            <a:ext cx="3576880" cy="1595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1062" y="666519"/>
            <a:ext cx="670376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3833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r="18943" b="26481"/>
          <a:stretch/>
        </p:blipFill>
        <p:spPr>
          <a:xfrm>
            <a:off x="5921950" y="2708175"/>
            <a:ext cx="3222051" cy="24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 txBox="1"/>
          <p:nvPr/>
        </p:nvSpPr>
        <p:spPr>
          <a:xfrm>
            <a:off x="820050" y="707400"/>
            <a:ext cx="76062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ru-RU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Примеры </a:t>
            </a:r>
            <a:r>
              <a:rPr lang="en-US" sz="24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DSL</a:t>
            </a:r>
          </a:p>
        </p:txBody>
      </p:sp>
      <p:sp>
        <p:nvSpPr>
          <p:cNvPr id="308" name="Google Shape;308;p24"/>
          <p:cNvSpPr txBox="1"/>
          <p:nvPr/>
        </p:nvSpPr>
        <p:spPr>
          <a:xfrm>
            <a:off x="820050" y="4520050"/>
            <a:ext cx="3000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ru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#НесухиеДоклады</a:t>
            </a:r>
            <a:endParaRPr>
              <a:solidFill>
                <a:srgbClr val="0066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50" y="1678595"/>
            <a:ext cx="4191000" cy="1402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550" y="1204236"/>
            <a:ext cx="2639505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Gherkin Language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SpecFlow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" name="Rectangle 4"/>
          <p:cNvSpPr/>
          <p:nvPr/>
        </p:nvSpPr>
        <p:spPr>
          <a:xfrm>
            <a:off x="224550" y="3925837"/>
            <a:ext cx="4362719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\b(?&lt;month&gt;\d{1,2})/(?&lt;day&gt;\d{1,2})/(?&lt;year&gt;\d{2,4})\b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550" y="3397889"/>
            <a:ext cx="1800621" cy="33855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Regular Expression 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5"/>
          <a:srcRect l="2740" t="2159" r="6859" b="6218"/>
          <a:stretch/>
        </p:blipFill>
        <p:spPr>
          <a:xfrm>
            <a:off x="5095631" y="804984"/>
            <a:ext cx="3892061" cy="4142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9237" y="122625"/>
            <a:ext cx="2249270" cy="5847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Entities &amp; Relations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(Custom DSL / DSL Tools)</a:t>
            </a:r>
          </a:p>
        </p:txBody>
      </p:sp>
    </p:spTree>
    <p:extLst>
      <p:ext uri="{BB962C8B-B14F-4D97-AF65-F5344CB8AC3E}">
        <p14:creationId xmlns:p14="http://schemas.microsoft.com/office/powerpoint/2010/main" val="6272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Экран (16:9)</PresentationFormat>
  <Paragraphs>215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Montserrat</vt:lpstr>
      <vt:lpstr>Lucida Grande</vt:lpstr>
      <vt:lpstr>Montserrat ExtraBold</vt:lpstr>
      <vt:lpstr>Arial</vt:lpstr>
      <vt:lpstr>Consolas</vt:lpstr>
      <vt:lpstr>Montserrat SemiBold</vt:lpstr>
      <vt:lpstr>Calibri</vt:lpstr>
      <vt:lpstr>Montserrat Medium</vt:lpstr>
      <vt:lpstr>Simple Dark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2020-12-09T14:28:54Z</dcterms:modified>
</cp:coreProperties>
</file>