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media/image20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302" r:id="rId4"/>
    <p:sldId id="301" r:id="rId5"/>
    <p:sldId id="272" r:id="rId6"/>
    <p:sldId id="297" r:id="rId7"/>
    <p:sldId id="298" r:id="rId8"/>
    <p:sldId id="258" r:id="rId9"/>
    <p:sldId id="259" r:id="rId10"/>
    <p:sldId id="263" r:id="rId11"/>
    <p:sldId id="264" r:id="rId12"/>
    <p:sldId id="265" r:id="rId13"/>
    <p:sldId id="268" r:id="rId14"/>
    <p:sldId id="269" r:id="rId15"/>
    <p:sldId id="305" r:id="rId16"/>
    <p:sldId id="274" r:id="rId17"/>
    <p:sldId id="275" r:id="rId18"/>
    <p:sldId id="276" r:id="rId19"/>
    <p:sldId id="270" r:id="rId20"/>
    <p:sldId id="300" r:id="rId21"/>
    <p:sldId id="299" r:id="rId22"/>
    <p:sldId id="271" r:id="rId23"/>
    <p:sldId id="277" r:id="rId24"/>
    <p:sldId id="278" r:id="rId25"/>
    <p:sldId id="296" r:id="rId26"/>
    <p:sldId id="273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87" r:id="rId35"/>
    <p:sldId id="285" r:id="rId36"/>
    <p:sldId id="289" r:id="rId37"/>
    <p:sldId id="303" r:id="rId38"/>
    <p:sldId id="291" r:id="rId39"/>
    <p:sldId id="304" r:id="rId40"/>
    <p:sldId id="288" r:id="rId41"/>
    <p:sldId id="292" r:id="rId42"/>
    <p:sldId id="306" r:id="rId43"/>
    <p:sldId id="307" r:id="rId44"/>
    <p:sldId id="293" r:id="rId45"/>
    <p:sldId id="294" r:id="rId46"/>
    <p:sldId id="295" r:id="rId47"/>
    <p:sldId id="260" r:id="rId48"/>
    <p:sldId id="261" r:id="rId49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003BC4-6B8C-47E0-85AA-1DA4B1CCD2DD}">
          <p14:sldIdLst>
            <p14:sldId id="262"/>
            <p14:sldId id="257"/>
          </p14:sldIdLst>
        </p14:section>
        <p14:section name="... о JSON и не только" id="{D3B5196B-B874-4453-A122-17E1433822BD}">
          <p14:sldIdLst>
            <p14:sldId id="302"/>
            <p14:sldId id="301"/>
            <p14:sldId id="272"/>
            <p14:sldId id="297"/>
            <p14:sldId id="298"/>
          </p14:sldIdLst>
        </p14:section>
        <p14:section name="… о расширениях редактора" id="{22B60194-3781-4801-BF28-9842F61DB3C2}">
          <p14:sldIdLst>
            <p14:sldId id="258"/>
            <p14:sldId id="259"/>
            <p14:sldId id="263"/>
            <p14:sldId id="264"/>
            <p14:sldId id="265"/>
            <p14:sldId id="268"/>
          </p14:sldIdLst>
        </p14:section>
        <p14:section name="… о разработке расширений в целом" id="{1A9F28CF-A9B1-4B48-A118-B924DD1B7D83}">
          <p14:sldIdLst>
            <p14:sldId id="269"/>
            <p14:sldId id="305"/>
            <p14:sldId id="274"/>
            <p14:sldId id="275"/>
            <p14:sldId id="276"/>
            <p14:sldId id="270"/>
            <p14:sldId id="300"/>
            <p14:sldId id="299"/>
          </p14:sldIdLst>
        </p14:section>
        <p14:section name="… o JSON в Visual Studio" id="{F241985E-9B2D-4E3D-901A-E7A78ADA9AD6}">
          <p14:sldIdLst>
            <p14:sldId id="271"/>
            <p14:sldId id="277"/>
            <p14:sldId id="278"/>
            <p14:sldId id="296"/>
          </p14:sldIdLst>
        </p14:section>
        <p14:section name="… о code completion" id="{637C28F3-C27F-413F-B374-35179FD5D448}">
          <p14:sldIdLst>
            <p14:sldId id="273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</p14:sldIdLst>
        </p14:section>
        <p14:section name="… о тэгах и форматировании текста" id="{5C66C5DA-AC88-4622-A003-B98942C20335}">
          <p14:sldIdLst>
            <p14:sldId id="285"/>
            <p14:sldId id="289"/>
            <p14:sldId id="303"/>
            <p14:sldId id="291"/>
            <p14:sldId id="304"/>
          </p14:sldIdLst>
        </p14:section>
        <p14:section name="… об «украшениях» текста" id="{D040524E-302E-4E9A-9F40-B8D2E0A4CE30}">
          <p14:sldIdLst>
            <p14:sldId id="288"/>
            <p14:sldId id="292"/>
            <p14:sldId id="306"/>
            <p14:sldId id="307"/>
          </p14:sldIdLst>
        </p14:section>
        <p14:section name="… о том, куда дальше" id="{D710AF12-2C69-4A20-815B-B5B65827D8B8}">
          <p14:sldIdLst>
            <p14:sldId id="293"/>
            <p14:sldId id="294"/>
            <p14:sldId id="295"/>
          </p14:sldIdLst>
        </p14:section>
        <p14:section name="... о том, что всё хорошее заканчивается" id="{9F666B42-4AB2-48AD-A50A-4F540624C963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ail Romanov" initials="MR" lastIdx="2" clrIdx="0">
    <p:extLst>
      <p:ext uri="{19B8F6BF-5375-455C-9EA6-DF929625EA0E}">
        <p15:presenceInfo xmlns:p15="http://schemas.microsoft.com/office/powerpoint/2012/main" userId="S-1-5-21-2772791249-4056421456-3424103388-175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14T12:42:04.021" idx="1">
    <p:pos x="10" y="10"/>
    <p:text>Добавить картинок</p:text>
    <p:extLst>
      <p:ext uri="{C676402C-5697-4E1C-873F-D02D1690AC5C}">
        <p15:threadingInfo xmlns:p15="http://schemas.microsoft.com/office/powerpoint/2012/main" timeZoneBias="-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9FE31-8862-46EF-A47C-1847CB1F498C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0E8323E-486F-4480-B7A8-27C2A96E053A}">
      <dgm:prSet/>
      <dgm:spPr/>
      <dgm:t>
        <a:bodyPr/>
        <a:lstStyle/>
        <a:p>
          <a:r>
            <a:rPr lang="ru-RU" baseline="0"/>
            <a:t>Классификация (</a:t>
          </a:r>
          <a:r>
            <a:rPr lang="en-US" baseline="0"/>
            <a:t>Classification types</a:t>
          </a:r>
          <a:r>
            <a:rPr lang="ru-RU" baseline="0"/>
            <a:t>) и раскраска текста</a:t>
          </a:r>
          <a:r>
            <a:rPr lang="en-US" baseline="0"/>
            <a:t> (classification formats)</a:t>
          </a:r>
          <a:endParaRPr lang="en-US"/>
        </a:p>
      </dgm:t>
    </dgm:pt>
    <dgm:pt modelId="{F09A0572-BC38-4350-80EE-BEC372D1AAB1}" type="parTrans" cxnId="{BE1DCA4D-7338-440C-8929-6130F15AC641}">
      <dgm:prSet/>
      <dgm:spPr/>
      <dgm:t>
        <a:bodyPr/>
        <a:lstStyle/>
        <a:p>
          <a:endParaRPr lang="en-US"/>
        </a:p>
      </dgm:t>
    </dgm:pt>
    <dgm:pt modelId="{40015F57-4EDA-4A11-A211-EAAABA23996F}" type="sibTrans" cxnId="{BE1DCA4D-7338-440C-8929-6130F15AC641}">
      <dgm:prSet/>
      <dgm:spPr/>
      <dgm:t>
        <a:bodyPr/>
        <a:lstStyle/>
        <a:p>
          <a:endParaRPr lang="en-US"/>
        </a:p>
      </dgm:t>
    </dgm:pt>
    <dgm:pt modelId="{504F6357-B46F-47BD-BAC1-00770D490054}">
      <dgm:prSet/>
      <dgm:spPr/>
      <dgm:t>
        <a:bodyPr/>
        <a:lstStyle/>
        <a:p>
          <a:r>
            <a:rPr lang="ru-RU" baseline="0"/>
            <a:t>Поля редактора (</a:t>
          </a:r>
          <a:r>
            <a:rPr lang="en-US" baseline="0"/>
            <a:t>Margins</a:t>
          </a:r>
          <a:r>
            <a:rPr lang="ru-RU" baseline="0"/>
            <a:t>)</a:t>
          </a:r>
          <a:endParaRPr lang="en-US"/>
        </a:p>
      </dgm:t>
    </dgm:pt>
    <dgm:pt modelId="{E4C555C0-F2A1-4CBC-99CF-7C730EE57DE4}" type="parTrans" cxnId="{15FE05A0-7DDD-46B6-858E-FCBDDF80E4FE}">
      <dgm:prSet/>
      <dgm:spPr/>
      <dgm:t>
        <a:bodyPr/>
        <a:lstStyle/>
        <a:p>
          <a:endParaRPr lang="en-US"/>
        </a:p>
      </dgm:t>
    </dgm:pt>
    <dgm:pt modelId="{A72A85D3-2A0B-49D8-867F-DF65EE92E40F}" type="sibTrans" cxnId="{15FE05A0-7DDD-46B6-858E-FCBDDF80E4FE}">
      <dgm:prSet/>
      <dgm:spPr/>
      <dgm:t>
        <a:bodyPr/>
        <a:lstStyle/>
        <a:p>
          <a:endParaRPr lang="en-US"/>
        </a:p>
      </dgm:t>
    </dgm:pt>
    <dgm:pt modelId="{321A62C9-0DB9-4CCF-8B0D-5E6BDA51355E}">
      <dgm:prSet/>
      <dgm:spPr/>
      <dgm:t>
        <a:bodyPr/>
        <a:lstStyle/>
        <a:p>
          <a:r>
            <a:rPr lang="ru-RU" baseline="0"/>
            <a:t>Разметка текста (</a:t>
          </a:r>
          <a:r>
            <a:rPr lang="en-US" baseline="0"/>
            <a:t>Tags</a:t>
          </a:r>
          <a:r>
            <a:rPr lang="ru-RU" baseline="0"/>
            <a:t>) и </a:t>
          </a:r>
          <a:r>
            <a:rPr lang="en-US" baseline="0"/>
            <a:t>“</a:t>
          </a:r>
          <a:r>
            <a:rPr lang="ru-RU" baseline="0"/>
            <a:t>украшения</a:t>
          </a:r>
          <a:r>
            <a:rPr lang="en-US" baseline="0"/>
            <a:t>”</a:t>
          </a:r>
          <a:r>
            <a:rPr lang="ru-RU" baseline="0"/>
            <a:t> </a:t>
          </a:r>
          <a:r>
            <a:rPr lang="en-US" baseline="0"/>
            <a:t>(Adornments)</a:t>
          </a:r>
          <a:endParaRPr lang="en-US"/>
        </a:p>
      </dgm:t>
    </dgm:pt>
    <dgm:pt modelId="{2AD849F6-56C0-452A-9107-DAB695933632}" type="parTrans" cxnId="{2BCD3515-E5BB-421D-B146-F96A3895E155}">
      <dgm:prSet/>
      <dgm:spPr/>
      <dgm:t>
        <a:bodyPr/>
        <a:lstStyle/>
        <a:p>
          <a:endParaRPr lang="en-US"/>
        </a:p>
      </dgm:t>
    </dgm:pt>
    <dgm:pt modelId="{3468FF24-D55B-43DE-9A2A-2EE2D2CC6A3F}" type="sibTrans" cxnId="{2BCD3515-E5BB-421D-B146-F96A3895E155}">
      <dgm:prSet/>
      <dgm:spPr/>
      <dgm:t>
        <a:bodyPr/>
        <a:lstStyle/>
        <a:p>
          <a:endParaRPr lang="en-US"/>
        </a:p>
      </dgm:t>
    </dgm:pt>
    <dgm:pt modelId="{2DC5FF37-0A93-4BE5-9C21-8AC0F72D4B60}">
      <dgm:prSet/>
      <dgm:spPr/>
      <dgm:t>
        <a:bodyPr/>
        <a:lstStyle/>
        <a:p>
          <a:r>
            <a:rPr lang="ru-RU" baseline="0"/>
            <a:t>События мыши (</a:t>
          </a:r>
          <a:r>
            <a:rPr lang="en-US" baseline="0"/>
            <a:t>Mouse processors</a:t>
          </a:r>
          <a:r>
            <a:rPr lang="ru-RU" baseline="0"/>
            <a:t>)</a:t>
          </a:r>
          <a:endParaRPr lang="en-US"/>
        </a:p>
      </dgm:t>
    </dgm:pt>
    <dgm:pt modelId="{FE3EEA50-6D8B-4DAB-A05E-15E225E996A5}" type="parTrans" cxnId="{0ED608B8-11DC-4101-A3C2-755EA0B094E0}">
      <dgm:prSet/>
      <dgm:spPr/>
      <dgm:t>
        <a:bodyPr/>
        <a:lstStyle/>
        <a:p>
          <a:endParaRPr lang="en-US"/>
        </a:p>
      </dgm:t>
    </dgm:pt>
    <dgm:pt modelId="{AD37BF0E-472B-4982-B881-F3D7F8A90F87}" type="sibTrans" cxnId="{0ED608B8-11DC-4101-A3C2-755EA0B094E0}">
      <dgm:prSet/>
      <dgm:spPr/>
      <dgm:t>
        <a:bodyPr/>
        <a:lstStyle/>
        <a:p>
          <a:endParaRPr lang="en-US"/>
        </a:p>
      </dgm:t>
    </dgm:pt>
    <dgm:pt modelId="{9DBA27EB-0408-40A0-8653-74CC97A990B4}">
      <dgm:prSet/>
      <dgm:spPr/>
      <dgm:t>
        <a:bodyPr/>
        <a:lstStyle/>
        <a:p>
          <a:r>
            <a:rPr lang="en-US" baseline="0"/>
            <a:t>Drag-and-drop (Drop handlers)</a:t>
          </a:r>
          <a:endParaRPr lang="en-US"/>
        </a:p>
      </dgm:t>
    </dgm:pt>
    <dgm:pt modelId="{A4554643-E988-49B1-B0DF-EC6899CF995A}" type="parTrans" cxnId="{FA8185E3-946E-4040-93DE-936B4BE08DB0}">
      <dgm:prSet/>
      <dgm:spPr/>
      <dgm:t>
        <a:bodyPr/>
        <a:lstStyle/>
        <a:p>
          <a:endParaRPr lang="en-US"/>
        </a:p>
      </dgm:t>
    </dgm:pt>
    <dgm:pt modelId="{E1CB4DA8-3ADB-4929-AF83-7C7FF1191344}" type="sibTrans" cxnId="{FA8185E3-946E-4040-93DE-936B4BE08DB0}">
      <dgm:prSet/>
      <dgm:spPr/>
      <dgm:t>
        <a:bodyPr/>
        <a:lstStyle/>
        <a:p>
          <a:endParaRPr lang="en-US"/>
        </a:p>
      </dgm:t>
    </dgm:pt>
    <dgm:pt modelId="{4C426EE0-EE2A-451A-B7F8-977AAC73361C}">
      <dgm:prSet/>
      <dgm:spPr/>
      <dgm:t>
        <a:bodyPr/>
        <a:lstStyle/>
        <a:p>
          <a:r>
            <a:rPr lang="en-US" baseline="0"/>
            <a:t>IntelliSense </a:t>
          </a:r>
          <a:endParaRPr lang="en-US"/>
        </a:p>
      </dgm:t>
    </dgm:pt>
    <dgm:pt modelId="{2C0E6CE9-3A7B-4E14-AB40-BF15595FB5BC}" type="parTrans" cxnId="{457EC67B-2D6E-4017-86B5-279855CBA170}">
      <dgm:prSet/>
      <dgm:spPr/>
      <dgm:t>
        <a:bodyPr/>
        <a:lstStyle/>
        <a:p>
          <a:endParaRPr lang="en-US"/>
        </a:p>
      </dgm:t>
    </dgm:pt>
    <dgm:pt modelId="{D6534A86-BF73-4E7A-B9ED-845F6C76894D}" type="sibTrans" cxnId="{457EC67B-2D6E-4017-86B5-279855CBA170}">
      <dgm:prSet/>
      <dgm:spPr/>
      <dgm:t>
        <a:bodyPr/>
        <a:lstStyle/>
        <a:p>
          <a:endParaRPr lang="en-US"/>
        </a:p>
      </dgm:t>
    </dgm:pt>
    <dgm:pt modelId="{B2EA2924-4220-461E-A459-E4E80D49C9C1}" type="pres">
      <dgm:prSet presAssocID="{B4A9FE31-8862-46EF-A47C-1847CB1F498C}" presName="Name0" presStyleCnt="0">
        <dgm:presLayoutVars>
          <dgm:dir/>
          <dgm:resizeHandles val="exact"/>
        </dgm:presLayoutVars>
      </dgm:prSet>
      <dgm:spPr/>
    </dgm:pt>
    <dgm:pt modelId="{C3CBC8CF-9010-4FB1-A42A-971E3C346338}" type="pres">
      <dgm:prSet presAssocID="{B0E8323E-486F-4480-B7A8-27C2A96E053A}" presName="node" presStyleLbl="node1" presStyleIdx="0" presStyleCnt="6">
        <dgm:presLayoutVars>
          <dgm:bulletEnabled val="1"/>
        </dgm:presLayoutVars>
      </dgm:prSet>
      <dgm:spPr/>
    </dgm:pt>
    <dgm:pt modelId="{A6D83845-E878-4B26-A230-FBD810093D5D}" type="pres">
      <dgm:prSet presAssocID="{40015F57-4EDA-4A11-A211-EAAABA23996F}" presName="sibTrans" presStyleCnt="0"/>
      <dgm:spPr/>
    </dgm:pt>
    <dgm:pt modelId="{9E4FD7B6-7088-45D9-8130-F3D6899D3CE6}" type="pres">
      <dgm:prSet presAssocID="{504F6357-B46F-47BD-BAC1-00770D490054}" presName="node" presStyleLbl="node1" presStyleIdx="1" presStyleCnt="6">
        <dgm:presLayoutVars>
          <dgm:bulletEnabled val="1"/>
        </dgm:presLayoutVars>
      </dgm:prSet>
      <dgm:spPr/>
    </dgm:pt>
    <dgm:pt modelId="{6CF41DA8-2341-4B4A-B485-BF65AB07C9D0}" type="pres">
      <dgm:prSet presAssocID="{A72A85D3-2A0B-49D8-867F-DF65EE92E40F}" presName="sibTrans" presStyleCnt="0"/>
      <dgm:spPr/>
    </dgm:pt>
    <dgm:pt modelId="{41585578-24BB-4BB7-AA6D-F0A9EECDBEB0}" type="pres">
      <dgm:prSet presAssocID="{321A62C9-0DB9-4CCF-8B0D-5E6BDA51355E}" presName="node" presStyleLbl="node1" presStyleIdx="2" presStyleCnt="6">
        <dgm:presLayoutVars>
          <dgm:bulletEnabled val="1"/>
        </dgm:presLayoutVars>
      </dgm:prSet>
      <dgm:spPr/>
    </dgm:pt>
    <dgm:pt modelId="{31162A82-C009-46DE-ADE2-63D5532D5A7F}" type="pres">
      <dgm:prSet presAssocID="{3468FF24-D55B-43DE-9A2A-2EE2D2CC6A3F}" presName="sibTrans" presStyleCnt="0"/>
      <dgm:spPr/>
    </dgm:pt>
    <dgm:pt modelId="{29F07CC7-C843-47F6-BF42-1640A077A295}" type="pres">
      <dgm:prSet presAssocID="{2DC5FF37-0A93-4BE5-9C21-8AC0F72D4B60}" presName="node" presStyleLbl="node1" presStyleIdx="3" presStyleCnt="6">
        <dgm:presLayoutVars>
          <dgm:bulletEnabled val="1"/>
        </dgm:presLayoutVars>
      </dgm:prSet>
      <dgm:spPr/>
    </dgm:pt>
    <dgm:pt modelId="{9B8C63C0-17C1-4148-AE1D-C67B71708BCF}" type="pres">
      <dgm:prSet presAssocID="{AD37BF0E-472B-4982-B881-F3D7F8A90F87}" presName="sibTrans" presStyleCnt="0"/>
      <dgm:spPr/>
    </dgm:pt>
    <dgm:pt modelId="{AA40D236-40C4-4E57-88B0-B1E60FCF5696}" type="pres">
      <dgm:prSet presAssocID="{9DBA27EB-0408-40A0-8653-74CC97A990B4}" presName="node" presStyleLbl="node1" presStyleIdx="4" presStyleCnt="6">
        <dgm:presLayoutVars>
          <dgm:bulletEnabled val="1"/>
        </dgm:presLayoutVars>
      </dgm:prSet>
      <dgm:spPr/>
    </dgm:pt>
    <dgm:pt modelId="{2090EF7B-945E-48CB-8C4C-89E1B252601D}" type="pres">
      <dgm:prSet presAssocID="{E1CB4DA8-3ADB-4929-AF83-7C7FF1191344}" presName="sibTrans" presStyleCnt="0"/>
      <dgm:spPr/>
    </dgm:pt>
    <dgm:pt modelId="{6BC05E0C-4409-4F69-86CF-E20029448662}" type="pres">
      <dgm:prSet presAssocID="{4C426EE0-EE2A-451A-B7F8-977AAC73361C}" presName="node" presStyleLbl="node1" presStyleIdx="5" presStyleCnt="6">
        <dgm:presLayoutVars>
          <dgm:bulletEnabled val="1"/>
        </dgm:presLayoutVars>
      </dgm:prSet>
      <dgm:spPr/>
    </dgm:pt>
  </dgm:ptLst>
  <dgm:cxnLst>
    <dgm:cxn modelId="{1710630F-1A55-43C7-9C0E-782DE0A7EACA}" type="presOf" srcId="{2DC5FF37-0A93-4BE5-9C21-8AC0F72D4B60}" destId="{29F07CC7-C843-47F6-BF42-1640A077A295}" srcOrd="0" destOrd="0" presId="urn:microsoft.com/office/officeart/2005/8/layout/hList6"/>
    <dgm:cxn modelId="{2BCD3515-E5BB-421D-B146-F96A3895E155}" srcId="{B4A9FE31-8862-46EF-A47C-1847CB1F498C}" destId="{321A62C9-0DB9-4CCF-8B0D-5E6BDA51355E}" srcOrd="2" destOrd="0" parTransId="{2AD849F6-56C0-452A-9107-DAB695933632}" sibTransId="{3468FF24-D55B-43DE-9A2A-2EE2D2CC6A3F}"/>
    <dgm:cxn modelId="{5136A146-5404-4F12-884C-56EF298085EF}" type="presOf" srcId="{321A62C9-0DB9-4CCF-8B0D-5E6BDA51355E}" destId="{41585578-24BB-4BB7-AA6D-F0A9EECDBEB0}" srcOrd="0" destOrd="0" presId="urn:microsoft.com/office/officeart/2005/8/layout/hList6"/>
    <dgm:cxn modelId="{BE1DCA4D-7338-440C-8929-6130F15AC641}" srcId="{B4A9FE31-8862-46EF-A47C-1847CB1F498C}" destId="{B0E8323E-486F-4480-B7A8-27C2A96E053A}" srcOrd="0" destOrd="0" parTransId="{F09A0572-BC38-4350-80EE-BEC372D1AAB1}" sibTransId="{40015F57-4EDA-4A11-A211-EAAABA23996F}"/>
    <dgm:cxn modelId="{457EC67B-2D6E-4017-86B5-279855CBA170}" srcId="{B4A9FE31-8862-46EF-A47C-1847CB1F498C}" destId="{4C426EE0-EE2A-451A-B7F8-977AAC73361C}" srcOrd="5" destOrd="0" parTransId="{2C0E6CE9-3A7B-4E14-AB40-BF15595FB5BC}" sibTransId="{D6534A86-BF73-4E7A-B9ED-845F6C76894D}"/>
    <dgm:cxn modelId="{E5491C81-4363-41A6-B15B-362A388F3874}" type="presOf" srcId="{9DBA27EB-0408-40A0-8653-74CC97A990B4}" destId="{AA40D236-40C4-4E57-88B0-B1E60FCF5696}" srcOrd="0" destOrd="0" presId="urn:microsoft.com/office/officeart/2005/8/layout/hList6"/>
    <dgm:cxn modelId="{418E6381-942D-4279-940B-210783D37F3F}" type="presOf" srcId="{B4A9FE31-8862-46EF-A47C-1847CB1F498C}" destId="{B2EA2924-4220-461E-A459-E4E80D49C9C1}" srcOrd="0" destOrd="0" presId="urn:microsoft.com/office/officeart/2005/8/layout/hList6"/>
    <dgm:cxn modelId="{3CD94E8A-42A1-4C87-AB43-1AB71CB41FFF}" type="presOf" srcId="{4C426EE0-EE2A-451A-B7F8-977AAC73361C}" destId="{6BC05E0C-4409-4F69-86CF-E20029448662}" srcOrd="0" destOrd="0" presId="urn:microsoft.com/office/officeart/2005/8/layout/hList6"/>
    <dgm:cxn modelId="{15FE05A0-7DDD-46B6-858E-FCBDDF80E4FE}" srcId="{B4A9FE31-8862-46EF-A47C-1847CB1F498C}" destId="{504F6357-B46F-47BD-BAC1-00770D490054}" srcOrd="1" destOrd="0" parTransId="{E4C555C0-F2A1-4CBC-99CF-7C730EE57DE4}" sibTransId="{A72A85D3-2A0B-49D8-867F-DF65EE92E40F}"/>
    <dgm:cxn modelId="{0ED608B8-11DC-4101-A3C2-755EA0B094E0}" srcId="{B4A9FE31-8862-46EF-A47C-1847CB1F498C}" destId="{2DC5FF37-0A93-4BE5-9C21-8AC0F72D4B60}" srcOrd="3" destOrd="0" parTransId="{FE3EEA50-6D8B-4DAB-A05E-15E225E996A5}" sibTransId="{AD37BF0E-472B-4982-B881-F3D7F8A90F87}"/>
    <dgm:cxn modelId="{D8A6D7BD-996E-464E-AB2D-195046D6CAC2}" type="presOf" srcId="{504F6357-B46F-47BD-BAC1-00770D490054}" destId="{9E4FD7B6-7088-45D9-8130-F3D6899D3CE6}" srcOrd="0" destOrd="0" presId="urn:microsoft.com/office/officeart/2005/8/layout/hList6"/>
    <dgm:cxn modelId="{FA8185E3-946E-4040-93DE-936B4BE08DB0}" srcId="{B4A9FE31-8862-46EF-A47C-1847CB1F498C}" destId="{9DBA27EB-0408-40A0-8653-74CC97A990B4}" srcOrd="4" destOrd="0" parTransId="{A4554643-E988-49B1-B0DF-EC6899CF995A}" sibTransId="{E1CB4DA8-3ADB-4929-AF83-7C7FF1191344}"/>
    <dgm:cxn modelId="{7A93F0EB-6CEB-4CB3-A5AE-1782DCB288ED}" type="presOf" srcId="{B0E8323E-486F-4480-B7A8-27C2A96E053A}" destId="{C3CBC8CF-9010-4FB1-A42A-971E3C346338}" srcOrd="0" destOrd="0" presId="urn:microsoft.com/office/officeart/2005/8/layout/hList6"/>
    <dgm:cxn modelId="{928E0B1D-8E05-4407-AA4A-35C54C9E0652}" type="presParOf" srcId="{B2EA2924-4220-461E-A459-E4E80D49C9C1}" destId="{C3CBC8CF-9010-4FB1-A42A-971E3C346338}" srcOrd="0" destOrd="0" presId="urn:microsoft.com/office/officeart/2005/8/layout/hList6"/>
    <dgm:cxn modelId="{BD1968EC-C6D7-4371-98F2-F97587E02DF5}" type="presParOf" srcId="{B2EA2924-4220-461E-A459-E4E80D49C9C1}" destId="{A6D83845-E878-4B26-A230-FBD810093D5D}" srcOrd="1" destOrd="0" presId="urn:microsoft.com/office/officeart/2005/8/layout/hList6"/>
    <dgm:cxn modelId="{E11C03F5-4239-421E-9E44-1DA5DE96B069}" type="presParOf" srcId="{B2EA2924-4220-461E-A459-E4E80D49C9C1}" destId="{9E4FD7B6-7088-45D9-8130-F3D6899D3CE6}" srcOrd="2" destOrd="0" presId="urn:microsoft.com/office/officeart/2005/8/layout/hList6"/>
    <dgm:cxn modelId="{4A1E3B03-D9D0-4B07-BE9C-355DDD79AF81}" type="presParOf" srcId="{B2EA2924-4220-461E-A459-E4E80D49C9C1}" destId="{6CF41DA8-2341-4B4A-B485-BF65AB07C9D0}" srcOrd="3" destOrd="0" presId="urn:microsoft.com/office/officeart/2005/8/layout/hList6"/>
    <dgm:cxn modelId="{B6C8043E-571C-4C7B-A9FC-CADE803CF3B5}" type="presParOf" srcId="{B2EA2924-4220-461E-A459-E4E80D49C9C1}" destId="{41585578-24BB-4BB7-AA6D-F0A9EECDBEB0}" srcOrd="4" destOrd="0" presId="urn:microsoft.com/office/officeart/2005/8/layout/hList6"/>
    <dgm:cxn modelId="{49E2A36C-9997-4747-98DE-505525DFCB3C}" type="presParOf" srcId="{B2EA2924-4220-461E-A459-E4E80D49C9C1}" destId="{31162A82-C009-46DE-ADE2-63D5532D5A7F}" srcOrd="5" destOrd="0" presId="urn:microsoft.com/office/officeart/2005/8/layout/hList6"/>
    <dgm:cxn modelId="{BE088578-5348-4783-ACFF-8234A49B006D}" type="presParOf" srcId="{B2EA2924-4220-461E-A459-E4E80D49C9C1}" destId="{29F07CC7-C843-47F6-BF42-1640A077A295}" srcOrd="6" destOrd="0" presId="urn:microsoft.com/office/officeart/2005/8/layout/hList6"/>
    <dgm:cxn modelId="{2C892E3B-0AAF-46F2-81BE-3D9A67936D7E}" type="presParOf" srcId="{B2EA2924-4220-461E-A459-E4E80D49C9C1}" destId="{9B8C63C0-17C1-4148-AE1D-C67B71708BCF}" srcOrd="7" destOrd="0" presId="urn:microsoft.com/office/officeart/2005/8/layout/hList6"/>
    <dgm:cxn modelId="{4392E40E-0600-4106-85C0-3A7714904071}" type="presParOf" srcId="{B2EA2924-4220-461E-A459-E4E80D49C9C1}" destId="{AA40D236-40C4-4E57-88B0-B1E60FCF5696}" srcOrd="8" destOrd="0" presId="urn:microsoft.com/office/officeart/2005/8/layout/hList6"/>
    <dgm:cxn modelId="{FABAB8EC-2D52-47DD-B3D5-320E6239750A}" type="presParOf" srcId="{B2EA2924-4220-461E-A459-E4E80D49C9C1}" destId="{2090EF7B-945E-48CB-8C4C-89E1B252601D}" srcOrd="9" destOrd="0" presId="urn:microsoft.com/office/officeart/2005/8/layout/hList6"/>
    <dgm:cxn modelId="{EFCDB371-1E62-41E1-84E5-3F9C0283A464}" type="presParOf" srcId="{B2EA2924-4220-461E-A459-E4E80D49C9C1}" destId="{6BC05E0C-4409-4F69-86CF-E20029448662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A9FE31-8862-46EF-A47C-1847CB1F498C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0E8323E-486F-4480-B7A8-27C2A96E053A}">
      <dgm:prSet/>
      <dgm:spPr/>
      <dgm:t>
        <a:bodyPr/>
        <a:lstStyle/>
        <a:p>
          <a:r>
            <a:rPr lang="ru-RU" baseline="0"/>
            <a:t>Классификация (</a:t>
          </a:r>
          <a:r>
            <a:rPr lang="en-US" baseline="0"/>
            <a:t>Classification types</a:t>
          </a:r>
          <a:r>
            <a:rPr lang="ru-RU" baseline="0"/>
            <a:t>) и раскраска текста</a:t>
          </a:r>
          <a:r>
            <a:rPr lang="en-US" baseline="0"/>
            <a:t> (classification formats)</a:t>
          </a:r>
          <a:endParaRPr lang="en-US"/>
        </a:p>
      </dgm:t>
    </dgm:pt>
    <dgm:pt modelId="{F09A0572-BC38-4350-80EE-BEC372D1AAB1}" type="parTrans" cxnId="{BE1DCA4D-7338-440C-8929-6130F15AC641}">
      <dgm:prSet/>
      <dgm:spPr/>
      <dgm:t>
        <a:bodyPr/>
        <a:lstStyle/>
        <a:p>
          <a:endParaRPr lang="en-US"/>
        </a:p>
      </dgm:t>
    </dgm:pt>
    <dgm:pt modelId="{40015F57-4EDA-4A11-A211-EAAABA23996F}" type="sibTrans" cxnId="{BE1DCA4D-7338-440C-8929-6130F15AC641}">
      <dgm:prSet/>
      <dgm:spPr/>
      <dgm:t>
        <a:bodyPr/>
        <a:lstStyle/>
        <a:p>
          <a:endParaRPr lang="en-US"/>
        </a:p>
      </dgm:t>
    </dgm:pt>
    <dgm:pt modelId="{504F6357-B46F-47BD-BAC1-00770D490054}">
      <dgm:prSet/>
      <dgm:spPr/>
      <dgm:t>
        <a:bodyPr/>
        <a:lstStyle/>
        <a:p>
          <a:r>
            <a:rPr lang="ru-RU" baseline="0"/>
            <a:t>Поля редактора (</a:t>
          </a:r>
          <a:r>
            <a:rPr lang="en-US" baseline="0"/>
            <a:t>Margins</a:t>
          </a:r>
          <a:r>
            <a:rPr lang="ru-RU" baseline="0"/>
            <a:t>)</a:t>
          </a:r>
          <a:endParaRPr lang="en-US"/>
        </a:p>
      </dgm:t>
    </dgm:pt>
    <dgm:pt modelId="{E4C555C0-F2A1-4CBC-99CF-7C730EE57DE4}" type="parTrans" cxnId="{15FE05A0-7DDD-46B6-858E-FCBDDF80E4FE}">
      <dgm:prSet/>
      <dgm:spPr/>
      <dgm:t>
        <a:bodyPr/>
        <a:lstStyle/>
        <a:p>
          <a:endParaRPr lang="en-US"/>
        </a:p>
      </dgm:t>
    </dgm:pt>
    <dgm:pt modelId="{A72A85D3-2A0B-49D8-867F-DF65EE92E40F}" type="sibTrans" cxnId="{15FE05A0-7DDD-46B6-858E-FCBDDF80E4FE}">
      <dgm:prSet/>
      <dgm:spPr/>
      <dgm:t>
        <a:bodyPr/>
        <a:lstStyle/>
        <a:p>
          <a:endParaRPr lang="en-US"/>
        </a:p>
      </dgm:t>
    </dgm:pt>
    <dgm:pt modelId="{321A62C9-0DB9-4CCF-8B0D-5E6BDA51355E}">
      <dgm:prSet/>
      <dgm:spPr/>
      <dgm:t>
        <a:bodyPr/>
        <a:lstStyle/>
        <a:p>
          <a:r>
            <a:rPr lang="ru-RU" baseline="0"/>
            <a:t>Разметка текста (</a:t>
          </a:r>
          <a:r>
            <a:rPr lang="en-US" baseline="0"/>
            <a:t>Tags</a:t>
          </a:r>
          <a:r>
            <a:rPr lang="ru-RU" baseline="0"/>
            <a:t>) и </a:t>
          </a:r>
          <a:r>
            <a:rPr lang="en-US" baseline="0"/>
            <a:t>“</a:t>
          </a:r>
          <a:r>
            <a:rPr lang="ru-RU" baseline="0"/>
            <a:t>украшения</a:t>
          </a:r>
          <a:r>
            <a:rPr lang="en-US" baseline="0"/>
            <a:t>”</a:t>
          </a:r>
          <a:r>
            <a:rPr lang="ru-RU" baseline="0"/>
            <a:t> </a:t>
          </a:r>
          <a:r>
            <a:rPr lang="en-US" baseline="0"/>
            <a:t>(Adornments)</a:t>
          </a:r>
          <a:endParaRPr lang="en-US"/>
        </a:p>
      </dgm:t>
    </dgm:pt>
    <dgm:pt modelId="{2AD849F6-56C0-452A-9107-DAB695933632}" type="parTrans" cxnId="{2BCD3515-E5BB-421D-B146-F96A3895E155}">
      <dgm:prSet/>
      <dgm:spPr/>
      <dgm:t>
        <a:bodyPr/>
        <a:lstStyle/>
        <a:p>
          <a:endParaRPr lang="en-US"/>
        </a:p>
      </dgm:t>
    </dgm:pt>
    <dgm:pt modelId="{3468FF24-D55B-43DE-9A2A-2EE2D2CC6A3F}" type="sibTrans" cxnId="{2BCD3515-E5BB-421D-B146-F96A3895E155}">
      <dgm:prSet/>
      <dgm:spPr/>
      <dgm:t>
        <a:bodyPr/>
        <a:lstStyle/>
        <a:p>
          <a:endParaRPr lang="en-US"/>
        </a:p>
      </dgm:t>
    </dgm:pt>
    <dgm:pt modelId="{2DC5FF37-0A93-4BE5-9C21-8AC0F72D4B60}">
      <dgm:prSet/>
      <dgm:spPr/>
      <dgm:t>
        <a:bodyPr/>
        <a:lstStyle/>
        <a:p>
          <a:r>
            <a:rPr lang="ru-RU" baseline="0"/>
            <a:t>События мыши (</a:t>
          </a:r>
          <a:r>
            <a:rPr lang="en-US" baseline="0"/>
            <a:t>Mouse processors</a:t>
          </a:r>
          <a:r>
            <a:rPr lang="ru-RU" baseline="0"/>
            <a:t>)</a:t>
          </a:r>
          <a:endParaRPr lang="en-US"/>
        </a:p>
      </dgm:t>
    </dgm:pt>
    <dgm:pt modelId="{FE3EEA50-6D8B-4DAB-A05E-15E225E996A5}" type="parTrans" cxnId="{0ED608B8-11DC-4101-A3C2-755EA0B094E0}">
      <dgm:prSet/>
      <dgm:spPr/>
      <dgm:t>
        <a:bodyPr/>
        <a:lstStyle/>
        <a:p>
          <a:endParaRPr lang="en-US"/>
        </a:p>
      </dgm:t>
    </dgm:pt>
    <dgm:pt modelId="{AD37BF0E-472B-4982-B881-F3D7F8A90F87}" type="sibTrans" cxnId="{0ED608B8-11DC-4101-A3C2-755EA0B094E0}">
      <dgm:prSet/>
      <dgm:spPr/>
      <dgm:t>
        <a:bodyPr/>
        <a:lstStyle/>
        <a:p>
          <a:endParaRPr lang="en-US"/>
        </a:p>
      </dgm:t>
    </dgm:pt>
    <dgm:pt modelId="{9DBA27EB-0408-40A0-8653-74CC97A990B4}">
      <dgm:prSet/>
      <dgm:spPr/>
      <dgm:t>
        <a:bodyPr/>
        <a:lstStyle/>
        <a:p>
          <a:r>
            <a:rPr lang="en-US" baseline="0"/>
            <a:t>Drag-and-drop (Drop handlers)</a:t>
          </a:r>
          <a:endParaRPr lang="en-US"/>
        </a:p>
      </dgm:t>
    </dgm:pt>
    <dgm:pt modelId="{A4554643-E988-49B1-B0DF-EC6899CF995A}" type="parTrans" cxnId="{FA8185E3-946E-4040-93DE-936B4BE08DB0}">
      <dgm:prSet/>
      <dgm:spPr/>
      <dgm:t>
        <a:bodyPr/>
        <a:lstStyle/>
        <a:p>
          <a:endParaRPr lang="en-US"/>
        </a:p>
      </dgm:t>
    </dgm:pt>
    <dgm:pt modelId="{E1CB4DA8-3ADB-4929-AF83-7C7FF1191344}" type="sibTrans" cxnId="{FA8185E3-946E-4040-93DE-936B4BE08DB0}">
      <dgm:prSet/>
      <dgm:spPr/>
      <dgm:t>
        <a:bodyPr/>
        <a:lstStyle/>
        <a:p>
          <a:endParaRPr lang="en-US"/>
        </a:p>
      </dgm:t>
    </dgm:pt>
    <dgm:pt modelId="{4C426EE0-EE2A-451A-B7F8-977AAC73361C}">
      <dgm:prSet/>
      <dgm:spPr/>
      <dgm:t>
        <a:bodyPr/>
        <a:lstStyle/>
        <a:p>
          <a:r>
            <a:rPr lang="en-US" baseline="0"/>
            <a:t>IntelliSense </a:t>
          </a:r>
          <a:endParaRPr lang="en-US"/>
        </a:p>
      </dgm:t>
    </dgm:pt>
    <dgm:pt modelId="{2C0E6CE9-3A7B-4E14-AB40-BF15595FB5BC}" type="parTrans" cxnId="{457EC67B-2D6E-4017-86B5-279855CBA170}">
      <dgm:prSet/>
      <dgm:spPr/>
      <dgm:t>
        <a:bodyPr/>
        <a:lstStyle/>
        <a:p>
          <a:endParaRPr lang="en-US"/>
        </a:p>
      </dgm:t>
    </dgm:pt>
    <dgm:pt modelId="{D6534A86-BF73-4E7A-B9ED-845F6C76894D}" type="sibTrans" cxnId="{457EC67B-2D6E-4017-86B5-279855CBA170}">
      <dgm:prSet/>
      <dgm:spPr/>
      <dgm:t>
        <a:bodyPr/>
        <a:lstStyle/>
        <a:p>
          <a:endParaRPr lang="en-US"/>
        </a:p>
      </dgm:t>
    </dgm:pt>
    <dgm:pt modelId="{B2EA2924-4220-461E-A459-E4E80D49C9C1}" type="pres">
      <dgm:prSet presAssocID="{B4A9FE31-8862-46EF-A47C-1847CB1F498C}" presName="Name0" presStyleCnt="0">
        <dgm:presLayoutVars>
          <dgm:dir/>
          <dgm:resizeHandles val="exact"/>
        </dgm:presLayoutVars>
      </dgm:prSet>
      <dgm:spPr/>
    </dgm:pt>
    <dgm:pt modelId="{C3CBC8CF-9010-4FB1-A42A-971E3C346338}" type="pres">
      <dgm:prSet presAssocID="{B0E8323E-486F-4480-B7A8-27C2A96E053A}" presName="node" presStyleLbl="node1" presStyleIdx="0" presStyleCnt="6">
        <dgm:presLayoutVars>
          <dgm:bulletEnabled val="1"/>
        </dgm:presLayoutVars>
      </dgm:prSet>
      <dgm:spPr/>
    </dgm:pt>
    <dgm:pt modelId="{A6D83845-E878-4B26-A230-FBD810093D5D}" type="pres">
      <dgm:prSet presAssocID="{40015F57-4EDA-4A11-A211-EAAABA23996F}" presName="sibTrans" presStyleCnt="0"/>
      <dgm:spPr/>
    </dgm:pt>
    <dgm:pt modelId="{9E4FD7B6-7088-45D9-8130-F3D6899D3CE6}" type="pres">
      <dgm:prSet presAssocID="{504F6357-B46F-47BD-BAC1-00770D490054}" presName="node" presStyleLbl="node1" presStyleIdx="1" presStyleCnt="6">
        <dgm:presLayoutVars>
          <dgm:bulletEnabled val="1"/>
        </dgm:presLayoutVars>
      </dgm:prSet>
      <dgm:spPr/>
    </dgm:pt>
    <dgm:pt modelId="{6CF41DA8-2341-4B4A-B485-BF65AB07C9D0}" type="pres">
      <dgm:prSet presAssocID="{A72A85D3-2A0B-49D8-867F-DF65EE92E40F}" presName="sibTrans" presStyleCnt="0"/>
      <dgm:spPr/>
    </dgm:pt>
    <dgm:pt modelId="{41585578-24BB-4BB7-AA6D-F0A9EECDBEB0}" type="pres">
      <dgm:prSet presAssocID="{321A62C9-0DB9-4CCF-8B0D-5E6BDA51355E}" presName="node" presStyleLbl="node1" presStyleIdx="2" presStyleCnt="6">
        <dgm:presLayoutVars>
          <dgm:bulletEnabled val="1"/>
        </dgm:presLayoutVars>
      </dgm:prSet>
      <dgm:spPr/>
    </dgm:pt>
    <dgm:pt modelId="{31162A82-C009-46DE-ADE2-63D5532D5A7F}" type="pres">
      <dgm:prSet presAssocID="{3468FF24-D55B-43DE-9A2A-2EE2D2CC6A3F}" presName="sibTrans" presStyleCnt="0"/>
      <dgm:spPr/>
    </dgm:pt>
    <dgm:pt modelId="{29F07CC7-C843-47F6-BF42-1640A077A295}" type="pres">
      <dgm:prSet presAssocID="{2DC5FF37-0A93-4BE5-9C21-8AC0F72D4B60}" presName="node" presStyleLbl="node1" presStyleIdx="3" presStyleCnt="6">
        <dgm:presLayoutVars>
          <dgm:bulletEnabled val="1"/>
        </dgm:presLayoutVars>
      </dgm:prSet>
      <dgm:spPr/>
    </dgm:pt>
    <dgm:pt modelId="{9B8C63C0-17C1-4148-AE1D-C67B71708BCF}" type="pres">
      <dgm:prSet presAssocID="{AD37BF0E-472B-4982-B881-F3D7F8A90F87}" presName="sibTrans" presStyleCnt="0"/>
      <dgm:spPr/>
    </dgm:pt>
    <dgm:pt modelId="{AA40D236-40C4-4E57-88B0-B1E60FCF5696}" type="pres">
      <dgm:prSet presAssocID="{9DBA27EB-0408-40A0-8653-74CC97A990B4}" presName="node" presStyleLbl="node1" presStyleIdx="4" presStyleCnt="6">
        <dgm:presLayoutVars>
          <dgm:bulletEnabled val="1"/>
        </dgm:presLayoutVars>
      </dgm:prSet>
      <dgm:spPr/>
    </dgm:pt>
    <dgm:pt modelId="{2090EF7B-945E-48CB-8C4C-89E1B252601D}" type="pres">
      <dgm:prSet presAssocID="{E1CB4DA8-3ADB-4929-AF83-7C7FF1191344}" presName="sibTrans" presStyleCnt="0"/>
      <dgm:spPr/>
    </dgm:pt>
    <dgm:pt modelId="{6BC05E0C-4409-4F69-86CF-E20029448662}" type="pres">
      <dgm:prSet presAssocID="{4C426EE0-EE2A-451A-B7F8-977AAC73361C}" presName="node" presStyleLbl="node1" presStyleIdx="5" presStyleCnt="6">
        <dgm:presLayoutVars>
          <dgm:bulletEnabled val="1"/>
        </dgm:presLayoutVars>
      </dgm:prSet>
      <dgm:spPr/>
    </dgm:pt>
  </dgm:ptLst>
  <dgm:cxnLst>
    <dgm:cxn modelId="{1710630F-1A55-43C7-9C0E-782DE0A7EACA}" type="presOf" srcId="{2DC5FF37-0A93-4BE5-9C21-8AC0F72D4B60}" destId="{29F07CC7-C843-47F6-BF42-1640A077A295}" srcOrd="0" destOrd="0" presId="urn:microsoft.com/office/officeart/2005/8/layout/hList6"/>
    <dgm:cxn modelId="{2BCD3515-E5BB-421D-B146-F96A3895E155}" srcId="{B4A9FE31-8862-46EF-A47C-1847CB1F498C}" destId="{321A62C9-0DB9-4CCF-8B0D-5E6BDA51355E}" srcOrd="2" destOrd="0" parTransId="{2AD849F6-56C0-452A-9107-DAB695933632}" sibTransId="{3468FF24-D55B-43DE-9A2A-2EE2D2CC6A3F}"/>
    <dgm:cxn modelId="{5136A146-5404-4F12-884C-56EF298085EF}" type="presOf" srcId="{321A62C9-0DB9-4CCF-8B0D-5E6BDA51355E}" destId="{41585578-24BB-4BB7-AA6D-F0A9EECDBEB0}" srcOrd="0" destOrd="0" presId="urn:microsoft.com/office/officeart/2005/8/layout/hList6"/>
    <dgm:cxn modelId="{BE1DCA4D-7338-440C-8929-6130F15AC641}" srcId="{B4A9FE31-8862-46EF-A47C-1847CB1F498C}" destId="{B0E8323E-486F-4480-B7A8-27C2A96E053A}" srcOrd="0" destOrd="0" parTransId="{F09A0572-BC38-4350-80EE-BEC372D1AAB1}" sibTransId="{40015F57-4EDA-4A11-A211-EAAABA23996F}"/>
    <dgm:cxn modelId="{457EC67B-2D6E-4017-86B5-279855CBA170}" srcId="{B4A9FE31-8862-46EF-A47C-1847CB1F498C}" destId="{4C426EE0-EE2A-451A-B7F8-977AAC73361C}" srcOrd="5" destOrd="0" parTransId="{2C0E6CE9-3A7B-4E14-AB40-BF15595FB5BC}" sibTransId="{D6534A86-BF73-4E7A-B9ED-845F6C76894D}"/>
    <dgm:cxn modelId="{E5491C81-4363-41A6-B15B-362A388F3874}" type="presOf" srcId="{9DBA27EB-0408-40A0-8653-74CC97A990B4}" destId="{AA40D236-40C4-4E57-88B0-B1E60FCF5696}" srcOrd="0" destOrd="0" presId="urn:microsoft.com/office/officeart/2005/8/layout/hList6"/>
    <dgm:cxn modelId="{418E6381-942D-4279-940B-210783D37F3F}" type="presOf" srcId="{B4A9FE31-8862-46EF-A47C-1847CB1F498C}" destId="{B2EA2924-4220-461E-A459-E4E80D49C9C1}" srcOrd="0" destOrd="0" presId="urn:microsoft.com/office/officeart/2005/8/layout/hList6"/>
    <dgm:cxn modelId="{3CD94E8A-42A1-4C87-AB43-1AB71CB41FFF}" type="presOf" srcId="{4C426EE0-EE2A-451A-B7F8-977AAC73361C}" destId="{6BC05E0C-4409-4F69-86CF-E20029448662}" srcOrd="0" destOrd="0" presId="urn:microsoft.com/office/officeart/2005/8/layout/hList6"/>
    <dgm:cxn modelId="{15FE05A0-7DDD-46B6-858E-FCBDDF80E4FE}" srcId="{B4A9FE31-8862-46EF-A47C-1847CB1F498C}" destId="{504F6357-B46F-47BD-BAC1-00770D490054}" srcOrd="1" destOrd="0" parTransId="{E4C555C0-F2A1-4CBC-99CF-7C730EE57DE4}" sibTransId="{A72A85D3-2A0B-49D8-867F-DF65EE92E40F}"/>
    <dgm:cxn modelId="{0ED608B8-11DC-4101-A3C2-755EA0B094E0}" srcId="{B4A9FE31-8862-46EF-A47C-1847CB1F498C}" destId="{2DC5FF37-0A93-4BE5-9C21-8AC0F72D4B60}" srcOrd="3" destOrd="0" parTransId="{FE3EEA50-6D8B-4DAB-A05E-15E225E996A5}" sibTransId="{AD37BF0E-472B-4982-B881-F3D7F8A90F87}"/>
    <dgm:cxn modelId="{D8A6D7BD-996E-464E-AB2D-195046D6CAC2}" type="presOf" srcId="{504F6357-B46F-47BD-BAC1-00770D490054}" destId="{9E4FD7B6-7088-45D9-8130-F3D6899D3CE6}" srcOrd="0" destOrd="0" presId="urn:microsoft.com/office/officeart/2005/8/layout/hList6"/>
    <dgm:cxn modelId="{FA8185E3-946E-4040-93DE-936B4BE08DB0}" srcId="{B4A9FE31-8862-46EF-A47C-1847CB1F498C}" destId="{9DBA27EB-0408-40A0-8653-74CC97A990B4}" srcOrd="4" destOrd="0" parTransId="{A4554643-E988-49B1-B0DF-EC6899CF995A}" sibTransId="{E1CB4DA8-3ADB-4929-AF83-7C7FF1191344}"/>
    <dgm:cxn modelId="{7A93F0EB-6CEB-4CB3-A5AE-1782DCB288ED}" type="presOf" srcId="{B0E8323E-486F-4480-B7A8-27C2A96E053A}" destId="{C3CBC8CF-9010-4FB1-A42A-971E3C346338}" srcOrd="0" destOrd="0" presId="urn:microsoft.com/office/officeart/2005/8/layout/hList6"/>
    <dgm:cxn modelId="{928E0B1D-8E05-4407-AA4A-35C54C9E0652}" type="presParOf" srcId="{B2EA2924-4220-461E-A459-E4E80D49C9C1}" destId="{C3CBC8CF-9010-4FB1-A42A-971E3C346338}" srcOrd="0" destOrd="0" presId="urn:microsoft.com/office/officeart/2005/8/layout/hList6"/>
    <dgm:cxn modelId="{BD1968EC-C6D7-4371-98F2-F97587E02DF5}" type="presParOf" srcId="{B2EA2924-4220-461E-A459-E4E80D49C9C1}" destId="{A6D83845-E878-4B26-A230-FBD810093D5D}" srcOrd="1" destOrd="0" presId="urn:microsoft.com/office/officeart/2005/8/layout/hList6"/>
    <dgm:cxn modelId="{E11C03F5-4239-421E-9E44-1DA5DE96B069}" type="presParOf" srcId="{B2EA2924-4220-461E-A459-E4E80D49C9C1}" destId="{9E4FD7B6-7088-45D9-8130-F3D6899D3CE6}" srcOrd="2" destOrd="0" presId="urn:microsoft.com/office/officeart/2005/8/layout/hList6"/>
    <dgm:cxn modelId="{4A1E3B03-D9D0-4B07-BE9C-355DDD79AF81}" type="presParOf" srcId="{B2EA2924-4220-461E-A459-E4E80D49C9C1}" destId="{6CF41DA8-2341-4B4A-B485-BF65AB07C9D0}" srcOrd="3" destOrd="0" presId="urn:microsoft.com/office/officeart/2005/8/layout/hList6"/>
    <dgm:cxn modelId="{B6C8043E-571C-4C7B-A9FC-CADE803CF3B5}" type="presParOf" srcId="{B2EA2924-4220-461E-A459-E4E80D49C9C1}" destId="{41585578-24BB-4BB7-AA6D-F0A9EECDBEB0}" srcOrd="4" destOrd="0" presId="urn:microsoft.com/office/officeart/2005/8/layout/hList6"/>
    <dgm:cxn modelId="{49E2A36C-9997-4747-98DE-505525DFCB3C}" type="presParOf" srcId="{B2EA2924-4220-461E-A459-E4E80D49C9C1}" destId="{31162A82-C009-46DE-ADE2-63D5532D5A7F}" srcOrd="5" destOrd="0" presId="urn:microsoft.com/office/officeart/2005/8/layout/hList6"/>
    <dgm:cxn modelId="{BE088578-5348-4783-ACFF-8234A49B006D}" type="presParOf" srcId="{B2EA2924-4220-461E-A459-E4E80D49C9C1}" destId="{29F07CC7-C843-47F6-BF42-1640A077A295}" srcOrd="6" destOrd="0" presId="urn:microsoft.com/office/officeart/2005/8/layout/hList6"/>
    <dgm:cxn modelId="{2C892E3B-0AAF-46F2-81BE-3D9A67936D7E}" type="presParOf" srcId="{B2EA2924-4220-461E-A459-E4E80D49C9C1}" destId="{9B8C63C0-17C1-4148-AE1D-C67B71708BCF}" srcOrd="7" destOrd="0" presId="urn:microsoft.com/office/officeart/2005/8/layout/hList6"/>
    <dgm:cxn modelId="{4392E40E-0600-4106-85C0-3A7714904071}" type="presParOf" srcId="{B2EA2924-4220-461E-A459-E4E80D49C9C1}" destId="{AA40D236-40C4-4E57-88B0-B1E60FCF5696}" srcOrd="8" destOrd="0" presId="urn:microsoft.com/office/officeart/2005/8/layout/hList6"/>
    <dgm:cxn modelId="{FABAB8EC-2D52-47DD-B3D5-320E6239750A}" type="presParOf" srcId="{B2EA2924-4220-461E-A459-E4E80D49C9C1}" destId="{2090EF7B-945E-48CB-8C4C-89E1B252601D}" srcOrd="9" destOrd="0" presId="urn:microsoft.com/office/officeart/2005/8/layout/hList6"/>
    <dgm:cxn modelId="{EFCDB371-1E62-41E1-84E5-3F9C0283A464}" type="presParOf" srcId="{B2EA2924-4220-461E-A459-E4E80D49C9C1}" destId="{6BC05E0C-4409-4F69-86CF-E20029448662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BC8CF-9010-4FB1-A42A-971E3C346338}">
      <dsp:nvSpPr>
        <dsp:cNvPr id="0" name=""/>
        <dsp:cNvSpPr/>
      </dsp:nvSpPr>
      <dsp:spPr>
        <a:xfrm rot="16200000">
          <a:off x="-1379714" y="1384125"/>
          <a:ext cx="4511040" cy="1742789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0676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baseline="0"/>
            <a:t>Классификация (</a:t>
          </a:r>
          <a:r>
            <a:rPr lang="en-US" sz="1600" kern="1200" baseline="0"/>
            <a:t>Classification types</a:t>
          </a:r>
          <a:r>
            <a:rPr lang="ru-RU" sz="1600" kern="1200" baseline="0"/>
            <a:t>) и раскраска текста</a:t>
          </a:r>
          <a:r>
            <a:rPr lang="en-US" sz="1600" kern="1200" baseline="0"/>
            <a:t> (classification formats)</a:t>
          </a:r>
          <a:endParaRPr lang="en-US" sz="1600" kern="1200"/>
        </a:p>
      </dsp:txBody>
      <dsp:txXfrm rot="5400000">
        <a:off x="4411" y="902208"/>
        <a:ext cx="1742789" cy="2706624"/>
      </dsp:txXfrm>
    </dsp:sp>
    <dsp:sp modelId="{9E4FD7B6-7088-45D9-8130-F3D6899D3CE6}">
      <dsp:nvSpPr>
        <dsp:cNvPr id="0" name=""/>
        <dsp:cNvSpPr/>
      </dsp:nvSpPr>
      <dsp:spPr>
        <a:xfrm rot="16200000">
          <a:off x="493784" y="1384125"/>
          <a:ext cx="4511040" cy="1742789"/>
        </a:xfrm>
        <a:prstGeom prst="flowChartManualOperation">
          <a:avLst/>
        </a:prstGeom>
        <a:solidFill>
          <a:schemeClr val="accent5">
            <a:hueOff val="3242363"/>
            <a:satOff val="3806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0676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baseline="0"/>
            <a:t>Поля редактора (</a:t>
          </a:r>
          <a:r>
            <a:rPr lang="en-US" sz="1600" kern="1200" baseline="0"/>
            <a:t>Margins</a:t>
          </a:r>
          <a:r>
            <a:rPr lang="ru-RU" sz="1600" kern="1200" baseline="0"/>
            <a:t>)</a:t>
          </a:r>
          <a:endParaRPr lang="en-US" sz="1600" kern="1200"/>
        </a:p>
      </dsp:txBody>
      <dsp:txXfrm rot="5400000">
        <a:off x="1877909" y="902208"/>
        <a:ext cx="1742789" cy="2706624"/>
      </dsp:txXfrm>
    </dsp:sp>
    <dsp:sp modelId="{41585578-24BB-4BB7-AA6D-F0A9EECDBEB0}">
      <dsp:nvSpPr>
        <dsp:cNvPr id="0" name=""/>
        <dsp:cNvSpPr/>
      </dsp:nvSpPr>
      <dsp:spPr>
        <a:xfrm rot="16200000">
          <a:off x="2367282" y="1384125"/>
          <a:ext cx="4511040" cy="1742789"/>
        </a:xfrm>
        <a:prstGeom prst="flowChartManualOperation">
          <a:avLst/>
        </a:prstGeom>
        <a:solidFill>
          <a:schemeClr val="accent5">
            <a:hueOff val="6484726"/>
            <a:satOff val="7612"/>
            <a:lumOff val="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0676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baseline="0"/>
            <a:t>Разметка текста (</a:t>
          </a:r>
          <a:r>
            <a:rPr lang="en-US" sz="1600" kern="1200" baseline="0"/>
            <a:t>Tags</a:t>
          </a:r>
          <a:r>
            <a:rPr lang="ru-RU" sz="1600" kern="1200" baseline="0"/>
            <a:t>) и </a:t>
          </a:r>
          <a:r>
            <a:rPr lang="en-US" sz="1600" kern="1200" baseline="0"/>
            <a:t>“</a:t>
          </a:r>
          <a:r>
            <a:rPr lang="ru-RU" sz="1600" kern="1200" baseline="0"/>
            <a:t>украшения</a:t>
          </a:r>
          <a:r>
            <a:rPr lang="en-US" sz="1600" kern="1200" baseline="0"/>
            <a:t>”</a:t>
          </a:r>
          <a:r>
            <a:rPr lang="ru-RU" sz="1600" kern="1200" baseline="0"/>
            <a:t> </a:t>
          </a:r>
          <a:r>
            <a:rPr lang="en-US" sz="1600" kern="1200" baseline="0"/>
            <a:t>(Adornments)</a:t>
          </a:r>
          <a:endParaRPr lang="en-US" sz="1600" kern="1200"/>
        </a:p>
      </dsp:txBody>
      <dsp:txXfrm rot="5400000">
        <a:off x="3751407" y="902208"/>
        <a:ext cx="1742789" cy="2706624"/>
      </dsp:txXfrm>
    </dsp:sp>
    <dsp:sp modelId="{29F07CC7-C843-47F6-BF42-1640A077A295}">
      <dsp:nvSpPr>
        <dsp:cNvPr id="0" name=""/>
        <dsp:cNvSpPr/>
      </dsp:nvSpPr>
      <dsp:spPr>
        <a:xfrm rot="16200000">
          <a:off x="4240781" y="1384125"/>
          <a:ext cx="4511040" cy="1742789"/>
        </a:xfrm>
        <a:prstGeom prst="flowChartManualOperation">
          <a:avLst/>
        </a:prstGeom>
        <a:solidFill>
          <a:schemeClr val="accent5">
            <a:hueOff val="9727090"/>
            <a:satOff val="11417"/>
            <a:lumOff val="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0676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baseline="0"/>
            <a:t>События мыши (</a:t>
          </a:r>
          <a:r>
            <a:rPr lang="en-US" sz="1600" kern="1200" baseline="0"/>
            <a:t>Mouse processors</a:t>
          </a:r>
          <a:r>
            <a:rPr lang="ru-RU" sz="1600" kern="1200" baseline="0"/>
            <a:t>)</a:t>
          </a:r>
          <a:endParaRPr lang="en-US" sz="1600" kern="1200"/>
        </a:p>
      </dsp:txBody>
      <dsp:txXfrm rot="5400000">
        <a:off x="5624906" y="902208"/>
        <a:ext cx="1742789" cy="2706624"/>
      </dsp:txXfrm>
    </dsp:sp>
    <dsp:sp modelId="{AA40D236-40C4-4E57-88B0-B1E60FCF5696}">
      <dsp:nvSpPr>
        <dsp:cNvPr id="0" name=""/>
        <dsp:cNvSpPr/>
      </dsp:nvSpPr>
      <dsp:spPr>
        <a:xfrm rot="16200000">
          <a:off x="6114279" y="1384125"/>
          <a:ext cx="4511040" cy="1742789"/>
        </a:xfrm>
        <a:prstGeom prst="flowChartManualOperation">
          <a:avLst/>
        </a:prstGeom>
        <a:solidFill>
          <a:schemeClr val="accent5">
            <a:hueOff val="12969453"/>
            <a:satOff val="15223"/>
            <a:lumOff val="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0676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Drag-and-drop (Drop handlers)</a:t>
          </a:r>
          <a:endParaRPr lang="en-US" sz="1600" kern="1200"/>
        </a:p>
      </dsp:txBody>
      <dsp:txXfrm rot="5400000">
        <a:off x="7498404" y="902208"/>
        <a:ext cx="1742789" cy="2706624"/>
      </dsp:txXfrm>
    </dsp:sp>
    <dsp:sp modelId="{6BC05E0C-4409-4F69-86CF-E20029448662}">
      <dsp:nvSpPr>
        <dsp:cNvPr id="0" name=""/>
        <dsp:cNvSpPr/>
      </dsp:nvSpPr>
      <dsp:spPr>
        <a:xfrm rot="16200000">
          <a:off x="7987778" y="1384125"/>
          <a:ext cx="4511040" cy="1742789"/>
        </a:xfrm>
        <a:prstGeom prst="flowChartManualOperation">
          <a:avLst/>
        </a:prstGeom>
        <a:solidFill>
          <a:schemeClr val="accent5">
            <a:hueOff val="16211816"/>
            <a:satOff val="19029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0676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IntelliSense </a:t>
          </a:r>
          <a:endParaRPr lang="en-US" sz="1600" kern="1200"/>
        </a:p>
      </dsp:txBody>
      <dsp:txXfrm rot="5400000">
        <a:off x="9371903" y="902208"/>
        <a:ext cx="1742789" cy="2706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BC8CF-9010-4FB1-A42A-971E3C346338}">
      <dsp:nvSpPr>
        <dsp:cNvPr id="0" name=""/>
        <dsp:cNvSpPr/>
      </dsp:nvSpPr>
      <dsp:spPr>
        <a:xfrm rot="16200000">
          <a:off x="-1379714" y="1384125"/>
          <a:ext cx="4511040" cy="1742789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0676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baseline="0"/>
            <a:t>Классификация (</a:t>
          </a:r>
          <a:r>
            <a:rPr lang="en-US" sz="1600" kern="1200" baseline="0"/>
            <a:t>Classification types</a:t>
          </a:r>
          <a:r>
            <a:rPr lang="ru-RU" sz="1600" kern="1200" baseline="0"/>
            <a:t>) и раскраска текста</a:t>
          </a:r>
          <a:r>
            <a:rPr lang="en-US" sz="1600" kern="1200" baseline="0"/>
            <a:t> (classification formats)</a:t>
          </a:r>
          <a:endParaRPr lang="en-US" sz="1600" kern="1200"/>
        </a:p>
      </dsp:txBody>
      <dsp:txXfrm rot="5400000">
        <a:off x="4411" y="902208"/>
        <a:ext cx="1742789" cy="2706624"/>
      </dsp:txXfrm>
    </dsp:sp>
    <dsp:sp modelId="{9E4FD7B6-7088-45D9-8130-F3D6899D3CE6}">
      <dsp:nvSpPr>
        <dsp:cNvPr id="0" name=""/>
        <dsp:cNvSpPr/>
      </dsp:nvSpPr>
      <dsp:spPr>
        <a:xfrm rot="16200000">
          <a:off x="493784" y="1384125"/>
          <a:ext cx="4511040" cy="1742789"/>
        </a:xfrm>
        <a:prstGeom prst="flowChartManualOperation">
          <a:avLst/>
        </a:prstGeom>
        <a:solidFill>
          <a:schemeClr val="accent5">
            <a:hueOff val="3242363"/>
            <a:satOff val="3806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0676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baseline="0"/>
            <a:t>Поля редактора (</a:t>
          </a:r>
          <a:r>
            <a:rPr lang="en-US" sz="1600" kern="1200" baseline="0"/>
            <a:t>Margins</a:t>
          </a:r>
          <a:r>
            <a:rPr lang="ru-RU" sz="1600" kern="1200" baseline="0"/>
            <a:t>)</a:t>
          </a:r>
          <a:endParaRPr lang="en-US" sz="1600" kern="1200"/>
        </a:p>
      </dsp:txBody>
      <dsp:txXfrm rot="5400000">
        <a:off x="1877909" y="902208"/>
        <a:ext cx="1742789" cy="2706624"/>
      </dsp:txXfrm>
    </dsp:sp>
    <dsp:sp modelId="{41585578-24BB-4BB7-AA6D-F0A9EECDBEB0}">
      <dsp:nvSpPr>
        <dsp:cNvPr id="0" name=""/>
        <dsp:cNvSpPr/>
      </dsp:nvSpPr>
      <dsp:spPr>
        <a:xfrm rot="16200000">
          <a:off x="2367282" y="1384125"/>
          <a:ext cx="4511040" cy="1742789"/>
        </a:xfrm>
        <a:prstGeom prst="flowChartManualOperation">
          <a:avLst/>
        </a:prstGeom>
        <a:solidFill>
          <a:schemeClr val="accent5">
            <a:hueOff val="6484726"/>
            <a:satOff val="7612"/>
            <a:lumOff val="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0676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baseline="0"/>
            <a:t>Разметка текста (</a:t>
          </a:r>
          <a:r>
            <a:rPr lang="en-US" sz="1600" kern="1200" baseline="0"/>
            <a:t>Tags</a:t>
          </a:r>
          <a:r>
            <a:rPr lang="ru-RU" sz="1600" kern="1200" baseline="0"/>
            <a:t>) и </a:t>
          </a:r>
          <a:r>
            <a:rPr lang="en-US" sz="1600" kern="1200" baseline="0"/>
            <a:t>“</a:t>
          </a:r>
          <a:r>
            <a:rPr lang="ru-RU" sz="1600" kern="1200" baseline="0"/>
            <a:t>украшения</a:t>
          </a:r>
          <a:r>
            <a:rPr lang="en-US" sz="1600" kern="1200" baseline="0"/>
            <a:t>”</a:t>
          </a:r>
          <a:r>
            <a:rPr lang="ru-RU" sz="1600" kern="1200" baseline="0"/>
            <a:t> </a:t>
          </a:r>
          <a:r>
            <a:rPr lang="en-US" sz="1600" kern="1200" baseline="0"/>
            <a:t>(Adornments)</a:t>
          </a:r>
          <a:endParaRPr lang="en-US" sz="1600" kern="1200"/>
        </a:p>
      </dsp:txBody>
      <dsp:txXfrm rot="5400000">
        <a:off x="3751407" y="902208"/>
        <a:ext cx="1742789" cy="2706624"/>
      </dsp:txXfrm>
    </dsp:sp>
    <dsp:sp modelId="{29F07CC7-C843-47F6-BF42-1640A077A295}">
      <dsp:nvSpPr>
        <dsp:cNvPr id="0" name=""/>
        <dsp:cNvSpPr/>
      </dsp:nvSpPr>
      <dsp:spPr>
        <a:xfrm rot="16200000">
          <a:off x="4240781" y="1384125"/>
          <a:ext cx="4511040" cy="1742789"/>
        </a:xfrm>
        <a:prstGeom prst="flowChartManualOperation">
          <a:avLst/>
        </a:prstGeom>
        <a:solidFill>
          <a:schemeClr val="accent5">
            <a:hueOff val="9727090"/>
            <a:satOff val="11417"/>
            <a:lumOff val="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0676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baseline="0"/>
            <a:t>События мыши (</a:t>
          </a:r>
          <a:r>
            <a:rPr lang="en-US" sz="1600" kern="1200" baseline="0"/>
            <a:t>Mouse processors</a:t>
          </a:r>
          <a:r>
            <a:rPr lang="ru-RU" sz="1600" kern="1200" baseline="0"/>
            <a:t>)</a:t>
          </a:r>
          <a:endParaRPr lang="en-US" sz="1600" kern="1200"/>
        </a:p>
      </dsp:txBody>
      <dsp:txXfrm rot="5400000">
        <a:off x="5624906" y="902208"/>
        <a:ext cx="1742789" cy="2706624"/>
      </dsp:txXfrm>
    </dsp:sp>
    <dsp:sp modelId="{AA40D236-40C4-4E57-88B0-B1E60FCF5696}">
      <dsp:nvSpPr>
        <dsp:cNvPr id="0" name=""/>
        <dsp:cNvSpPr/>
      </dsp:nvSpPr>
      <dsp:spPr>
        <a:xfrm rot="16200000">
          <a:off x="6114279" y="1384125"/>
          <a:ext cx="4511040" cy="1742789"/>
        </a:xfrm>
        <a:prstGeom prst="flowChartManualOperation">
          <a:avLst/>
        </a:prstGeom>
        <a:solidFill>
          <a:schemeClr val="accent5">
            <a:hueOff val="12969453"/>
            <a:satOff val="15223"/>
            <a:lumOff val="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0676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Drag-and-drop (Drop handlers)</a:t>
          </a:r>
          <a:endParaRPr lang="en-US" sz="1600" kern="1200"/>
        </a:p>
      </dsp:txBody>
      <dsp:txXfrm rot="5400000">
        <a:off x="7498404" y="902208"/>
        <a:ext cx="1742789" cy="2706624"/>
      </dsp:txXfrm>
    </dsp:sp>
    <dsp:sp modelId="{6BC05E0C-4409-4F69-86CF-E20029448662}">
      <dsp:nvSpPr>
        <dsp:cNvPr id="0" name=""/>
        <dsp:cNvSpPr/>
      </dsp:nvSpPr>
      <dsp:spPr>
        <a:xfrm rot="16200000">
          <a:off x="7987778" y="1384125"/>
          <a:ext cx="4511040" cy="1742789"/>
        </a:xfrm>
        <a:prstGeom prst="flowChartManualOperation">
          <a:avLst/>
        </a:prstGeom>
        <a:solidFill>
          <a:schemeClr val="accent5">
            <a:hueOff val="16211816"/>
            <a:satOff val="19029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0676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IntelliSense </a:t>
          </a:r>
          <a:endParaRPr lang="en-US" sz="1600" kern="1200"/>
        </a:p>
      </dsp:txBody>
      <dsp:txXfrm rot="5400000">
        <a:off x="9371903" y="902208"/>
        <a:ext cx="1742789" cy="2706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0" y="673102"/>
            <a:ext cx="1658256" cy="615749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97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493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77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49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7942" y="2497976"/>
            <a:ext cx="50161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cap="al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 Black" panose="020B0A04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1589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6924" y="2497976"/>
            <a:ext cx="1057815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cap="al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2757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377152" y="1439864"/>
            <a:ext cx="5222436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68"/>
          <a:stretch/>
        </p:blipFill>
        <p:spPr>
          <a:xfrm>
            <a:off x="412915" y="1439864"/>
            <a:ext cx="5555435" cy="410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2" y="4038767"/>
            <a:ext cx="10515600" cy="1325563"/>
          </a:xfrm>
          <a:prstGeom prst="rect">
            <a:avLst/>
          </a:prstGeom>
        </p:spPr>
        <p:txBody>
          <a:bodyPr/>
          <a:lstStyle>
            <a:lvl1pPr algn="l">
              <a:defRPr cap="all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7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AC8C9B-FDDD-455E-9D94-E2B90E916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433" y="717576"/>
            <a:ext cx="1658256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5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794" y="6587744"/>
            <a:ext cx="634039" cy="2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9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mef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VSSDK-Extensibility-Samples" TargetMode="External"/><Relationship Id="rId2" Type="http://schemas.openxmlformats.org/officeDocument/2006/relationships/hyperlink" Target="https://docs.microsoft.com/en-us/visualstudio/extensibility/extending-the-editor-and-language-service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adskristensen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4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JSON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на стероидах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286850" y="3072428"/>
            <a:ext cx="8650817" cy="356572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или расширяем редактор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</a:rPr>
              <a:t>Visual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</a:rPr>
              <a:t>Studio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 под свои задачи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7359F-A3BA-4DD2-B831-47D77D35E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32" y="564889"/>
            <a:ext cx="1658256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3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ECB9A-681B-4DEC-96A9-1B4672D0A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Классификация и раскраска текста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69235F-7724-4043-AC90-E94CBEFEC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22" y="2353634"/>
            <a:ext cx="4259499" cy="116955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VSTemplate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3.0.0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TemplateData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PNG 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PNG 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43D0B-C4B9-4F16-8DBC-8BA4EA10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948" y="3158790"/>
            <a:ext cx="5117719" cy="2985336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D247120-95CB-42D5-BED7-78CF8C9A6C10}"/>
              </a:ext>
            </a:extLst>
          </p:cNvPr>
          <p:cNvSpPr/>
          <p:nvPr/>
        </p:nvSpPr>
        <p:spPr>
          <a:xfrm>
            <a:off x="507333" y="4570523"/>
            <a:ext cx="1323473" cy="612648"/>
          </a:xfrm>
          <a:prstGeom prst="wedgeRoundRectCallout">
            <a:avLst>
              <a:gd name="adj1" fmla="val 50794"/>
              <a:gd name="adj2" fmla="val -22684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XML Name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059846F-D765-4874-A15E-22EA4E4CCE6A}"/>
              </a:ext>
            </a:extLst>
          </p:cNvPr>
          <p:cNvSpPr/>
          <p:nvPr/>
        </p:nvSpPr>
        <p:spPr>
          <a:xfrm>
            <a:off x="1417433" y="1126767"/>
            <a:ext cx="1323473" cy="612648"/>
          </a:xfrm>
          <a:prstGeom prst="wedgeRoundRectCallout">
            <a:avLst>
              <a:gd name="adj1" fmla="val 15036"/>
              <a:gd name="adj2" fmla="val 20128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XML Attribute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11D7512-AB83-4EA3-920B-567708395280}"/>
              </a:ext>
            </a:extLst>
          </p:cNvPr>
          <p:cNvSpPr/>
          <p:nvPr/>
        </p:nvSpPr>
        <p:spPr>
          <a:xfrm>
            <a:off x="2965496" y="4554898"/>
            <a:ext cx="1323473" cy="612648"/>
          </a:xfrm>
          <a:prstGeom prst="wedgeRoundRectCallout">
            <a:avLst>
              <a:gd name="adj1" fmla="val -55873"/>
              <a:gd name="adj2" fmla="val -22422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XML Text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C95DC05F-5BDB-4EE6-8214-C63BC6B9422C}"/>
              </a:ext>
            </a:extLst>
          </p:cNvPr>
          <p:cNvSpPr/>
          <p:nvPr/>
        </p:nvSpPr>
        <p:spPr>
          <a:xfrm>
            <a:off x="4411579" y="1240583"/>
            <a:ext cx="1323473" cy="612648"/>
          </a:xfrm>
          <a:prstGeom prst="wedgeRoundRectCallout">
            <a:avLst>
              <a:gd name="adj1" fmla="val -147994"/>
              <a:gd name="adj2" fmla="val 1790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XML Attribute Value</a:t>
            </a:r>
          </a:p>
        </p:txBody>
      </p:sp>
    </p:spTree>
    <p:extLst>
      <p:ext uri="{BB962C8B-B14F-4D97-AF65-F5344CB8AC3E}">
        <p14:creationId xmlns:p14="http://schemas.microsoft.com/office/powerpoint/2010/main" val="410478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9F2464-82D2-4270-8ABD-D60D15150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Поля редактора (</a:t>
            </a:r>
            <a:r>
              <a:rPr lang="en-US" dirty="0"/>
              <a:t>Margins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5EE4A-2106-4618-A4BD-E1D821D4D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277102"/>
            <a:ext cx="6811067" cy="2941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A99A8E-4FA8-4D31-ACDB-A9EFCB6314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8" r="72163" b="43113"/>
          <a:stretch/>
        </p:blipFill>
        <p:spPr>
          <a:xfrm>
            <a:off x="5791200" y="2029326"/>
            <a:ext cx="4347410" cy="335667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447E74-C760-48CB-97D0-662ECBA047B6}"/>
              </a:ext>
            </a:extLst>
          </p:cNvPr>
          <p:cNvSpPr/>
          <p:nvPr/>
        </p:nvSpPr>
        <p:spPr>
          <a:xfrm>
            <a:off x="296779" y="1588168"/>
            <a:ext cx="7082589" cy="376990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469A-F832-476B-9594-F28D7E71C40B}"/>
              </a:ext>
            </a:extLst>
          </p:cNvPr>
          <p:cNvSpPr/>
          <p:nvPr/>
        </p:nvSpPr>
        <p:spPr>
          <a:xfrm>
            <a:off x="6039853" y="2943727"/>
            <a:ext cx="473242" cy="2637172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8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491348-83D5-4CF0-9CE5-D7D90354C6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Разметка текста и </a:t>
            </a:r>
            <a:r>
              <a:rPr lang="en-US" dirty="0"/>
              <a:t>“</a:t>
            </a:r>
            <a:r>
              <a:rPr lang="ru-RU" dirty="0"/>
              <a:t>украшения</a:t>
            </a:r>
            <a:r>
              <a:rPr lang="en-US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5005F-6AC7-4652-B7A2-E224E6FE6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t="42191" r="66843" b="34369"/>
          <a:stretch/>
        </p:blipFill>
        <p:spPr>
          <a:xfrm>
            <a:off x="449179" y="1259304"/>
            <a:ext cx="4628147" cy="2077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D310D-4192-452B-BB8F-C21BFC55A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062" y="2289253"/>
            <a:ext cx="3372321" cy="1219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E87F41-CBC6-4EF8-A4CA-612D57C3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223" y="3141746"/>
            <a:ext cx="3867150" cy="272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2FDB55-C015-405E-A16B-791A48EBA04C}"/>
              </a:ext>
            </a:extLst>
          </p:cNvPr>
          <p:cNvSpPr/>
          <p:nvPr/>
        </p:nvSpPr>
        <p:spPr>
          <a:xfrm>
            <a:off x="1395663" y="1486979"/>
            <a:ext cx="665748" cy="146476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CBC0BF-D075-402E-ACCC-93E988F568E3}"/>
              </a:ext>
            </a:extLst>
          </p:cNvPr>
          <p:cNvSpPr/>
          <p:nvPr/>
        </p:nvSpPr>
        <p:spPr>
          <a:xfrm>
            <a:off x="3309924" y="3233063"/>
            <a:ext cx="665748" cy="492631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BC61C9-6A3A-47AC-AA20-05348BED9D4B}"/>
              </a:ext>
            </a:extLst>
          </p:cNvPr>
          <p:cNvSpPr/>
          <p:nvPr/>
        </p:nvSpPr>
        <p:spPr>
          <a:xfrm>
            <a:off x="1957138" y="3336758"/>
            <a:ext cx="441158" cy="220905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B2005-C46E-4DFE-8293-48B55690639A}"/>
              </a:ext>
            </a:extLst>
          </p:cNvPr>
          <p:cNvSpPr/>
          <p:nvPr/>
        </p:nvSpPr>
        <p:spPr>
          <a:xfrm>
            <a:off x="8715125" y="2382245"/>
            <a:ext cx="665748" cy="569502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F24F9-90A1-4FAD-8CC1-CA637A70B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080" y="1485938"/>
            <a:ext cx="2266950" cy="73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53E6F6-87D7-4938-B37F-DB7511EEDC3A}"/>
              </a:ext>
            </a:extLst>
          </p:cNvPr>
          <p:cNvSpPr/>
          <p:nvPr/>
        </p:nvSpPr>
        <p:spPr>
          <a:xfrm>
            <a:off x="6095999" y="1684421"/>
            <a:ext cx="1772653" cy="393032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51571E-1EF5-4F36-8BC6-3F0C0A35E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058" y="3788863"/>
            <a:ext cx="5648325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3214E4-78AA-4AC4-8475-EE06015D6BB4}"/>
              </a:ext>
            </a:extLst>
          </p:cNvPr>
          <p:cNvSpPr/>
          <p:nvPr/>
        </p:nvSpPr>
        <p:spPr>
          <a:xfrm>
            <a:off x="6095998" y="3788863"/>
            <a:ext cx="3048001" cy="350000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4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2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D73CBE-22E8-492F-B505-47686A645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IntelliSense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7AB39D-8CFF-495A-9F40-D96DD8C612D0}"/>
              </a:ext>
            </a:extLst>
          </p:cNvPr>
          <p:cNvGrpSpPr/>
          <p:nvPr/>
        </p:nvGrpSpPr>
        <p:grpSpPr>
          <a:xfrm>
            <a:off x="201342" y="1259160"/>
            <a:ext cx="2597186" cy="2237889"/>
            <a:chOff x="201342" y="1259160"/>
            <a:chExt cx="2597186" cy="223788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760922E-E2F5-486D-A99C-5160067A4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224" y="1772783"/>
              <a:ext cx="1419423" cy="17242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E79950-5299-4483-9523-36A44A99F71A}"/>
                </a:ext>
              </a:extLst>
            </p:cNvPr>
            <p:cNvSpPr/>
            <p:nvPr/>
          </p:nvSpPr>
          <p:spPr>
            <a:xfrm>
              <a:off x="201342" y="1259160"/>
              <a:ext cx="2597186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Statement Completion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76793B-2E2F-411C-AD1B-C76CB285F526}"/>
              </a:ext>
            </a:extLst>
          </p:cNvPr>
          <p:cNvGrpSpPr/>
          <p:nvPr/>
        </p:nvGrpSpPr>
        <p:grpSpPr>
          <a:xfrm>
            <a:off x="8483303" y="4487821"/>
            <a:ext cx="3304674" cy="1747012"/>
            <a:chOff x="7895475" y="4400796"/>
            <a:chExt cx="3304674" cy="17470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34B1C8-7CC7-453D-8C44-5B73B57518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02" t="27006" r="70592" b="54865"/>
            <a:stretch/>
          </p:blipFill>
          <p:spPr>
            <a:xfrm>
              <a:off x="7895475" y="4905159"/>
              <a:ext cx="3304674" cy="124264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D1653F-CE3B-43F5-897D-F896A95EBFBD}"/>
                </a:ext>
              </a:extLst>
            </p:cNvPr>
            <p:cNvSpPr/>
            <p:nvPr/>
          </p:nvSpPr>
          <p:spPr>
            <a:xfrm>
              <a:off x="8868780" y="4400796"/>
              <a:ext cx="1358064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Light bulbs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A6A066-EE42-4A3E-A0E9-90D7566ED6F9}"/>
              </a:ext>
            </a:extLst>
          </p:cNvPr>
          <p:cNvGrpSpPr/>
          <p:nvPr/>
        </p:nvGrpSpPr>
        <p:grpSpPr>
          <a:xfrm>
            <a:off x="3058068" y="3606966"/>
            <a:ext cx="2801482" cy="1712753"/>
            <a:chOff x="2895785" y="3823547"/>
            <a:chExt cx="2801482" cy="171275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3F66A3-E0F3-4471-8399-E65C582EE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785" y="4249905"/>
              <a:ext cx="2801482" cy="12863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5211B8-976A-4522-A34B-E6984E051EBC}"/>
                </a:ext>
              </a:extLst>
            </p:cNvPr>
            <p:cNvSpPr/>
            <p:nvPr/>
          </p:nvSpPr>
          <p:spPr>
            <a:xfrm>
              <a:off x="3417920" y="3823547"/>
              <a:ext cx="1757212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Signature Help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BEF80F-7923-4A37-8D6B-5F0AB064D85E}"/>
              </a:ext>
            </a:extLst>
          </p:cNvPr>
          <p:cNvGrpSpPr/>
          <p:nvPr/>
        </p:nvGrpSpPr>
        <p:grpSpPr>
          <a:xfrm>
            <a:off x="6727058" y="1755899"/>
            <a:ext cx="3063677" cy="1741150"/>
            <a:chOff x="4271564" y="4216853"/>
            <a:chExt cx="3063677" cy="17411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E7FE1A-ED00-42E1-BF97-C4F829260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564" y="4747122"/>
              <a:ext cx="3063677" cy="12108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D4A751-CE62-4B24-B453-D35FB1B29134}"/>
                </a:ext>
              </a:extLst>
            </p:cNvPr>
            <p:cNvSpPr/>
            <p:nvPr/>
          </p:nvSpPr>
          <p:spPr>
            <a:xfrm>
              <a:off x="5166850" y="4216853"/>
              <a:ext cx="127310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Quick Info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E46283-8316-4946-819A-6E9690E3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… о разработке расширений в целом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2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2CC0CD-DA26-41D0-81CF-0E38D73AD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VS SDK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AAE94-0B64-4720-A4D4-636CAAD0F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88" y="2814136"/>
            <a:ext cx="3057024" cy="3523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C12AAF-8920-4A0A-A809-D35F88A78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748" y="1141747"/>
            <a:ext cx="4245809" cy="3184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5156E8-6974-426F-9D8F-1CB0BF32F751}"/>
              </a:ext>
            </a:extLst>
          </p:cNvPr>
          <p:cNvSpPr txBox="1"/>
          <p:nvPr/>
        </p:nvSpPr>
        <p:spPr>
          <a:xfrm>
            <a:off x="465221" y="1539923"/>
            <a:ext cx="2877711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VS</a:t>
            </a:r>
            <a:r>
              <a:rPr lang="ru-RU" dirty="0"/>
              <a:t> 201</a:t>
            </a:r>
            <a:r>
              <a:rPr lang="en-US" dirty="0"/>
              <a:t>0-2013</a:t>
            </a:r>
          </a:p>
          <a:p>
            <a:pPr algn="ctr"/>
            <a:r>
              <a:rPr lang="ru-RU" dirty="0"/>
              <a:t>Отдельный дистрибутив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9F4C9-D3DA-4AFF-9406-0B1371C06EDD}"/>
              </a:ext>
            </a:extLst>
          </p:cNvPr>
          <p:cNvSpPr txBox="1"/>
          <p:nvPr/>
        </p:nvSpPr>
        <p:spPr>
          <a:xfrm>
            <a:off x="465221" y="4216616"/>
            <a:ext cx="3344185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VS</a:t>
            </a:r>
            <a:r>
              <a:rPr lang="ru-RU" dirty="0"/>
              <a:t> 2015+</a:t>
            </a:r>
            <a:endParaRPr lang="en-US" dirty="0"/>
          </a:p>
          <a:p>
            <a:pPr algn="ctr"/>
            <a:r>
              <a:rPr lang="ru-RU" dirty="0"/>
              <a:t>Часть базового установщика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5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D507CB-4E85-4C46-A37F-C087D73FD86C}"/>
              </a:ext>
            </a:extLst>
          </p:cNvPr>
          <p:cNvSpPr/>
          <p:nvPr/>
        </p:nvSpPr>
        <p:spPr>
          <a:xfrm>
            <a:off x="762000" y="1267326"/>
            <a:ext cx="6440905" cy="4748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.VSIX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D5A59-94EC-4EA3-ACBA-60FF54C6BE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VSIX?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BE460B-CE3C-4841-ACBE-889393779553}"/>
              </a:ext>
            </a:extLst>
          </p:cNvPr>
          <p:cNvGrpSpPr/>
          <p:nvPr/>
        </p:nvGrpSpPr>
        <p:grpSpPr>
          <a:xfrm>
            <a:off x="1203157" y="1740567"/>
            <a:ext cx="2314074" cy="1211180"/>
            <a:chOff x="1203157" y="1740567"/>
            <a:chExt cx="2314074" cy="121118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BAF0A8F-9BC6-492A-8028-1DDAB2C08502}"/>
                </a:ext>
              </a:extLst>
            </p:cNvPr>
            <p:cNvSpPr/>
            <p:nvPr/>
          </p:nvSpPr>
          <p:spPr>
            <a:xfrm>
              <a:off x="1359567" y="1740567"/>
              <a:ext cx="2157664" cy="107482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2A36665-1FF0-4C8C-A6D2-AF41079BE544}"/>
                </a:ext>
              </a:extLst>
            </p:cNvPr>
            <p:cNvSpPr/>
            <p:nvPr/>
          </p:nvSpPr>
          <p:spPr>
            <a:xfrm>
              <a:off x="1281362" y="1808747"/>
              <a:ext cx="2157664" cy="107482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E1A1CE5-8F7A-4DCF-AEE5-D3907E89E680}"/>
                </a:ext>
              </a:extLst>
            </p:cNvPr>
            <p:cNvSpPr/>
            <p:nvPr/>
          </p:nvSpPr>
          <p:spPr>
            <a:xfrm>
              <a:off x="1203157" y="1876926"/>
              <a:ext cx="2157664" cy="107482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Template (Item / Project)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5E6D6B-D0BF-41C8-884C-65E3C607CF6F}"/>
              </a:ext>
            </a:extLst>
          </p:cNvPr>
          <p:cNvGrpSpPr/>
          <p:nvPr/>
        </p:nvGrpSpPr>
        <p:grpSpPr>
          <a:xfrm>
            <a:off x="3657599" y="1740567"/>
            <a:ext cx="2314074" cy="1211180"/>
            <a:chOff x="1203157" y="1740567"/>
            <a:chExt cx="2314074" cy="121118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12D1AB7-3804-4A79-A22A-1A35FECB95A5}"/>
                </a:ext>
              </a:extLst>
            </p:cNvPr>
            <p:cNvSpPr/>
            <p:nvPr/>
          </p:nvSpPr>
          <p:spPr>
            <a:xfrm>
              <a:off x="1359567" y="1740567"/>
              <a:ext cx="2157664" cy="107482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B2BFE21-B09B-4545-AB5C-D463164E1D75}"/>
                </a:ext>
              </a:extLst>
            </p:cNvPr>
            <p:cNvSpPr/>
            <p:nvPr/>
          </p:nvSpPr>
          <p:spPr>
            <a:xfrm>
              <a:off x="1281362" y="1808747"/>
              <a:ext cx="2157664" cy="107482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5D6054-2638-49BA-8183-FF8075DBF0DC}"/>
                </a:ext>
              </a:extLst>
            </p:cNvPr>
            <p:cNvSpPr/>
            <p:nvPr/>
          </p:nvSpPr>
          <p:spPr>
            <a:xfrm>
              <a:off x="1203157" y="1876926"/>
              <a:ext cx="2157664" cy="107482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VS Package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853545-01A8-4CF8-A7E1-FA393D5C204A}"/>
              </a:ext>
            </a:extLst>
          </p:cNvPr>
          <p:cNvGrpSpPr/>
          <p:nvPr/>
        </p:nvGrpSpPr>
        <p:grpSpPr>
          <a:xfrm>
            <a:off x="1203157" y="3154036"/>
            <a:ext cx="2314074" cy="1211180"/>
            <a:chOff x="1203157" y="1740567"/>
            <a:chExt cx="2314074" cy="12111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373DDAF-81A2-44A2-8F63-2DB218EF714D}"/>
                </a:ext>
              </a:extLst>
            </p:cNvPr>
            <p:cNvSpPr/>
            <p:nvPr/>
          </p:nvSpPr>
          <p:spPr>
            <a:xfrm>
              <a:off x="1359567" y="1740567"/>
              <a:ext cx="2157664" cy="107482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E617F89-E304-4D1C-BCFC-756C9040155D}"/>
                </a:ext>
              </a:extLst>
            </p:cNvPr>
            <p:cNvSpPr/>
            <p:nvPr/>
          </p:nvSpPr>
          <p:spPr>
            <a:xfrm>
              <a:off x="1281362" y="1808747"/>
              <a:ext cx="2157664" cy="107482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BD9542C-1CB7-425A-A2CC-2E99A3AECD5F}"/>
                </a:ext>
              </a:extLst>
            </p:cNvPr>
            <p:cNvSpPr/>
            <p:nvPr/>
          </p:nvSpPr>
          <p:spPr>
            <a:xfrm>
              <a:off x="1203157" y="1876926"/>
              <a:ext cx="2157664" cy="107482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MEF Component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290D12-706D-42EC-925B-D5B7D4C29047}"/>
              </a:ext>
            </a:extLst>
          </p:cNvPr>
          <p:cNvGrpSpPr/>
          <p:nvPr/>
        </p:nvGrpSpPr>
        <p:grpSpPr>
          <a:xfrm>
            <a:off x="3657599" y="3089867"/>
            <a:ext cx="2314074" cy="1211180"/>
            <a:chOff x="1203157" y="1740567"/>
            <a:chExt cx="2314074" cy="121118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030E5A7-2694-4196-B319-E08B90211ED1}"/>
                </a:ext>
              </a:extLst>
            </p:cNvPr>
            <p:cNvSpPr/>
            <p:nvPr/>
          </p:nvSpPr>
          <p:spPr>
            <a:xfrm>
              <a:off x="1359567" y="1740567"/>
              <a:ext cx="2157664" cy="10748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C3B4043-23F7-4125-B788-B0B769636F32}"/>
                </a:ext>
              </a:extLst>
            </p:cNvPr>
            <p:cNvSpPr/>
            <p:nvPr/>
          </p:nvSpPr>
          <p:spPr>
            <a:xfrm>
              <a:off x="1281362" y="1808747"/>
              <a:ext cx="2157664" cy="10748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9216584-9A73-48E6-8B5D-D5B0BF2BE167}"/>
                </a:ext>
              </a:extLst>
            </p:cNvPr>
            <p:cNvSpPr/>
            <p:nvPr/>
          </p:nvSpPr>
          <p:spPr>
            <a:xfrm>
              <a:off x="1203157" y="1876926"/>
              <a:ext cx="2157664" cy="10748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Analyzer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06FE100-97AA-44BE-98D4-A0BC335658FC}"/>
              </a:ext>
            </a:extLst>
          </p:cNvPr>
          <p:cNvSpPr/>
          <p:nvPr/>
        </p:nvSpPr>
        <p:spPr>
          <a:xfrm>
            <a:off x="1203157" y="4981074"/>
            <a:ext cx="4612106" cy="6416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extension.vsixmanifest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6DC71CE-3DAD-4079-9AE4-633E5492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23" y="1267325"/>
            <a:ext cx="2860225" cy="18225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E74750-B3A7-48B1-B3A5-8FB81B0B1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272" y="3759626"/>
            <a:ext cx="2949152" cy="2245684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2F4DD298-D9F7-4E7F-BF5D-84FF82DCCA81}"/>
              </a:ext>
            </a:extLst>
          </p:cNvPr>
          <p:cNvSpPr/>
          <p:nvPr/>
        </p:nvSpPr>
        <p:spPr>
          <a:xfrm rot="14572585">
            <a:off x="7812243" y="2227474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6559FAA-B5D5-43F2-9A37-F62925F306CC}"/>
              </a:ext>
            </a:extLst>
          </p:cNvPr>
          <p:cNvSpPr/>
          <p:nvPr/>
        </p:nvSpPr>
        <p:spPr>
          <a:xfrm rot="7027415" flipV="1">
            <a:off x="7812244" y="3729383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FA8A09-D844-4443-A5EF-DEC3AB141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Как создать…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68A0D-FEFB-4B68-A260-F2E636281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44" y="1423121"/>
            <a:ext cx="3858570" cy="2282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6D264B-3C1B-461A-823A-9F35BF22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8" y="2187993"/>
            <a:ext cx="4269707" cy="3364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899FFA-8C60-4A55-8AB3-0ADD6BD65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632" y="2961022"/>
            <a:ext cx="2500312" cy="2131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9CE90-B489-4369-8091-25453280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127" y="1697560"/>
            <a:ext cx="4533853" cy="2123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60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022E49-FC09-4BA2-9BFA-BD883572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4" y="2085474"/>
            <a:ext cx="5005916" cy="3865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 – </a:t>
            </a:r>
            <a:r>
              <a:rPr lang="ru-RU" dirty="0"/>
              <a:t>подобные интерфейсы</a:t>
            </a:r>
          </a:p>
          <a:p>
            <a:r>
              <a:rPr lang="en-US" dirty="0"/>
              <a:t>Managed </a:t>
            </a:r>
            <a:r>
              <a:rPr lang="ru-RU" dirty="0"/>
              <a:t>обертки над </a:t>
            </a:r>
            <a:r>
              <a:rPr lang="en-US" dirty="0"/>
              <a:t>native </a:t>
            </a:r>
            <a:r>
              <a:rPr lang="ru-RU" dirty="0"/>
              <a:t>кодом</a:t>
            </a:r>
          </a:p>
          <a:p>
            <a:r>
              <a:rPr lang="ru-RU" dirty="0"/>
              <a:t>Установка </a:t>
            </a:r>
            <a:r>
              <a:rPr lang="en-US" dirty="0"/>
              <a:t>/ </a:t>
            </a:r>
            <a:r>
              <a:rPr lang="ru-RU" dirty="0"/>
              <a:t>конфигурирование через реестр</a:t>
            </a:r>
          </a:p>
          <a:p>
            <a:endParaRPr lang="ru-RU" dirty="0"/>
          </a:p>
          <a:p>
            <a:r>
              <a:rPr lang="ru-RU" dirty="0"/>
              <a:t>Используется в большей части расширений </a:t>
            </a:r>
          </a:p>
          <a:p>
            <a:pPr lvl="1"/>
            <a:r>
              <a:rPr lang="ru-RU" dirty="0"/>
              <a:t>Меню</a:t>
            </a:r>
          </a:p>
          <a:p>
            <a:pPr lvl="1"/>
            <a:r>
              <a:rPr lang="en-US" dirty="0"/>
              <a:t>Toolbox</a:t>
            </a:r>
          </a:p>
          <a:p>
            <a:pPr lvl="1"/>
            <a:r>
              <a:rPr lang="ru-RU" dirty="0"/>
              <a:t>Редакторы (не текстовые)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86F87-D115-46C1-A53D-E2AED2FDB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MEF Components </a:t>
            </a:r>
            <a:r>
              <a:rPr lang="ru-RU" dirty="0"/>
              <a:t>против</a:t>
            </a:r>
            <a:r>
              <a:rPr lang="en-US" dirty="0"/>
              <a:t> VS Packages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A66E70D-FBF9-4B62-A778-B6AA1DD2E78B}"/>
              </a:ext>
            </a:extLst>
          </p:cNvPr>
          <p:cNvSpPr txBox="1">
            <a:spLocks/>
          </p:cNvSpPr>
          <p:nvPr/>
        </p:nvSpPr>
        <p:spPr>
          <a:xfrm>
            <a:off x="6424084" y="2085474"/>
            <a:ext cx="5005916" cy="386543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Основан </a:t>
            </a:r>
            <a:r>
              <a:rPr lang="en-US" dirty="0"/>
              <a:t>MEF</a:t>
            </a:r>
            <a:r>
              <a:rPr lang="ru-RU" dirty="0"/>
              <a:t> </a:t>
            </a:r>
            <a:r>
              <a:rPr lang="en-US" dirty="0"/>
              <a:t>(Managed Extensible Framework</a:t>
            </a:r>
            <a:r>
              <a:rPr lang="ru-RU" dirty="0"/>
              <a:t>)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https://docs.microsoft.com/en-us/dotnet/framework/mef/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Экспорт расширений</a:t>
            </a:r>
          </a:p>
          <a:p>
            <a:pPr lvl="1"/>
            <a:r>
              <a:rPr lang="ru-RU" dirty="0"/>
              <a:t>Импорт (инъекция) сервисов</a:t>
            </a:r>
          </a:p>
          <a:p>
            <a:pPr lvl="1"/>
            <a:endParaRPr lang="ru-RU" dirty="0"/>
          </a:p>
          <a:p>
            <a:r>
              <a:rPr lang="ru-RU" dirty="0"/>
              <a:t>Конфигурирование полностью через код</a:t>
            </a:r>
          </a:p>
          <a:p>
            <a:endParaRPr lang="ru-RU" dirty="0"/>
          </a:p>
          <a:p>
            <a:r>
              <a:rPr lang="ru-RU" dirty="0"/>
              <a:t>Используется очень ограниченно</a:t>
            </a:r>
          </a:p>
          <a:p>
            <a:pPr lvl="1"/>
            <a:r>
              <a:rPr lang="ru-RU" dirty="0"/>
              <a:t>Расширения текстового редактора</a:t>
            </a:r>
          </a:p>
          <a:p>
            <a:pPr lvl="1"/>
            <a:r>
              <a:rPr lang="ru-RU" dirty="0"/>
              <a:t>Новая система проектов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F95E4-FBEB-46B9-BDD3-7A0235F4474B}"/>
              </a:ext>
            </a:extLst>
          </p:cNvPr>
          <p:cNvSpPr txBox="1"/>
          <p:nvPr/>
        </p:nvSpPr>
        <p:spPr>
          <a:xfrm>
            <a:off x="1644315" y="1439864"/>
            <a:ext cx="175445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VS Package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1231-DF00-4E0A-942B-7C263F15291F}"/>
              </a:ext>
            </a:extLst>
          </p:cNvPr>
          <p:cNvSpPr txBox="1"/>
          <p:nvPr/>
        </p:nvSpPr>
        <p:spPr>
          <a:xfrm>
            <a:off x="7307177" y="1439864"/>
            <a:ext cx="231666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MEF Component</a:t>
            </a:r>
          </a:p>
        </p:txBody>
      </p:sp>
    </p:spTree>
    <p:extLst>
      <p:ext uri="{BB962C8B-B14F-4D97-AF65-F5344CB8AC3E}">
        <p14:creationId xmlns:p14="http://schemas.microsoft.com/office/powerpoint/2010/main" val="148669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69C-E6D2-436B-AB7B-0BC085D91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4" y="1439864"/>
            <a:ext cx="6658253" cy="4511040"/>
          </a:xfrm>
        </p:spPr>
        <p:txBody>
          <a:bodyPr/>
          <a:lstStyle/>
          <a:p>
            <a:r>
              <a:rPr lang="ru-RU" dirty="0"/>
              <a:t>… о JSON и не только</a:t>
            </a:r>
          </a:p>
          <a:p>
            <a:r>
              <a:rPr lang="ru-RU" dirty="0"/>
              <a:t>… о расширениях редактора </a:t>
            </a:r>
          </a:p>
          <a:p>
            <a:r>
              <a:rPr lang="ru-RU" dirty="0"/>
              <a:t>… о разработке расширений в целом</a:t>
            </a:r>
          </a:p>
          <a:p>
            <a:r>
              <a:rPr lang="pt-BR" dirty="0"/>
              <a:t>… o JSON в Visual Studio</a:t>
            </a:r>
            <a:endParaRPr lang="ru-RU" dirty="0"/>
          </a:p>
          <a:p>
            <a:r>
              <a:rPr lang="en-US" dirty="0"/>
              <a:t>… </a:t>
            </a:r>
            <a:r>
              <a:rPr lang="ru-RU" dirty="0"/>
              <a:t>о </a:t>
            </a:r>
            <a:r>
              <a:rPr lang="en-US" dirty="0"/>
              <a:t>code completion</a:t>
            </a:r>
            <a:endParaRPr lang="ru-RU" dirty="0"/>
          </a:p>
          <a:p>
            <a:r>
              <a:rPr lang="en-US" dirty="0"/>
              <a:t>… </a:t>
            </a:r>
            <a:r>
              <a:rPr lang="ru-RU" dirty="0"/>
              <a:t>о тэгах и форматировании текста</a:t>
            </a:r>
          </a:p>
          <a:p>
            <a:r>
              <a:rPr lang="ru-RU" dirty="0"/>
              <a:t>… об «украшениях» текста</a:t>
            </a:r>
          </a:p>
          <a:p>
            <a:r>
              <a:rPr lang="en-US" dirty="0"/>
              <a:t>… </a:t>
            </a:r>
            <a:r>
              <a:rPr lang="ru-RU" dirty="0"/>
              <a:t>о том, куда дальше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55B886-46F4-4EB4-8888-EC6F86FC0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 Чем МЫ…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63FC616-9A2E-4861-861A-DE86CBC7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309" l="0" r="989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378" y="1362150"/>
            <a:ext cx="2549327" cy="489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94CC0-E24D-452C-8291-0606BFBAA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MEF b </a:t>
            </a:r>
            <a:r>
              <a:rPr lang="ru-RU" dirty="0"/>
              <a:t>расширениях редактора(</a:t>
            </a:r>
            <a:r>
              <a:rPr lang="ru-RU" dirty="0" err="1"/>
              <a:t>ов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E4298-43E4-4E83-8FA6-DC582F7C2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12" y="1406268"/>
            <a:ext cx="2450647" cy="140912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4AD0897-1B7A-4DB0-89F4-D1B433ED5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021" y="1122437"/>
            <a:ext cx="6545382" cy="375487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IWpfTextViewMarginProvider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ru-RU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TextViewRole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PredefinedTextViewRoles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.Debuggable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ru-RU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MarginContainer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PredefinedMarginNames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TextViewMarginProvider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IWpfTextViewMarginProvider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IClassifierAggregatorService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classifierService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IWpfTextViewMargin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CreateMargin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IWpfTextViewHost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wpfTextViewHost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IWpfTextViewMargin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marginContainer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TextViewMargin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classifierService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wpfTextViewHost.TextView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5BB950-E325-4758-9402-B294FEEAC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021" y="5181565"/>
            <a:ext cx="4955203" cy="95410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TextViewMargin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IWpfTextViewMargin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BCC94A7-5C61-42C6-A5F2-7B953931D683}"/>
              </a:ext>
            </a:extLst>
          </p:cNvPr>
          <p:cNvSpPr/>
          <p:nvPr/>
        </p:nvSpPr>
        <p:spPr>
          <a:xfrm>
            <a:off x="10307053" y="1099944"/>
            <a:ext cx="1764631" cy="520309"/>
          </a:xfrm>
          <a:prstGeom prst="wedgeRoundRectCallout">
            <a:avLst>
              <a:gd name="adj1" fmla="val -163523"/>
              <a:gd name="adj2" fmla="val -1683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«У нас есть поставщик полей»</a:t>
            </a:r>
            <a:r>
              <a:rPr lang="en-US" sz="1400" dirty="0"/>
              <a:t>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150DAA1-1C52-4350-B9F1-E29742D13411}"/>
              </a:ext>
            </a:extLst>
          </p:cNvPr>
          <p:cNvSpPr/>
          <p:nvPr/>
        </p:nvSpPr>
        <p:spPr>
          <a:xfrm>
            <a:off x="8927432" y="1439779"/>
            <a:ext cx="96252" cy="360947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33DFE37-C6DC-480A-9022-91882D4C9354}"/>
              </a:ext>
            </a:extLst>
          </p:cNvPr>
          <p:cNvSpPr/>
          <p:nvPr/>
        </p:nvSpPr>
        <p:spPr>
          <a:xfrm>
            <a:off x="10307053" y="1696453"/>
            <a:ext cx="1764630" cy="300790"/>
          </a:xfrm>
          <a:prstGeom prst="wedgeRoundRectCallout">
            <a:avLst>
              <a:gd name="adj1" fmla="val -115237"/>
              <a:gd name="adj2" fmla="val -4538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Фильтры</a:t>
            </a:r>
            <a:r>
              <a:rPr lang="en-US" sz="1400" dirty="0"/>
              <a:t> 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6ABBA3E-A99E-4835-8925-AA60C81883F5}"/>
              </a:ext>
            </a:extLst>
          </p:cNvPr>
          <p:cNvSpPr/>
          <p:nvPr/>
        </p:nvSpPr>
        <p:spPr>
          <a:xfrm>
            <a:off x="10307052" y="2186992"/>
            <a:ext cx="1764629" cy="632409"/>
          </a:xfrm>
          <a:prstGeom prst="wedgeRoundRectCallout">
            <a:avLst>
              <a:gd name="adj1" fmla="val -164599"/>
              <a:gd name="adj2" fmla="val -8616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Данные конкретного типа плагина</a:t>
            </a:r>
            <a:endParaRPr lang="en-US" sz="14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08D8BAB-C81C-47F0-B8F7-9B560AABAE32}"/>
              </a:ext>
            </a:extLst>
          </p:cNvPr>
          <p:cNvSpPr/>
          <p:nvPr/>
        </p:nvSpPr>
        <p:spPr>
          <a:xfrm rot="17946843">
            <a:off x="3074924" y="2247008"/>
            <a:ext cx="484632" cy="7280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2C13CD2-2D2D-4956-8E6D-CC53302CA483}"/>
              </a:ext>
            </a:extLst>
          </p:cNvPr>
          <p:cNvSpPr/>
          <p:nvPr/>
        </p:nvSpPr>
        <p:spPr>
          <a:xfrm rot="3932151">
            <a:off x="1530630" y="4118039"/>
            <a:ext cx="3007447" cy="48463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884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5C01-55CA-4067-AEE0-9DB0B7D7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… o JSON в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23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20A16E-3269-4273-82E1-2B6AB90E8C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Microsoft ASP.NET and Web Tools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146A2F-4509-469C-B374-6E27C6C4D427}"/>
              </a:ext>
            </a:extLst>
          </p:cNvPr>
          <p:cNvSpPr/>
          <p:nvPr/>
        </p:nvSpPr>
        <p:spPr>
          <a:xfrm>
            <a:off x="418241" y="1157570"/>
            <a:ext cx="10726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"C:\Program Files (x86)\Microsoft Visual Studio\2017\Professional\Common7\IDE\Extensions\Microsoft\Web Tools"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93238-DCAD-4090-926D-CEB866F5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8" y="1934255"/>
            <a:ext cx="5924550" cy="3152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FCBDD7-83CC-451A-8B68-53C6D062E084}"/>
              </a:ext>
            </a:extLst>
          </p:cNvPr>
          <p:cNvCxnSpPr/>
          <p:nvPr/>
        </p:nvCxnSpPr>
        <p:spPr>
          <a:xfrm>
            <a:off x="757918" y="2155371"/>
            <a:ext cx="445089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35247E-2594-4956-BED7-B2DF14200B97}"/>
              </a:ext>
            </a:extLst>
          </p:cNvPr>
          <p:cNvSpPr/>
          <p:nvPr/>
        </p:nvSpPr>
        <p:spPr>
          <a:xfrm>
            <a:off x="7507061" y="2318656"/>
            <a:ext cx="4053568" cy="2390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Microsoft.CSS.Core.dll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Microsoft.CSS.Editor.dll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Microsoft.Html.Core.dll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Microsoft.Html.Editor.dll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Microsoft.JSON.Core.dll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Microsoft.JSON.Editor.dll</a:t>
            </a:r>
          </a:p>
        </p:txBody>
      </p:sp>
    </p:spTree>
    <p:extLst>
      <p:ext uri="{BB962C8B-B14F-4D97-AF65-F5344CB8AC3E}">
        <p14:creationId xmlns:p14="http://schemas.microsoft.com/office/powerpoint/2010/main" val="40906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31C735-5FBE-42D3-A901-10B3E41F4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474" y="2229853"/>
            <a:ext cx="9504082" cy="376187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CAA6D-C73A-402E-84D0-4FD5F717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Парсер </a:t>
            </a:r>
            <a:r>
              <a:rPr lang="en-US" dirty="0"/>
              <a:t>/ </a:t>
            </a:r>
            <a:r>
              <a:rPr lang="ru-RU" dirty="0"/>
              <a:t>Модель (</a:t>
            </a:r>
            <a:r>
              <a:rPr lang="en-US" dirty="0"/>
              <a:t>DOM) / </a:t>
            </a:r>
            <a:r>
              <a:rPr lang="ru-RU" dirty="0" err="1"/>
              <a:t>Визитор</a:t>
            </a:r>
            <a:endParaRPr lang="ru-RU" dirty="0"/>
          </a:p>
          <a:p>
            <a:r>
              <a:rPr lang="ru-RU" dirty="0"/>
              <a:t>Представление документа для редактора</a:t>
            </a:r>
            <a:endParaRPr lang="en-US" dirty="0"/>
          </a:p>
          <a:p>
            <a:r>
              <a:rPr lang="ru-RU" dirty="0"/>
              <a:t>Поддержка </a:t>
            </a:r>
            <a:r>
              <a:rPr lang="en-US" dirty="0"/>
              <a:t>JSON Schema</a:t>
            </a:r>
            <a:endParaRPr lang="ru-RU" dirty="0"/>
          </a:p>
          <a:p>
            <a:r>
              <a:rPr lang="ru-RU" dirty="0"/>
              <a:t>Валидация</a:t>
            </a:r>
            <a:endParaRPr lang="en-US" dirty="0"/>
          </a:p>
          <a:p>
            <a:r>
              <a:rPr lang="ru-RU" dirty="0"/>
              <a:t>…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CAF29C-1E44-4074-9AEE-6C650D0A2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Что есть полезного (для </a:t>
            </a:r>
            <a:r>
              <a:rPr lang="en-US" dirty="0"/>
              <a:t>JSON</a:t>
            </a:r>
            <a:r>
              <a:rPr lang="ru-RU" dirty="0"/>
              <a:t>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6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AA051-958F-4EDC-A8E9-9ECF55BBD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JSONParser</a:t>
            </a:r>
            <a:r>
              <a:rPr lang="ru-RU" dirty="0"/>
              <a:t> + </a:t>
            </a:r>
            <a:r>
              <a:rPr lang="en-US" dirty="0" err="1"/>
              <a:t>JSONTreeVisitor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B99AAD-C1E0-4B10-B902-0B28456D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21" y="1659285"/>
            <a:ext cx="7141699" cy="353943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parser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JSONParser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document 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parser.Parse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(Properties.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.json_schema1,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visitor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JSONTreeVisitor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(item) =&gt; 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member = item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JSONMember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(member !=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member.Name.CanonicalizedText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VisitItemResult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.Continue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document.Accept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(visitor);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C496FEA-E365-42D7-9C5D-135A09E0B8E8}"/>
              </a:ext>
            </a:extLst>
          </p:cNvPr>
          <p:cNvSpPr/>
          <p:nvPr/>
        </p:nvSpPr>
        <p:spPr>
          <a:xfrm>
            <a:off x="8622633" y="2004542"/>
            <a:ext cx="2951746" cy="612648"/>
          </a:xfrm>
          <a:prstGeom prst="wedgeRoundRectCallout">
            <a:avLst>
              <a:gd name="adj1" fmla="val -81554"/>
              <a:gd name="adj2" fmla="val -3045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Парсим</a:t>
            </a:r>
            <a:r>
              <a:rPr lang="ru-RU" dirty="0"/>
              <a:t> </a:t>
            </a:r>
            <a:r>
              <a:rPr lang="en-US" dirty="0" err="1"/>
              <a:t>json</a:t>
            </a:r>
            <a:r>
              <a:rPr lang="ru-RU" dirty="0"/>
              <a:t>, строим дерево элементов</a:t>
            </a:r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8DE7181-701B-45FB-9AAA-0E9E8844B8D0}"/>
              </a:ext>
            </a:extLst>
          </p:cNvPr>
          <p:cNvSpPr/>
          <p:nvPr/>
        </p:nvSpPr>
        <p:spPr>
          <a:xfrm>
            <a:off x="8622633" y="2919663"/>
            <a:ext cx="2951746" cy="915203"/>
          </a:xfrm>
          <a:prstGeom prst="wedgeRoundRectCallout">
            <a:avLst>
              <a:gd name="adj1" fmla="val -203565"/>
              <a:gd name="adj2" fmla="val -9829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Визитор</a:t>
            </a:r>
            <a:r>
              <a:rPr lang="ru-RU" dirty="0"/>
              <a:t> на лямбде (срабатывает на каждом узле)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A2D0E74-44EE-4470-A500-D42A5F208F0A}"/>
              </a:ext>
            </a:extLst>
          </p:cNvPr>
          <p:cNvSpPr/>
          <p:nvPr/>
        </p:nvSpPr>
        <p:spPr>
          <a:xfrm>
            <a:off x="8622633" y="4746218"/>
            <a:ext cx="2951746" cy="612648"/>
          </a:xfrm>
          <a:prstGeom prst="wedgeRoundRectCallout">
            <a:avLst>
              <a:gd name="adj1" fmla="val -220956"/>
              <a:gd name="adj2" fmla="val 96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Вызываем обход дерева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6EDE-F1CF-4DCD-91BF-54966C27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</a:t>
            </a:r>
            <a:r>
              <a:rPr lang="ru-RU" dirty="0"/>
              <a:t>о </a:t>
            </a:r>
            <a:r>
              <a:rPr lang="en-US" dirty="0"/>
              <a:t>code completion</a:t>
            </a:r>
          </a:p>
        </p:txBody>
      </p:sp>
    </p:spTree>
    <p:extLst>
      <p:ext uri="{BB962C8B-B14F-4D97-AF65-F5344CB8AC3E}">
        <p14:creationId xmlns:p14="http://schemas.microsoft.com/office/powerpoint/2010/main" val="1053488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244A-685E-45B9-9C70-22419DA8FD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стандартный путь </a:t>
            </a:r>
            <a:r>
              <a:rPr lang="en-US" dirty="0"/>
              <a:t>vs JSON</a:t>
            </a:r>
            <a:r>
              <a:rPr lang="ru-RU" dirty="0"/>
              <a:t>-редактор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A2E15-945A-4EE2-B419-F7DA1AF5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2" y="1631272"/>
            <a:ext cx="3577214" cy="2056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DB3E17-3370-403E-96D0-4DFFCBAC8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775" y="1631271"/>
            <a:ext cx="3577213" cy="20568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8C257D-5381-42DD-A396-209D88878DA3}"/>
              </a:ext>
            </a:extLst>
          </p:cNvPr>
          <p:cNvSpPr/>
          <p:nvPr/>
        </p:nvSpPr>
        <p:spPr>
          <a:xfrm>
            <a:off x="437146" y="4609106"/>
            <a:ext cx="2065420" cy="8742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Completion Controller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F7B8AA-A96F-4349-8073-DFDD0E3A1D5D}"/>
              </a:ext>
            </a:extLst>
          </p:cNvPr>
          <p:cNvSpPr/>
          <p:nvPr/>
        </p:nvSpPr>
        <p:spPr>
          <a:xfrm>
            <a:off x="541418" y="4970055"/>
            <a:ext cx="926432" cy="3609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A321F7-2888-435B-9CC6-7B50206CA899}"/>
              </a:ext>
            </a:extLst>
          </p:cNvPr>
          <p:cNvSpPr/>
          <p:nvPr/>
        </p:nvSpPr>
        <p:spPr>
          <a:xfrm>
            <a:off x="1486680" y="4970055"/>
            <a:ext cx="926432" cy="3609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 Adapter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04A3C-0BEE-4E1D-9B19-71BCEC1F4BD1}"/>
              </a:ext>
            </a:extLst>
          </p:cNvPr>
          <p:cNvSpPr/>
          <p:nvPr/>
        </p:nvSpPr>
        <p:spPr>
          <a:xfrm>
            <a:off x="437146" y="5844350"/>
            <a:ext cx="1030704" cy="3609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Completion Source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68A3E7-8D7E-4627-955D-47312A9262FA}"/>
              </a:ext>
            </a:extLst>
          </p:cNvPr>
          <p:cNvSpPr/>
          <p:nvPr/>
        </p:nvSpPr>
        <p:spPr>
          <a:xfrm>
            <a:off x="1486680" y="5844350"/>
            <a:ext cx="1030703" cy="3609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 Provider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022866-FD2E-4FBA-ADF9-D2D75678B1ED}"/>
              </a:ext>
            </a:extLst>
          </p:cNvPr>
          <p:cNvSpPr/>
          <p:nvPr/>
        </p:nvSpPr>
        <p:spPr>
          <a:xfrm>
            <a:off x="3523847" y="4819422"/>
            <a:ext cx="1061222" cy="5815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Completion broker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479A02-D1FE-4268-8323-696144F2EDFD}"/>
              </a:ext>
            </a:extLst>
          </p:cNvPr>
          <p:cNvSpPr/>
          <p:nvPr/>
        </p:nvSpPr>
        <p:spPr>
          <a:xfrm>
            <a:off x="3523847" y="5580666"/>
            <a:ext cx="1061222" cy="5815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Completion session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FF828149-66D6-45A8-BCB8-6F1C981FD0E1}"/>
              </a:ext>
            </a:extLst>
          </p:cNvPr>
          <p:cNvSpPr/>
          <p:nvPr/>
        </p:nvSpPr>
        <p:spPr>
          <a:xfrm>
            <a:off x="2606838" y="5316585"/>
            <a:ext cx="812738" cy="333631"/>
          </a:xfrm>
          <a:prstGeom prst="leftRightArrow">
            <a:avLst>
              <a:gd name="adj1" fmla="val 53553"/>
              <a:gd name="adj2" fmla="val 4338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FE6119-2353-40A0-BB9D-BCD90E6C8324}"/>
              </a:ext>
            </a:extLst>
          </p:cNvPr>
          <p:cNvSpPr/>
          <p:nvPr/>
        </p:nvSpPr>
        <p:spPr>
          <a:xfrm>
            <a:off x="8107806" y="5580667"/>
            <a:ext cx="1491916" cy="5815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Completion List Provider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EF35E62B-48A2-4B34-9CF5-D369C82E1BDF}"/>
              </a:ext>
            </a:extLst>
          </p:cNvPr>
          <p:cNvSpPr/>
          <p:nvPr/>
        </p:nvSpPr>
        <p:spPr>
          <a:xfrm rot="18308999">
            <a:off x="1371596" y="4062161"/>
            <a:ext cx="812738" cy="333631"/>
          </a:xfrm>
          <a:prstGeom prst="leftRightArrow">
            <a:avLst>
              <a:gd name="adj1" fmla="val 53553"/>
              <a:gd name="adj2" fmla="val 4338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BD5E98E6-E658-4A7F-9757-11D192B10133}"/>
              </a:ext>
            </a:extLst>
          </p:cNvPr>
          <p:cNvSpPr/>
          <p:nvPr/>
        </p:nvSpPr>
        <p:spPr>
          <a:xfrm rot="3150064">
            <a:off x="3398219" y="4092207"/>
            <a:ext cx="812738" cy="333631"/>
          </a:xfrm>
          <a:prstGeom prst="leftRightArrow">
            <a:avLst>
              <a:gd name="adj1" fmla="val 53553"/>
              <a:gd name="adj2" fmla="val 4338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4CDA9AEC-1B02-4C05-83C9-3BE73ABE7F05}"/>
              </a:ext>
            </a:extLst>
          </p:cNvPr>
          <p:cNvSpPr/>
          <p:nvPr/>
        </p:nvSpPr>
        <p:spPr>
          <a:xfrm rot="5400000">
            <a:off x="8611190" y="3932450"/>
            <a:ext cx="528380" cy="333631"/>
          </a:xfrm>
          <a:prstGeom prst="leftRightArrow">
            <a:avLst>
              <a:gd name="adj1" fmla="val 53553"/>
              <a:gd name="adj2" fmla="val 4338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AD11C3-CA2A-45F9-AE2E-727CB1E04C31}"/>
              </a:ext>
            </a:extLst>
          </p:cNvPr>
          <p:cNvSpPr/>
          <p:nvPr/>
        </p:nvSpPr>
        <p:spPr>
          <a:xfrm>
            <a:off x="1486680" y="1103809"/>
            <a:ext cx="198002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Стандартный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080579-2C21-4551-BBB3-4A4D727D5199}"/>
              </a:ext>
            </a:extLst>
          </p:cNvPr>
          <p:cNvSpPr/>
          <p:nvPr/>
        </p:nvSpPr>
        <p:spPr>
          <a:xfrm>
            <a:off x="7885365" y="1103809"/>
            <a:ext cx="223170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JSON </a:t>
            </a:r>
            <a:r>
              <a:rPr lang="ru-RU" dirty="0">
                <a:latin typeface="Arial Black" panose="020B0A04020102020204" pitchFamily="34" charset="0"/>
              </a:rPr>
              <a:t>редактор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F397E9-2AF0-4A80-9E82-F6AF5B79630B}"/>
              </a:ext>
            </a:extLst>
          </p:cNvPr>
          <p:cNvSpPr/>
          <p:nvPr/>
        </p:nvSpPr>
        <p:spPr>
          <a:xfrm>
            <a:off x="7258862" y="4410078"/>
            <a:ext cx="3233035" cy="3836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JSON – </a:t>
            </a:r>
            <a:r>
              <a:rPr lang="ru-RU" sz="1200" dirty="0">
                <a:solidFill>
                  <a:schemeClr val="tx1"/>
                </a:solidFill>
              </a:rPr>
              <a:t>редактор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CB19672B-B63B-451B-A916-54A78562B875}"/>
              </a:ext>
            </a:extLst>
          </p:cNvPr>
          <p:cNvSpPr/>
          <p:nvPr/>
        </p:nvSpPr>
        <p:spPr>
          <a:xfrm rot="5400000">
            <a:off x="8584614" y="5020406"/>
            <a:ext cx="581529" cy="333631"/>
          </a:xfrm>
          <a:prstGeom prst="leftRightArrow">
            <a:avLst>
              <a:gd name="adj1" fmla="val 53553"/>
              <a:gd name="adj2" fmla="val 4338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16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695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D7AF9-4DF8-4621-9CF6-45ED5D205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взаимодействие с </a:t>
            </a:r>
            <a:r>
              <a:rPr lang="en-US" dirty="0"/>
              <a:t>Visual Studio</a:t>
            </a:r>
            <a:r>
              <a:rPr lang="ru-RU" dirty="0"/>
              <a:t> </a:t>
            </a:r>
            <a:r>
              <a:rPr lang="en-US" dirty="0"/>
              <a:t>(legacy API)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7AC79-8AFD-49F1-B1F6-8E394845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337" y="983588"/>
            <a:ext cx="6585284" cy="540994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73F0842-A0FF-466F-919B-CA87B90E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67" y="1160937"/>
            <a:ext cx="7042312" cy="160043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IJSONCompletionListProvider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TestCompletionListProvider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TestCompletionListProvider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IJSONCompletionListProvider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SVsServiceProvider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5065AE-2DF5-4B7F-809F-2DF60DE53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32" y="3904120"/>
            <a:ext cx="3592650" cy="52322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DTE2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7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D39696-3016-49B8-97A2-CC57A49B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... о JSON и не только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59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367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39C192-FA65-474A-B468-A98F22235B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действия при выборе варианта в </a:t>
            </a:r>
            <a:r>
              <a:rPr lang="en-US" dirty="0"/>
              <a:t>completion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8A6ADF-9035-40CD-964E-C877F813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43" y="2093494"/>
            <a:ext cx="4560864" cy="83099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ICompletionSession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session =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session.Committed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Session_Committed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FF916-DA95-470F-9324-C3E474000D83}"/>
              </a:ext>
            </a:extLst>
          </p:cNvPr>
          <p:cNvSpPr txBox="1"/>
          <p:nvPr/>
        </p:nvSpPr>
        <p:spPr>
          <a:xfrm>
            <a:off x="1034716" y="1322056"/>
            <a:ext cx="405591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  <a:cs typeface="Arial" panose="020B0604020202020204" pitchFamily="34" charset="0"/>
              </a:rPr>
              <a:t>Событие </a:t>
            </a:r>
            <a:r>
              <a:rPr lang="en-US" dirty="0" err="1">
                <a:latin typeface="Arial Black" panose="020B0A04020102020204" pitchFamily="34" charset="0"/>
                <a:cs typeface="Arial" panose="020B0604020202020204" pitchFamily="34" charset="0"/>
              </a:rPr>
              <a:t>Commited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 Black" panose="020B0A04020102020204" pitchFamily="34" charset="0"/>
                <a:cs typeface="Arial" panose="020B0604020202020204" pitchFamily="34" charset="0"/>
              </a:rPr>
              <a:t>в сессии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95DEE-3AB1-403F-96A4-D9B95E9AE22B}"/>
              </a:ext>
            </a:extLst>
          </p:cNvPr>
          <p:cNvSpPr txBox="1"/>
          <p:nvPr/>
        </p:nvSpPr>
        <p:spPr>
          <a:xfrm>
            <a:off x="782243" y="3753853"/>
            <a:ext cx="4650632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“-”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Нельзя влиять на вставляемый текст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ru-RU" dirty="0"/>
              <a:t>Он уже вставлен…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8E9015-CA81-4D2F-91B2-35DFC1D7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9030" y="2091080"/>
            <a:ext cx="4060727" cy="310854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MyJSONCompletionEntry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JSONCompletionEntry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MyJSONCompletionEntry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…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Commit()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.Commit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F8F5B-C927-4F88-B5F9-C03A3C92AB3F}"/>
              </a:ext>
            </a:extLst>
          </p:cNvPr>
          <p:cNvSpPr txBox="1"/>
          <p:nvPr/>
        </p:nvSpPr>
        <p:spPr>
          <a:xfrm>
            <a:off x="6697665" y="1322056"/>
            <a:ext cx="53634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  <a:cs typeface="Arial" panose="020B0604020202020204" pitchFamily="34" charset="0"/>
              </a:rPr>
              <a:t>Перегрузка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Commit </a:t>
            </a:r>
            <a:r>
              <a:rPr lang="ru-RU" dirty="0">
                <a:latin typeface="Arial Black" panose="020B0A04020102020204" pitchFamily="34" charset="0"/>
                <a:cs typeface="Arial" panose="020B0604020202020204" pitchFamily="34" charset="0"/>
              </a:rPr>
              <a:t>в </a:t>
            </a:r>
            <a:r>
              <a:rPr lang="en-US" dirty="0" err="1">
                <a:latin typeface="Arial Black" panose="020B0A04020102020204" pitchFamily="34" charset="0"/>
                <a:cs typeface="Arial" panose="020B0604020202020204" pitchFamily="34" charset="0"/>
              </a:rPr>
              <a:t>CompletionEntry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71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781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1DAC82-7174-47D0-8F78-6AB12437B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иконки в списке выбора вариантов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0300B-76DC-40E1-ABCB-1D8139EDBC52}"/>
              </a:ext>
            </a:extLst>
          </p:cNvPr>
          <p:cNvSpPr txBox="1"/>
          <p:nvPr/>
        </p:nvSpPr>
        <p:spPr>
          <a:xfrm>
            <a:off x="1034716" y="1322056"/>
            <a:ext cx="395332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  <a:cs typeface="Arial" panose="020B0604020202020204" pitchFamily="34" charset="0"/>
              </a:rPr>
              <a:t>Стандартные </a:t>
            </a:r>
            <a:r>
              <a:rPr lang="ru-RU" dirty="0" err="1">
                <a:latin typeface="Arial Black" panose="020B0A04020102020204" pitchFamily="34" charset="0"/>
                <a:cs typeface="Arial" panose="020B0604020202020204" pitchFamily="34" charset="0"/>
              </a:rPr>
              <a:t>глифы</a:t>
            </a:r>
            <a:r>
              <a:rPr lang="ru-RU" dirty="0">
                <a:latin typeface="Arial Black" panose="020B0A040201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glyph</a:t>
            </a:r>
            <a:r>
              <a:rPr lang="ru-RU" dirty="0">
                <a:latin typeface="Arial Black" panose="020B0A040201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8EC17-61F6-4EF3-A4D3-C917FB985301}"/>
              </a:ext>
            </a:extLst>
          </p:cNvPr>
          <p:cNvSpPr txBox="1"/>
          <p:nvPr/>
        </p:nvSpPr>
        <p:spPr>
          <a:xfrm>
            <a:off x="8398128" y="1322056"/>
            <a:ext cx="199926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  <a:cs typeface="Arial" panose="020B0604020202020204" pitchFamily="34" charset="0"/>
              </a:rPr>
              <a:t>Собственные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FDDD33E-AAA7-4A9C-BA70-165D44DC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43" y="2445495"/>
            <a:ext cx="4458272" cy="52322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IGlyphService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glyphService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F2B9AF-FD8F-4C27-9C69-36EA82883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29" y="3712498"/>
            <a:ext cx="4160113" cy="181588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glyph 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glyphService.GetGlyph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StandardGlyphGroup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.GlyphGroupField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StandardGlyphItem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.GlyphItemPublic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JSONCompletionEntry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 text"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"Insertion text"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 description"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glyph,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session);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82DF155-FE2F-4153-ADD5-E6F51DB24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089" y="2334326"/>
            <a:ext cx="3961341" cy="95410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ImageSource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image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DrawingImage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Drawing = 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58775B-1790-4EF6-B549-E9E4B241128E}"/>
              </a:ext>
            </a:extLst>
          </p:cNvPr>
          <p:cNvSpPr/>
          <p:nvPr/>
        </p:nvSpPr>
        <p:spPr>
          <a:xfrm>
            <a:off x="7417089" y="4143385"/>
            <a:ext cx="4160113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JSONCompletionEntry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"Display text"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"Insertion text"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"Some description"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 image, 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session);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85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988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4EDB-4DAE-4D8C-8D38-9E53D33B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</a:t>
            </a:r>
            <a:r>
              <a:rPr lang="ru-RU" dirty="0"/>
              <a:t>о тэгах и форматировании текста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19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3F4D5-22B0-4E08-B985-0350950EF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настройка форматирования текста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54E4DB-0146-456D-89AF-5BBE9810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17" y="1807482"/>
            <a:ext cx="5172720" cy="301742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A918C83-9287-44FF-88CE-30095E12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226" y="3486074"/>
            <a:ext cx="5197257" cy="267765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EditorFormatDefinition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IconFileNameFormatDefinition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UserVisible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IconFileNameFormatDefinition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MarkerFormatDefinition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IconFileNameFormatDefinition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.BackgroundColor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.Bisque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.ForegroundColor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.Black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.ZOrder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5;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.DisplayName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"_Teams Icon file 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54C87-7460-4433-B81C-844FC99D2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614" y="1352474"/>
            <a:ext cx="3712011" cy="160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8B68C5-F2FD-43CC-88A2-AC967F800E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тэги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1E0F4-4A8B-4693-A1AD-AFB4F3D77D79}"/>
              </a:ext>
            </a:extLst>
          </p:cNvPr>
          <p:cNvSpPr txBox="1"/>
          <p:nvPr/>
        </p:nvSpPr>
        <p:spPr>
          <a:xfrm>
            <a:off x="689810" y="1499937"/>
            <a:ext cx="708078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Общая идея – привязать некие метаданные к области текста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5CF2C6-A9E1-46E8-A51C-A7BA51513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10" y="3182945"/>
            <a:ext cx="3394458" cy="246221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UnitTestProject1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UnitTest1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CD150F-BBC2-470E-BE3E-0A419F46E6FC}"/>
              </a:ext>
            </a:extLst>
          </p:cNvPr>
          <p:cNvSpPr/>
          <p:nvPr/>
        </p:nvSpPr>
        <p:spPr>
          <a:xfrm>
            <a:off x="1390149" y="4260162"/>
            <a:ext cx="141245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TestMethod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1605B-D36A-4776-8E45-7ECFAB08AA31}"/>
              </a:ext>
            </a:extLst>
          </p:cNvPr>
          <p:cNvSpPr/>
          <p:nvPr/>
        </p:nvSpPr>
        <p:spPr>
          <a:xfrm>
            <a:off x="1390149" y="4484407"/>
            <a:ext cx="248465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TestMethod1()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07A366-11B3-4CAE-B504-B971CE925258}"/>
              </a:ext>
            </a:extLst>
          </p:cNvPr>
          <p:cNvSpPr/>
          <p:nvPr/>
        </p:nvSpPr>
        <p:spPr>
          <a:xfrm>
            <a:off x="1390149" y="4708652"/>
            <a:ext cx="9938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F589CB-8562-4872-B51F-45496A2B6188}"/>
              </a:ext>
            </a:extLst>
          </p:cNvPr>
          <p:cNvSpPr/>
          <p:nvPr/>
        </p:nvSpPr>
        <p:spPr>
          <a:xfrm>
            <a:off x="1390149" y="4932897"/>
            <a:ext cx="9938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73789EDA-0BBD-4674-AED1-BA53483C9CE0}"/>
              </a:ext>
            </a:extLst>
          </p:cNvPr>
          <p:cNvSpPr/>
          <p:nvPr/>
        </p:nvSpPr>
        <p:spPr>
          <a:xfrm>
            <a:off x="4575143" y="3953838"/>
            <a:ext cx="1419225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507"/>
              <a:gd name="adj6" fmla="val -68144"/>
            </a:avLst>
          </a:prstGeom>
          <a:ln w="28575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Это метод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23D2C7-C31C-4041-9EE5-0C5BE2276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418" y="3113592"/>
            <a:ext cx="3562350" cy="1095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331CA3-14AF-4030-A179-EBF5FB57E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418" y="4923043"/>
            <a:ext cx="3724275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7E0495C-103A-45E3-B7CE-83B5260BD760}"/>
              </a:ext>
            </a:extLst>
          </p:cNvPr>
          <p:cNvSpPr/>
          <p:nvPr/>
        </p:nvSpPr>
        <p:spPr>
          <a:xfrm>
            <a:off x="6530967" y="4188049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8D65C2-D6D8-4758-AD75-431B54E1B3DB}"/>
              </a:ext>
            </a:extLst>
          </p:cNvPr>
          <p:cNvSpPr txBox="1"/>
          <p:nvPr/>
        </p:nvSpPr>
        <p:spPr>
          <a:xfrm>
            <a:off x="5014160" y="2257014"/>
            <a:ext cx="634340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 затем использовать их, например, для визуализации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4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8B68C5-F2FD-43CC-88A2-AC967F800E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стандартные тэги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51F53-F1EA-4DAD-99BF-B4F41EC24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26" y="1770753"/>
            <a:ext cx="9443034" cy="4364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5A0F69-6E19-4E7D-9001-9A4CA5ACAFCD}"/>
              </a:ext>
            </a:extLst>
          </p:cNvPr>
          <p:cNvCxnSpPr>
            <a:cxnSpLocks/>
          </p:cNvCxnSpPr>
          <p:nvPr/>
        </p:nvCxnSpPr>
        <p:spPr>
          <a:xfrm>
            <a:off x="3049535" y="3009967"/>
            <a:ext cx="722365" cy="1366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FB7A5BB-7AAB-40D4-B228-20A09FBC9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5" y="1114492"/>
            <a:ext cx="2255200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875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89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F73B-5DEA-494D-87BA-4DD4A5EE8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JSON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F7E98E-40F2-4EF7-8B6B-70E0A9269987}"/>
              </a:ext>
            </a:extLst>
          </p:cNvPr>
          <p:cNvSpPr/>
          <p:nvPr/>
        </p:nvSpPr>
        <p:spPr>
          <a:xfrm>
            <a:off x="732395" y="1224107"/>
            <a:ext cx="320062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JSON </a:t>
            </a:r>
            <a:r>
              <a:rPr lang="ru-RU" dirty="0"/>
              <a:t>сегодня == </a:t>
            </a:r>
            <a:r>
              <a:rPr lang="en-US" dirty="0"/>
              <a:t>XML </a:t>
            </a:r>
            <a:r>
              <a:rPr lang="ru-RU" dirty="0"/>
              <a:t>вчера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4A3BB0-42BB-45F9-B208-E92DB392638F}"/>
              </a:ext>
            </a:extLst>
          </p:cNvPr>
          <p:cNvGrpSpPr/>
          <p:nvPr/>
        </p:nvGrpSpPr>
        <p:grpSpPr>
          <a:xfrm>
            <a:off x="239854" y="1822993"/>
            <a:ext cx="4687502" cy="2308324"/>
            <a:chOff x="376211" y="2127793"/>
            <a:chExt cx="4687502" cy="230832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C5CDA36-A660-4E61-91CF-D19DBAD10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11" y="2127793"/>
              <a:ext cx="4687502" cy="2308324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"version"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"1.0.0"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"name"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"asp.net"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"private"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devDependencies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teschtnode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"1.0.0"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typdom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"0.0.2"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"repository"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url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"https://git.epam.com/EPM-IRD/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epm-ird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A1305C-B6BC-475D-8037-B8634A449837}"/>
                </a:ext>
              </a:extLst>
            </p:cNvPr>
            <p:cNvSpPr txBox="1"/>
            <p:nvPr/>
          </p:nvSpPr>
          <p:spPr>
            <a:xfrm>
              <a:off x="2935786" y="2197316"/>
              <a:ext cx="1762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package.json</a:t>
              </a:r>
              <a:r>
                <a:rPr lang="en-US" sz="1400" dirty="0"/>
                <a:t> (NPM)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04A0FD-B69C-46D4-85DD-1FCC463FD7CA}"/>
              </a:ext>
            </a:extLst>
          </p:cNvPr>
          <p:cNvGrpSpPr/>
          <p:nvPr/>
        </p:nvGrpSpPr>
        <p:grpSpPr>
          <a:xfrm>
            <a:off x="3216205" y="2197800"/>
            <a:ext cx="4262705" cy="4166252"/>
            <a:chOff x="6296527" y="1669104"/>
            <a:chExt cx="4262705" cy="41662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D683975-E5C4-461B-A3CC-A1FE6647F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6527" y="1680372"/>
              <a:ext cx="4262705" cy="4154984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contentVersion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"parameters"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"&lt;parameter-name&gt;"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"type"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"&lt;type-of-parameter-value&gt;"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}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"variables"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"&lt;variable-name&gt;"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"&lt;variable-value&gt;"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"&lt;variable-object-name&gt;"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"&lt;variable-complex-type-value&gt;"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}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"resources"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  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],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"outputs"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"&lt;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outputName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&gt;"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"type"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"&lt;type-of-output-value&gt;"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"value"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"&lt;output-value-expression&gt;"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}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442903-E14B-4851-8E60-301088335761}"/>
                </a:ext>
              </a:extLst>
            </p:cNvPr>
            <p:cNvSpPr txBox="1"/>
            <p:nvPr/>
          </p:nvSpPr>
          <p:spPr>
            <a:xfrm>
              <a:off x="8419736" y="1669104"/>
              <a:ext cx="2139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Resource Manager</a:t>
              </a:r>
              <a:endParaRPr lang="en-US" sz="11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6EA44C-6042-45F3-A93C-DCD0F59F9B13}"/>
              </a:ext>
            </a:extLst>
          </p:cNvPr>
          <p:cNvGrpSpPr/>
          <p:nvPr/>
        </p:nvGrpSpPr>
        <p:grpSpPr>
          <a:xfrm>
            <a:off x="7264646" y="297067"/>
            <a:ext cx="4493538" cy="5847755"/>
            <a:chOff x="7264646" y="297067"/>
            <a:chExt cx="4493538" cy="5847755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B493C2F7-9229-4553-B473-D473BA7BB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646" y="297067"/>
              <a:ext cx="4493538" cy="5847755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manifestVersion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"1.1"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"version"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"1.0.0"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"id"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"0fa05b35-6950-4f4a-be04-e293f091ac50"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packageName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app_package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"developer"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"name"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"Mihail Romanov"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websiteUrl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"https://epam.com"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privacyUrl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"https://epam.com"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termsOfUseUrl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"https://epam.com"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"icons"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"color"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"color.png"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"outline"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"outline.png"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"name"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"short"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"Some App"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"full"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"Some best app"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"description"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"short"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"I don't know"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"full"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"1111"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accentColor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"#8A038A"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configurableTabs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{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configurationUrl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"https://info.epam.com"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canUpdateConfiguration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"scopes"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[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"team"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]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}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]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A8EF56-486F-4CF4-B200-178D0C43757D}"/>
                </a:ext>
              </a:extLst>
            </p:cNvPr>
            <p:cNvSpPr txBox="1"/>
            <p:nvPr/>
          </p:nvSpPr>
          <p:spPr>
            <a:xfrm>
              <a:off x="9839454" y="297067"/>
              <a:ext cx="1918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 Teams manifest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602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5A20-61B8-4D42-B9A0-397B2707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… об «украшениях»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02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F89BA-0CC2-4D44-8F28-BA16E4AB7A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TextView</a:t>
            </a:r>
            <a:r>
              <a:rPr lang="ru-RU" dirty="0"/>
              <a:t> и слои отображения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CFE82-EB43-48FC-A681-511B04E16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0" y="2507102"/>
            <a:ext cx="4363059" cy="20767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A6AC6-C4F1-4ADF-B23C-0855ACA4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12" y="1550824"/>
            <a:ext cx="4363059" cy="20767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19B4D7-4B32-42A9-8D2B-895BFC38E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77" y="2749927"/>
            <a:ext cx="4363059" cy="20767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EB95C87-642F-4855-B6A5-37FB1B33CE71}"/>
              </a:ext>
            </a:extLst>
          </p:cNvPr>
          <p:cNvSpPr txBox="1"/>
          <p:nvPr/>
        </p:nvSpPr>
        <p:spPr>
          <a:xfrm>
            <a:off x="8815319" y="1215987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Текст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0603E2-8C5D-40E6-8FF1-77BFB2D53269}"/>
              </a:ext>
            </a:extLst>
          </p:cNvPr>
          <p:cNvSpPr txBox="1"/>
          <p:nvPr/>
        </p:nvSpPr>
        <p:spPr>
          <a:xfrm>
            <a:off x="9564087" y="240983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Выделение</a:t>
            </a:r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6A9165-5E43-45C8-B776-C045B28C2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341" y="3949030"/>
            <a:ext cx="4363059" cy="20767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5749E2-AE4F-45B8-A323-41FE2B635F90}"/>
              </a:ext>
            </a:extLst>
          </p:cNvPr>
          <p:cNvSpPr txBox="1"/>
          <p:nvPr/>
        </p:nvSpPr>
        <p:spPr>
          <a:xfrm>
            <a:off x="10748646" y="3576625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CodeLens</a:t>
            </a:r>
          </a:p>
        </p:txBody>
      </p:sp>
    </p:spTree>
    <p:extLst>
      <p:ext uri="{BB962C8B-B14F-4D97-AF65-F5344CB8AC3E}">
        <p14:creationId xmlns:p14="http://schemas.microsoft.com/office/powerpoint/2010/main" val="60739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458678-3EB7-4E6A-9CCD-830E93716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Итого процесс..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E6C6DF6-4525-4380-9A69-0AE2FFCCD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248144"/>
            <a:ext cx="4019550" cy="224676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UnitTest1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TestMethod1()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parser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JSONParser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document 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parser.Parse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Resources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.json_schema1,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0477BE-50A1-41CA-9102-825C291742CA}"/>
              </a:ext>
            </a:extLst>
          </p:cNvPr>
          <p:cNvCxnSpPr/>
          <p:nvPr/>
        </p:nvCxnSpPr>
        <p:spPr>
          <a:xfrm flipH="1">
            <a:off x="1228725" y="1014039"/>
            <a:ext cx="333375" cy="333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2398B3-7DC8-413C-8B0F-75BDACCEB69B}"/>
              </a:ext>
            </a:extLst>
          </p:cNvPr>
          <p:cNvCxnSpPr>
            <a:cxnSpLocks/>
          </p:cNvCxnSpPr>
          <p:nvPr/>
        </p:nvCxnSpPr>
        <p:spPr>
          <a:xfrm flipH="1">
            <a:off x="1619251" y="1014039"/>
            <a:ext cx="866774" cy="904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C8B7BD0-A8AF-46FF-95ED-DB0CC4E99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420" y="1418173"/>
            <a:ext cx="4363059" cy="2076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EC2E27-3F7F-4B2E-AEAC-6EC0FD8B7723}"/>
              </a:ext>
            </a:extLst>
          </p:cNvPr>
          <p:cNvSpPr/>
          <p:nvPr/>
        </p:nvSpPr>
        <p:spPr>
          <a:xfrm>
            <a:off x="6429376" y="2199369"/>
            <a:ext cx="1181100" cy="2476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1EB476-70D2-4317-AA8B-558F893D2C88}"/>
              </a:ext>
            </a:extLst>
          </p:cNvPr>
          <p:cNvSpPr/>
          <p:nvPr/>
        </p:nvSpPr>
        <p:spPr>
          <a:xfrm>
            <a:off x="6048374" y="1418173"/>
            <a:ext cx="1057275" cy="2476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97CDE-D144-4254-A2D0-9B33AE0EA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70" y="4009410"/>
            <a:ext cx="4363059" cy="2076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D75070-E330-45D0-A502-2CDAB8488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99" y="4089319"/>
            <a:ext cx="198193" cy="2190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4BD0E3-122B-4A42-AF05-4C881AE07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6" y="4527468"/>
            <a:ext cx="198193" cy="2190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19C53D-FEFC-43CB-8BEB-6A718A00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758" y="4009410"/>
            <a:ext cx="4363059" cy="2076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AB0FCE-B787-4432-8F36-CFA881521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383" y="4037985"/>
            <a:ext cx="198193" cy="2190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5153055-ECAF-44F2-A2D7-7E1B695DD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427" y="4828706"/>
            <a:ext cx="198193" cy="21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244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035F-B373-420E-A162-11CDA092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</a:t>
            </a:r>
            <a:r>
              <a:rPr lang="ru-RU" dirty="0"/>
              <a:t>о том, куда дальше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72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19C0D-8804-4BDC-A8C5-96D56DE4C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что мы пропустили?</a:t>
            </a:r>
            <a:endParaRPr lang="en-US" dirty="0"/>
          </a:p>
        </p:txBody>
      </p:sp>
      <p:graphicFrame>
        <p:nvGraphicFramePr>
          <p:cNvPr id="4" name="Content Placeholder 1">
            <a:extLst>
              <a:ext uri="{FF2B5EF4-FFF2-40B4-BE49-F238E27FC236}">
                <a16:creationId xmlns:a16="http://schemas.microsoft.com/office/drawing/2014/main" id="{D85FE453-6E68-4F5B-A85F-CF5BBE8833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874877"/>
              </p:ext>
            </p:extLst>
          </p:nvPr>
        </p:nvGraphicFramePr>
        <p:xfrm>
          <a:off x="480484" y="1439864"/>
          <a:ext cx="11119104" cy="451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33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>
                                            <p:graphicEl>
                                              <a:dgm id="{C3CBC8CF-9010-4FB1-A42A-971E3C3463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CBC8CF-9010-4FB1-A42A-971E3C346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9E4FD7B6-7088-45D9-8130-F3D6899D3C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4FD7B6-7088-45D9-8130-F3D6899D3C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41585578-24BB-4BB7-AA6D-F0A9EECDBE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585578-24BB-4BB7-AA6D-F0A9EECDB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6BC05E0C-4409-4F69-86CF-E200294486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C05E0C-4409-4F69-86CF-E20029448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1" uiExpand="1">
        <p:bldSub>
          <a:bldDgm bld="one"/>
        </p:bldSub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3C2E8-5BBC-4DF9-AFE6-1A55B3B06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MSDN: Extending the Editor and Language Services</a:t>
            </a:r>
          </a:p>
          <a:p>
            <a:pPr lvl="1"/>
            <a:r>
              <a:rPr lang="en-US" dirty="0">
                <a:hlinkClick r:id="rId2"/>
              </a:rPr>
              <a:t>https://docs.microsoft.com/en-us/visualstudio/extensibility/extending-the-editor-and-language-services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VS SDK Samples</a:t>
            </a:r>
          </a:p>
          <a:p>
            <a:pPr lvl="1"/>
            <a:r>
              <a:rPr lang="en-US" dirty="0">
                <a:hlinkClick r:id="rId3"/>
              </a:rPr>
              <a:t>https://github.com/Microsoft/VSSDK-Extensibility-Samples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Mads Kristensen projects</a:t>
            </a:r>
          </a:p>
          <a:p>
            <a:pPr lvl="1"/>
            <a:r>
              <a:rPr lang="en-US" dirty="0">
                <a:hlinkClick r:id="rId4"/>
              </a:rPr>
              <a:t>https://github.com/madskristensen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WebEssentials2017 (2015, 2013)</a:t>
            </a:r>
          </a:p>
          <a:p>
            <a:pPr lvl="2"/>
            <a:r>
              <a:rPr lang="en-US" dirty="0" err="1"/>
              <a:t>MarkdownEditor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ExtensibilityTools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557D18-E7A6-40B4-93AD-171C6A5AE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что посмотреть </a:t>
            </a:r>
            <a:r>
              <a:rPr lang="en-US" dirty="0"/>
              <a:t>/ </a:t>
            </a:r>
            <a:r>
              <a:rPr lang="ru-RU" dirty="0"/>
              <a:t>почитать </a:t>
            </a:r>
            <a:r>
              <a:rPr lang="en-US" dirty="0"/>
              <a:t>/ </a:t>
            </a:r>
            <a:r>
              <a:rPr lang="ru-RU" dirty="0"/>
              <a:t>попробовать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3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EA99-B98D-4D8A-8C71-0D98032B8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Расширения редактора </a:t>
            </a:r>
            <a:r>
              <a:rPr lang="en-US" dirty="0"/>
              <a:t>VS – </a:t>
            </a:r>
            <a:r>
              <a:rPr lang="ru-RU" dirty="0"/>
              <a:t>это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не так сложно…</a:t>
            </a:r>
          </a:p>
          <a:p>
            <a:r>
              <a:rPr lang="ru-RU" dirty="0"/>
              <a:t>полезно…</a:t>
            </a:r>
          </a:p>
          <a:p>
            <a:r>
              <a:rPr lang="ru-RU" dirty="0"/>
              <a:t>прикольно…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38365-BAE0-4C97-9B7D-CBB477951A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вместо заключения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5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59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315A90-3D0A-4D15-86C7-3B94E54A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3" y="1439864"/>
            <a:ext cx="4741221" cy="4511040"/>
          </a:xfrm>
        </p:spPr>
        <p:txBody>
          <a:bodyPr/>
          <a:lstStyle/>
          <a:p>
            <a:r>
              <a:rPr lang="ru-RU" dirty="0"/>
              <a:t>Простой</a:t>
            </a:r>
          </a:p>
          <a:p>
            <a:r>
              <a:rPr lang="ru-RU" dirty="0"/>
              <a:t>Структурированный </a:t>
            </a:r>
          </a:p>
          <a:p>
            <a:pPr lvl="1"/>
            <a:r>
              <a:rPr lang="ru-RU" dirty="0"/>
              <a:t>Структура описывается схемой</a:t>
            </a:r>
          </a:p>
          <a:p>
            <a:pPr lvl="1"/>
            <a:endParaRPr lang="ru-RU" dirty="0"/>
          </a:p>
          <a:p>
            <a:r>
              <a:rPr lang="ru-RU" dirty="0"/>
              <a:t>Широкая поддержка 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Visual Studio (IntelliSense, Validation)</a:t>
            </a:r>
            <a:endParaRPr lang="ru-RU" dirty="0"/>
          </a:p>
          <a:p>
            <a:pPr lvl="1"/>
            <a:r>
              <a:rPr lang="ru-RU" dirty="0"/>
              <a:t>парсеры </a:t>
            </a:r>
            <a:r>
              <a:rPr lang="en-US" dirty="0"/>
              <a:t>/ DOM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4A316-95FB-4BDE-80A5-D57D0A5887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Чем хорош </a:t>
            </a:r>
            <a:r>
              <a:rPr lang="en-US" dirty="0"/>
              <a:t>JSON (XML</a:t>
            </a:r>
            <a:r>
              <a:rPr lang="ru-RU" dirty="0"/>
              <a:t> </a:t>
            </a:r>
            <a:r>
              <a:rPr lang="en-US" dirty="0"/>
              <a:t>/ HTML / CSS / …)</a:t>
            </a:r>
            <a:r>
              <a:rPr lang="ru-RU" dirty="0"/>
              <a:t>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DCD66-70B2-4072-B848-863767C3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486" y="1521177"/>
            <a:ext cx="5422497" cy="43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5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59A5B-20E0-487D-94DB-BFD5E9EC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0" y="1439864"/>
            <a:ext cx="3979587" cy="4511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“+”</a:t>
            </a:r>
            <a:endParaRPr lang="ru-RU" dirty="0"/>
          </a:p>
          <a:p>
            <a:r>
              <a:rPr lang="ru-RU" dirty="0"/>
              <a:t>Структура документа и отдельных объектов</a:t>
            </a:r>
          </a:p>
          <a:p>
            <a:r>
              <a:rPr lang="ru-RU" dirty="0"/>
              <a:t>Типизация полей (строки, числа, массивы, …)</a:t>
            </a:r>
          </a:p>
          <a:p>
            <a:r>
              <a:rPr lang="ru-RU" dirty="0"/>
              <a:t>Ограничения </a:t>
            </a:r>
            <a:r>
              <a:rPr lang="en-US" dirty="0"/>
              <a:t>/</a:t>
            </a:r>
            <a:r>
              <a:rPr lang="ru-RU" dirty="0"/>
              <a:t> проверки </a:t>
            </a:r>
            <a:r>
              <a:rPr lang="en-US" dirty="0"/>
              <a:t>/ </a:t>
            </a:r>
            <a:r>
              <a:rPr lang="ru-RU" dirty="0"/>
              <a:t>перечисления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“-”</a:t>
            </a:r>
            <a:endParaRPr lang="ru-RU" dirty="0"/>
          </a:p>
          <a:p>
            <a:r>
              <a:rPr lang="ru-RU" dirty="0"/>
              <a:t>Только статическая (известная на момент формирования схемы)</a:t>
            </a:r>
            <a:r>
              <a:rPr lang="en-US" dirty="0"/>
              <a:t> </a:t>
            </a:r>
            <a:r>
              <a:rPr lang="ru-RU" dirty="0"/>
              <a:t>информация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0C955-814E-40A7-B3C7-B1E0DE8625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 что, можно без программирования? 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D118A8-5344-459F-8914-01B96A857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64" y="1218706"/>
            <a:ext cx="6981398" cy="507831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"object"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"properties"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 shows up in tooltips for the 'name' property."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"pattern"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][Tt][Tt][Pp][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]?://"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4000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"count"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"integer"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"maximum"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2048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"visibility"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"public"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"private"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"inherited"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"versions"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"array"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 array of version numbers."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minItems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1,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"items"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"number"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278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63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2828CC-C365-4CA7-ACDF-2663627E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… О расширениях редактора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9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5402785-9B5B-4825-AD95-E498C2F0C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638765"/>
              </p:ext>
            </p:extLst>
          </p:nvPr>
        </p:nvGraphicFramePr>
        <p:xfrm>
          <a:off x="480484" y="1439864"/>
          <a:ext cx="11119104" cy="451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9ACBB-35C9-48E7-8A95-FEFA5901E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Что можно?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CBC8CF-9010-4FB1-A42A-971E3C346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C3CBC8CF-9010-4FB1-A42A-971E3C3463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4FD7B6-7088-45D9-8130-F3D6899D3C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9E4FD7B6-7088-45D9-8130-F3D6899D3C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585578-24BB-4BB7-AA6D-F0A9EECDB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41585578-24BB-4BB7-AA6D-F0A9EECDBE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9F07CC7-C843-47F6-BF42-1640A077A2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29F07CC7-C843-47F6-BF42-1640A077A2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A40D236-40C4-4E57-88B0-B1E60FCF56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AA40D236-40C4-4E57-88B0-B1E60FCF56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BC05E0C-4409-4F69-86CF-E20029448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6BC05E0C-4409-4F69-86CF-E200294486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CDP Modul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2. SSO and Federative (External) Authentication.pptx" id="{10DFEE7E-BE82-486C-B683-B701EF95CD36}" vid="{5F84B70C-C806-4E8B-8321-68F824727A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CDP Module</Template>
  <TotalTime>950</TotalTime>
  <Words>819</Words>
  <Application>Microsoft Office PowerPoint</Application>
  <PresentationFormat>Widescreen</PresentationFormat>
  <Paragraphs>217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Arial Black</vt:lpstr>
      <vt:lpstr>Consolas</vt:lpstr>
      <vt:lpstr>Lucida Grande</vt:lpstr>
      <vt:lpstr>Trebuchet MS</vt:lpstr>
      <vt:lpstr>CDP Module</vt:lpstr>
      <vt:lpstr>PowerPoint Presentation</vt:lpstr>
      <vt:lpstr>PowerPoint Presentation</vt:lpstr>
      <vt:lpstr>... о JSON и не только</vt:lpstr>
      <vt:lpstr>PowerPoint Presentation</vt:lpstr>
      <vt:lpstr>PowerPoint Presentation</vt:lpstr>
      <vt:lpstr>PowerPoint Presentation</vt:lpstr>
      <vt:lpstr>PowerPoint Presentation</vt:lpstr>
      <vt:lpstr>… О расширениях редактора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… о разработке расширений в целом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… o JSON в Visual Studio</vt:lpstr>
      <vt:lpstr>PowerPoint Presentation</vt:lpstr>
      <vt:lpstr>PowerPoint Presentation</vt:lpstr>
      <vt:lpstr>PowerPoint Presentation</vt:lpstr>
      <vt:lpstr>… о code completion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… о тэгах и форматировании текста </vt:lpstr>
      <vt:lpstr>PowerPoint Presentation</vt:lpstr>
      <vt:lpstr>PowerPoint Presentation</vt:lpstr>
      <vt:lpstr>PowerPoint Presentation</vt:lpstr>
      <vt:lpstr>PowerPoint Presentation</vt:lpstr>
      <vt:lpstr>… об «украшениях» текста</vt:lpstr>
      <vt:lpstr>PowerPoint Presentation</vt:lpstr>
      <vt:lpstr>PowerPoint Presentation</vt:lpstr>
      <vt:lpstr>PowerPoint Presentation</vt:lpstr>
      <vt:lpstr>… о том, куда дальше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Mihail Romanov</dc:creator>
  <cp:lastModifiedBy>Mihail Romanov</cp:lastModifiedBy>
  <cp:revision>81</cp:revision>
  <dcterms:created xsi:type="dcterms:W3CDTF">2018-02-11T08:18:15Z</dcterms:created>
  <dcterms:modified xsi:type="dcterms:W3CDTF">2018-02-15T12:50:05Z</dcterms:modified>
</cp:coreProperties>
</file>