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61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Dependency management" id="{4C62F6CD-700A-4F63-B54E-3F57103040C4}">
          <p14:sldIdLst>
            <p14:sldId id="259"/>
            <p14:sldId id="262"/>
            <p14:sldId id="263"/>
            <p14:sldId id="264"/>
          </p14:sldIdLst>
        </p14:section>
        <p14:section name="Package managers" id="{B1BA49C3-5B02-4AEA-9519-CF032DE8329D}">
          <p14:sldIdLst>
            <p14:sldId id="265"/>
            <p14:sldId id="266"/>
            <p14:sldId id="267"/>
          </p14:sldIdLst>
        </p14:section>
        <p14:section name="Введение в NuGet" id="{A97ECC0A-3FBC-4661-ACEC-24ECE10B9F29}">
          <p14:sldIdLst>
            <p14:sldId id="268"/>
            <p14:sldId id="269"/>
            <p14:sldId id="271"/>
          </p14:sldIdLst>
        </p14:section>
        <p14:section name="Package sources" id="{5B6DD32C-0A0E-4122-8AC3-896F3A88721D}">
          <p14:sldIdLst>
            <p14:sldId id="272"/>
          </p14:sldIdLst>
        </p14:section>
        <p14:section name="Ссылки на пакеты из проектов" id="{0B558823-3537-428B-BAB5-7E8AFEA3F1AE}">
          <p14:sldIdLst>
            <p14:sldId id="273"/>
          </p14:sldIdLst>
        </p14:section>
        <p14:section name="NuGet Cache" id="{B3DFCEF3-DB94-47B6-84C0-A9172D41D26C}">
          <p14:sldIdLst>
            <p14:sldId id="274"/>
          </p14:sldIdLst>
        </p14:section>
        <p14:section name="Собственные NuGet packages" id="{5AD35E4A-507C-4D64-B3D4-C2848F6029CC}">
          <p14:sldIdLst>
            <p14:sldId id="275"/>
            <p14:sldId id="276"/>
            <p14:sldId id="277"/>
          </p14:sldIdLst>
        </p14:section>
        <p14:section name="Demo. Simple NuGet package" id="{14EBD959-DE02-4B7B-938F-71C1CB9AEF25}">
          <p14:sldIdLst>
            <p14:sldId id="278"/>
          </p14:sldIdLst>
        </p14:section>
        <p14:section name="Хостинг NuGet feed" id="{C032BC93-FA5B-4955-9370-761E98E64730}">
          <p14:sldIdLst>
            <p14:sldId id="279"/>
          </p14:sldIdLst>
        </p14:section>
        <p14:section name="Demo. Хостинг NuGet feed" id="{D8085B72-A39E-4C1C-9839-BB5B9969FAFD}">
          <p14:sldIdLst>
            <p14:sldId id="280"/>
          </p14:sldIdLst>
        </p14:section>
        <p14:section name="NuGet пакет изнутри" id="{E1584357-2AA1-4E64-9E7F-ADA887845EB8}">
          <p14:sldIdLst>
            <p14:sldId id="289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Demo. Add framework references and content files" id="{22FD842B-1D10-4345-A993-2FDE67A05070}">
          <p14:sldIdLst>
            <p14:sldId id="288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777" autoAdjust="0"/>
  </p:normalViewPr>
  <p:slideViewPr>
    <p:cSldViewPr snapToGrid="0">
      <p:cViewPr varScale="1">
        <p:scale>
          <a:sx n="95" d="100"/>
          <a:sy n="95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D15DF-E0C3-4703-8849-94B7E675483C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0107A4-B500-4F2A-830E-87B4031FF1D8}">
      <dgm:prSet phldrT="[Text]"/>
      <dgm:spPr/>
      <dgm:t>
        <a:bodyPr/>
        <a:lstStyle/>
        <a:p>
          <a:r>
            <a:rPr lang="en-US" b="1" dirty="0" err="1"/>
            <a:t>Microsoft.AspNet</a:t>
          </a:r>
          <a:r>
            <a:rPr lang="en-US" b="1" dirty="0"/>
            <a:t>.</a:t>
          </a:r>
        </a:p>
        <a:p>
          <a:r>
            <a:rPr lang="en-US" b="1" dirty="0" err="1"/>
            <a:t>Web.Optimization</a:t>
          </a:r>
          <a:endParaRPr lang="en-US" b="1" dirty="0"/>
        </a:p>
      </dgm:t>
    </dgm:pt>
    <dgm:pt modelId="{30711C93-5EA3-470C-A272-8A444B0D3D50}" type="parTrans" cxnId="{552FD24C-404A-4997-8793-D56748B29B1D}">
      <dgm:prSet/>
      <dgm:spPr/>
      <dgm:t>
        <a:bodyPr/>
        <a:lstStyle/>
        <a:p>
          <a:endParaRPr lang="en-US" b="1"/>
        </a:p>
      </dgm:t>
    </dgm:pt>
    <dgm:pt modelId="{5FDEB33D-8C32-4A68-9E2B-167B8A3D5B1E}" type="sibTrans" cxnId="{552FD24C-404A-4997-8793-D56748B29B1D}">
      <dgm:prSet/>
      <dgm:spPr/>
      <dgm:t>
        <a:bodyPr/>
        <a:lstStyle/>
        <a:p>
          <a:endParaRPr lang="en-US" b="1"/>
        </a:p>
      </dgm:t>
    </dgm:pt>
    <dgm:pt modelId="{404C4595-8D39-45E1-8A18-5DAB4D7327F8}">
      <dgm:prSet phldrT="[Text]"/>
      <dgm:spPr/>
      <dgm:t>
        <a:bodyPr/>
        <a:lstStyle/>
        <a:p>
          <a:r>
            <a:rPr lang="en-US" b="1" dirty="0" err="1"/>
            <a:t>Microsoft.Web</a:t>
          </a:r>
          <a:r>
            <a:rPr lang="en-US" b="1" dirty="0"/>
            <a:t>.</a:t>
          </a:r>
        </a:p>
        <a:p>
          <a:r>
            <a:rPr lang="en-US" b="1" dirty="0"/>
            <a:t>Infrastructure</a:t>
          </a:r>
        </a:p>
      </dgm:t>
    </dgm:pt>
    <dgm:pt modelId="{9127F235-D9E5-4F95-834C-2DDC06C22D8F}" type="parTrans" cxnId="{EFFAB5B7-A72C-4EB7-A6EC-8580F14D3C9D}">
      <dgm:prSet/>
      <dgm:spPr/>
      <dgm:t>
        <a:bodyPr/>
        <a:lstStyle/>
        <a:p>
          <a:endParaRPr lang="en-US" b="1"/>
        </a:p>
      </dgm:t>
    </dgm:pt>
    <dgm:pt modelId="{6AF34727-B1BF-4CFE-ACB1-6F568E6C987B}" type="sibTrans" cxnId="{EFFAB5B7-A72C-4EB7-A6EC-8580F14D3C9D}">
      <dgm:prSet/>
      <dgm:spPr/>
      <dgm:t>
        <a:bodyPr/>
        <a:lstStyle/>
        <a:p>
          <a:endParaRPr lang="en-US" b="1"/>
        </a:p>
      </dgm:t>
    </dgm:pt>
    <dgm:pt modelId="{38C880E8-34BA-4A6A-A03E-B11F708B38A7}">
      <dgm:prSet phldrT="[Text]"/>
      <dgm:spPr/>
      <dgm:t>
        <a:bodyPr/>
        <a:lstStyle/>
        <a:p>
          <a:r>
            <a:rPr lang="en-US" b="1" dirty="0" err="1"/>
            <a:t>WebGrease</a:t>
          </a:r>
          <a:endParaRPr lang="en-US" b="1" dirty="0"/>
        </a:p>
      </dgm:t>
    </dgm:pt>
    <dgm:pt modelId="{5DC5FA51-4335-4A03-AB99-4FD37B70507D}" type="parTrans" cxnId="{AF311EF7-2AEB-425C-8697-C43E7A46D48D}">
      <dgm:prSet/>
      <dgm:spPr/>
      <dgm:t>
        <a:bodyPr/>
        <a:lstStyle/>
        <a:p>
          <a:endParaRPr lang="en-US" b="1"/>
        </a:p>
      </dgm:t>
    </dgm:pt>
    <dgm:pt modelId="{D3BF5556-85A2-4AD4-875D-3E855FE2B14F}" type="sibTrans" cxnId="{AF311EF7-2AEB-425C-8697-C43E7A46D48D}">
      <dgm:prSet/>
      <dgm:spPr/>
      <dgm:t>
        <a:bodyPr/>
        <a:lstStyle/>
        <a:p>
          <a:endParaRPr lang="en-US" b="1"/>
        </a:p>
      </dgm:t>
    </dgm:pt>
    <dgm:pt modelId="{1F90C25D-3241-40E2-BFAE-D31FAA2A08E1}">
      <dgm:prSet phldrT="[Text]"/>
      <dgm:spPr/>
      <dgm:t>
        <a:bodyPr/>
        <a:lstStyle/>
        <a:p>
          <a:r>
            <a:rPr lang="en-US" b="1" dirty="0" err="1"/>
            <a:t>Antlr</a:t>
          </a:r>
          <a:endParaRPr lang="en-US" b="1" dirty="0"/>
        </a:p>
      </dgm:t>
    </dgm:pt>
    <dgm:pt modelId="{A9FD6C8C-6118-45D9-BD7F-6E225854E884}" type="parTrans" cxnId="{B481F524-D20E-4F66-A646-38479C8EE673}">
      <dgm:prSet/>
      <dgm:spPr/>
      <dgm:t>
        <a:bodyPr/>
        <a:lstStyle/>
        <a:p>
          <a:endParaRPr lang="en-US" b="1"/>
        </a:p>
      </dgm:t>
    </dgm:pt>
    <dgm:pt modelId="{FC1A8DF3-A634-4635-B13A-B102095C7A25}" type="sibTrans" cxnId="{B481F524-D20E-4F66-A646-38479C8EE673}">
      <dgm:prSet/>
      <dgm:spPr/>
      <dgm:t>
        <a:bodyPr/>
        <a:lstStyle/>
        <a:p>
          <a:endParaRPr lang="en-US" b="1"/>
        </a:p>
      </dgm:t>
    </dgm:pt>
    <dgm:pt modelId="{0214E11D-5537-49FE-B3AE-FD84999DEA99}">
      <dgm:prSet phldrT="[Text]"/>
      <dgm:spPr/>
      <dgm:t>
        <a:bodyPr/>
        <a:lstStyle/>
        <a:p>
          <a:r>
            <a:rPr lang="en-US" b="1" dirty="0" err="1"/>
            <a:t>Newtonsoft.Json</a:t>
          </a:r>
          <a:endParaRPr lang="en-US" b="1" dirty="0"/>
        </a:p>
      </dgm:t>
    </dgm:pt>
    <dgm:pt modelId="{12F89512-E00B-4C96-A8AF-A84E2CD4892A}" type="parTrans" cxnId="{D70AD27C-661D-42FF-8CCB-70B6557DB6D5}">
      <dgm:prSet/>
      <dgm:spPr/>
      <dgm:t>
        <a:bodyPr/>
        <a:lstStyle/>
        <a:p>
          <a:endParaRPr lang="en-US" b="1"/>
        </a:p>
      </dgm:t>
    </dgm:pt>
    <dgm:pt modelId="{9FE0BF85-06B4-4901-B36C-C34BE3BD4BF1}" type="sibTrans" cxnId="{D70AD27C-661D-42FF-8CCB-70B6557DB6D5}">
      <dgm:prSet/>
      <dgm:spPr/>
      <dgm:t>
        <a:bodyPr/>
        <a:lstStyle/>
        <a:p>
          <a:endParaRPr lang="en-US" b="1"/>
        </a:p>
      </dgm:t>
    </dgm:pt>
    <dgm:pt modelId="{9ED99740-342B-4B3D-A5E6-20BBCE526487}">
      <dgm:prSet phldrT="[Text]"/>
      <dgm:spPr/>
      <dgm:t>
        <a:bodyPr/>
        <a:lstStyle/>
        <a:p>
          <a:r>
            <a:rPr lang="en-US" b="1" dirty="0" err="1"/>
            <a:t>Microsoft.jQuery</a:t>
          </a:r>
          <a:r>
            <a:rPr lang="en-US" b="1" dirty="0"/>
            <a:t>.</a:t>
          </a:r>
        </a:p>
        <a:p>
          <a:r>
            <a:rPr lang="en-US" b="1" dirty="0" err="1"/>
            <a:t>Unobtrusive.Validation</a:t>
          </a:r>
          <a:endParaRPr lang="en-US" b="1" dirty="0"/>
        </a:p>
      </dgm:t>
    </dgm:pt>
    <dgm:pt modelId="{C9C4E00A-179C-45F2-B8D6-8B6E5AF21C31}" type="parTrans" cxnId="{6B7B5E6C-DD4C-477D-B9AF-F89E654FB320}">
      <dgm:prSet/>
      <dgm:spPr/>
      <dgm:t>
        <a:bodyPr/>
        <a:lstStyle/>
        <a:p>
          <a:endParaRPr lang="en-US" b="1"/>
        </a:p>
      </dgm:t>
    </dgm:pt>
    <dgm:pt modelId="{C4D4E75E-5419-4CDF-8474-CABB73747109}" type="sibTrans" cxnId="{6B7B5E6C-DD4C-477D-B9AF-F89E654FB320}">
      <dgm:prSet/>
      <dgm:spPr/>
      <dgm:t>
        <a:bodyPr/>
        <a:lstStyle/>
        <a:p>
          <a:endParaRPr lang="en-US" b="1"/>
        </a:p>
      </dgm:t>
    </dgm:pt>
    <dgm:pt modelId="{8203C035-DD36-413D-A7F4-F8AD695A665C}">
      <dgm:prSet phldrT="[Text]"/>
      <dgm:spPr/>
      <dgm:t>
        <a:bodyPr/>
        <a:lstStyle/>
        <a:p>
          <a:r>
            <a:rPr lang="en-US" b="1" dirty="0"/>
            <a:t>jQuery</a:t>
          </a:r>
        </a:p>
      </dgm:t>
    </dgm:pt>
    <dgm:pt modelId="{E82B5A47-C45D-4A4A-8289-CBB9942FF025}" type="parTrans" cxnId="{BC038E6F-4A44-4AD9-AFBE-15C1E7EC0888}">
      <dgm:prSet/>
      <dgm:spPr/>
      <dgm:t>
        <a:bodyPr/>
        <a:lstStyle/>
        <a:p>
          <a:endParaRPr lang="en-US" b="1"/>
        </a:p>
      </dgm:t>
    </dgm:pt>
    <dgm:pt modelId="{1DE9C909-1D8F-471B-8A45-1DB4FCF727E7}" type="sibTrans" cxnId="{BC038E6F-4A44-4AD9-AFBE-15C1E7EC0888}">
      <dgm:prSet/>
      <dgm:spPr/>
      <dgm:t>
        <a:bodyPr/>
        <a:lstStyle/>
        <a:p>
          <a:endParaRPr lang="en-US" b="1"/>
        </a:p>
      </dgm:t>
    </dgm:pt>
    <dgm:pt modelId="{2C7FD068-8D7F-4D39-BA57-3033A8236481}">
      <dgm:prSet phldrT="[Text]"/>
      <dgm:spPr/>
      <dgm:t>
        <a:bodyPr/>
        <a:lstStyle/>
        <a:p>
          <a:r>
            <a:rPr lang="en-US" b="1" dirty="0" err="1"/>
            <a:t>jQuery.Validation</a:t>
          </a:r>
          <a:endParaRPr lang="en-US" b="1" dirty="0"/>
        </a:p>
      </dgm:t>
    </dgm:pt>
    <dgm:pt modelId="{1A3D7319-0839-4F76-B6D2-B660331F5A1E}" type="parTrans" cxnId="{B61EE72D-808B-4186-96BC-737923F45B64}">
      <dgm:prSet/>
      <dgm:spPr/>
      <dgm:t>
        <a:bodyPr/>
        <a:lstStyle/>
        <a:p>
          <a:endParaRPr lang="en-US" b="1"/>
        </a:p>
      </dgm:t>
    </dgm:pt>
    <dgm:pt modelId="{4423A8DC-A1E6-4020-9EAD-402F30C2EEFB}" type="sibTrans" cxnId="{B61EE72D-808B-4186-96BC-737923F45B64}">
      <dgm:prSet/>
      <dgm:spPr/>
      <dgm:t>
        <a:bodyPr/>
        <a:lstStyle/>
        <a:p>
          <a:endParaRPr lang="en-US" b="1"/>
        </a:p>
      </dgm:t>
    </dgm:pt>
    <dgm:pt modelId="{7EFB51BC-C771-47E3-A8F2-86CC9D6808FF}">
      <dgm:prSet phldrT="[Text]"/>
      <dgm:spPr/>
      <dgm:t>
        <a:bodyPr/>
        <a:lstStyle/>
        <a:p>
          <a:r>
            <a:rPr lang="en-US" b="1" dirty="0"/>
            <a:t>jQuery</a:t>
          </a:r>
        </a:p>
      </dgm:t>
    </dgm:pt>
    <dgm:pt modelId="{BE4A1149-8519-4F23-A660-F62181C450CF}" type="parTrans" cxnId="{EF9A8301-B645-459A-9F42-C53098C5F18A}">
      <dgm:prSet/>
      <dgm:spPr/>
      <dgm:t>
        <a:bodyPr/>
        <a:lstStyle/>
        <a:p>
          <a:endParaRPr lang="en-US" b="1"/>
        </a:p>
      </dgm:t>
    </dgm:pt>
    <dgm:pt modelId="{4A887542-2A55-40DD-B82C-DCAA4A35DFFC}" type="sibTrans" cxnId="{EF9A8301-B645-459A-9F42-C53098C5F18A}">
      <dgm:prSet/>
      <dgm:spPr/>
      <dgm:t>
        <a:bodyPr/>
        <a:lstStyle/>
        <a:p>
          <a:endParaRPr lang="en-US" b="1"/>
        </a:p>
      </dgm:t>
    </dgm:pt>
    <dgm:pt modelId="{27FF5ED3-EB5E-4C02-97D5-D33DB630D588}" type="pres">
      <dgm:prSet presAssocID="{D3ED15DF-E0C3-4703-8849-94B7E67548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84B578B-26B3-4D1B-9821-376E649A61F3}" type="pres">
      <dgm:prSet presAssocID="{5B0107A4-B500-4F2A-830E-87B4031FF1D8}" presName="hierRoot1" presStyleCnt="0">
        <dgm:presLayoutVars>
          <dgm:hierBranch val="init"/>
        </dgm:presLayoutVars>
      </dgm:prSet>
      <dgm:spPr/>
    </dgm:pt>
    <dgm:pt modelId="{B12E8055-5F2C-4F40-A0A5-BA31723D1165}" type="pres">
      <dgm:prSet presAssocID="{5B0107A4-B500-4F2A-830E-87B4031FF1D8}" presName="rootComposite1" presStyleCnt="0"/>
      <dgm:spPr/>
    </dgm:pt>
    <dgm:pt modelId="{73BAB686-054C-484F-B7DB-8D2E634AB5F1}" type="pres">
      <dgm:prSet presAssocID="{5B0107A4-B500-4F2A-830E-87B4031FF1D8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D705AAC-E791-44AD-B152-61993C20A26A}" type="pres">
      <dgm:prSet presAssocID="{5B0107A4-B500-4F2A-830E-87B4031FF1D8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E9825F6-5FF3-4679-9700-093471702A3C}" type="pres">
      <dgm:prSet presAssocID="{5B0107A4-B500-4F2A-830E-87B4031FF1D8}" presName="hierChild2" presStyleCnt="0"/>
      <dgm:spPr/>
    </dgm:pt>
    <dgm:pt modelId="{7E4BAB64-1906-4CBD-90A2-3362F19739CA}" type="pres">
      <dgm:prSet presAssocID="{9127F235-D9E5-4F95-834C-2DDC06C22D8F}" presName="Name64" presStyleLbl="parChTrans1D2" presStyleIdx="0" presStyleCnt="4"/>
      <dgm:spPr/>
      <dgm:t>
        <a:bodyPr/>
        <a:lstStyle/>
        <a:p>
          <a:endParaRPr lang="ru-RU"/>
        </a:p>
      </dgm:t>
    </dgm:pt>
    <dgm:pt modelId="{3CA4A560-20F7-4510-9F95-FDE8530F86C9}" type="pres">
      <dgm:prSet presAssocID="{404C4595-8D39-45E1-8A18-5DAB4D7327F8}" presName="hierRoot2" presStyleCnt="0">
        <dgm:presLayoutVars>
          <dgm:hierBranch val="init"/>
        </dgm:presLayoutVars>
      </dgm:prSet>
      <dgm:spPr/>
    </dgm:pt>
    <dgm:pt modelId="{257F6134-A5B0-4CA4-81E3-6FA9174B6A37}" type="pres">
      <dgm:prSet presAssocID="{404C4595-8D39-45E1-8A18-5DAB4D7327F8}" presName="rootComposite" presStyleCnt="0"/>
      <dgm:spPr/>
    </dgm:pt>
    <dgm:pt modelId="{43C7E20C-FC76-4A88-9333-FA642E1BD6AF}" type="pres">
      <dgm:prSet presAssocID="{404C4595-8D39-45E1-8A18-5DAB4D7327F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E6FE765-CD10-407E-9E04-F0353A442313}" type="pres">
      <dgm:prSet presAssocID="{404C4595-8D39-45E1-8A18-5DAB4D7327F8}" presName="rootConnector" presStyleLbl="node2" presStyleIdx="0" presStyleCnt="4"/>
      <dgm:spPr/>
      <dgm:t>
        <a:bodyPr/>
        <a:lstStyle/>
        <a:p>
          <a:endParaRPr lang="ru-RU"/>
        </a:p>
      </dgm:t>
    </dgm:pt>
    <dgm:pt modelId="{DE9AA242-9170-42AF-9FD6-E66B01C436EC}" type="pres">
      <dgm:prSet presAssocID="{404C4595-8D39-45E1-8A18-5DAB4D7327F8}" presName="hierChild4" presStyleCnt="0"/>
      <dgm:spPr/>
    </dgm:pt>
    <dgm:pt modelId="{D7510373-54A4-4A2A-9078-6D6D2DDB2C72}" type="pres">
      <dgm:prSet presAssocID="{404C4595-8D39-45E1-8A18-5DAB4D7327F8}" presName="hierChild5" presStyleCnt="0"/>
      <dgm:spPr/>
    </dgm:pt>
    <dgm:pt modelId="{1C30075A-B6CB-4AB5-A8FF-EEB2C86B4B30}" type="pres">
      <dgm:prSet presAssocID="{5DC5FA51-4335-4A03-AB99-4FD37B70507D}" presName="Name64" presStyleLbl="parChTrans1D2" presStyleIdx="1" presStyleCnt="4"/>
      <dgm:spPr/>
      <dgm:t>
        <a:bodyPr/>
        <a:lstStyle/>
        <a:p>
          <a:endParaRPr lang="ru-RU"/>
        </a:p>
      </dgm:t>
    </dgm:pt>
    <dgm:pt modelId="{6586CDDF-B1A5-47ED-9163-F4A801DEF50F}" type="pres">
      <dgm:prSet presAssocID="{38C880E8-34BA-4A6A-A03E-B11F708B38A7}" presName="hierRoot2" presStyleCnt="0">
        <dgm:presLayoutVars>
          <dgm:hierBranch val="init"/>
        </dgm:presLayoutVars>
      </dgm:prSet>
      <dgm:spPr/>
    </dgm:pt>
    <dgm:pt modelId="{EBFDECD3-95F7-4802-9453-1B2F72CDB1F5}" type="pres">
      <dgm:prSet presAssocID="{38C880E8-34BA-4A6A-A03E-B11F708B38A7}" presName="rootComposite" presStyleCnt="0"/>
      <dgm:spPr/>
    </dgm:pt>
    <dgm:pt modelId="{227DB490-8D3A-49B2-9DAC-9B9F106A2133}" type="pres">
      <dgm:prSet presAssocID="{38C880E8-34BA-4A6A-A03E-B11F708B38A7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DE535C9-EA2A-4A48-943F-5D992AD3EC85}" type="pres">
      <dgm:prSet presAssocID="{38C880E8-34BA-4A6A-A03E-B11F708B38A7}" presName="rootConnector" presStyleLbl="node2" presStyleIdx="1" presStyleCnt="4"/>
      <dgm:spPr/>
      <dgm:t>
        <a:bodyPr/>
        <a:lstStyle/>
        <a:p>
          <a:endParaRPr lang="ru-RU"/>
        </a:p>
      </dgm:t>
    </dgm:pt>
    <dgm:pt modelId="{064C864B-B465-4D27-AA11-89174050D311}" type="pres">
      <dgm:prSet presAssocID="{38C880E8-34BA-4A6A-A03E-B11F708B38A7}" presName="hierChild4" presStyleCnt="0"/>
      <dgm:spPr/>
    </dgm:pt>
    <dgm:pt modelId="{5D50EB5F-8D43-4788-B18E-89F0F328549E}" type="pres">
      <dgm:prSet presAssocID="{A9FD6C8C-6118-45D9-BD7F-6E225854E884}" presName="Name64" presStyleLbl="parChTrans1D3" presStyleIdx="0" presStyleCnt="3"/>
      <dgm:spPr/>
      <dgm:t>
        <a:bodyPr/>
        <a:lstStyle/>
        <a:p>
          <a:endParaRPr lang="ru-RU"/>
        </a:p>
      </dgm:t>
    </dgm:pt>
    <dgm:pt modelId="{7F83FC0B-3CE9-4377-BABA-B2E0D6402A81}" type="pres">
      <dgm:prSet presAssocID="{1F90C25D-3241-40E2-BFAE-D31FAA2A08E1}" presName="hierRoot2" presStyleCnt="0">
        <dgm:presLayoutVars>
          <dgm:hierBranch val="init"/>
        </dgm:presLayoutVars>
      </dgm:prSet>
      <dgm:spPr/>
    </dgm:pt>
    <dgm:pt modelId="{2B6A7A7B-0922-4CEB-823E-121165DA6F66}" type="pres">
      <dgm:prSet presAssocID="{1F90C25D-3241-40E2-BFAE-D31FAA2A08E1}" presName="rootComposite" presStyleCnt="0"/>
      <dgm:spPr/>
    </dgm:pt>
    <dgm:pt modelId="{30A97F20-6666-4897-9DE9-9D0C73B2361A}" type="pres">
      <dgm:prSet presAssocID="{1F90C25D-3241-40E2-BFAE-D31FAA2A08E1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7937F0D-82DA-404C-8622-E49E102611F4}" type="pres">
      <dgm:prSet presAssocID="{1F90C25D-3241-40E2-BFAE-D31FAA2A08E1}" presName="rootConnector" presStyleLbl="node3" presStyleIdx="0" presStyleCnt="3"/>
      <dgm:spPr/>
      <dgm:t>
        <a:bodyPr/>
        <a:lstStyle/>
        <a:p>
          <a:endParaRPr lang="ru-RU"/>
        </a:p>
      </dgm:t>
    </dgm:pt>
    <dgm:pt modelId="{963F1E00-9F9A-4FDF-8D30-9E56D550151A}" type="pres">
      <dgm:prSet presAssocID="{1F90C25D-3241-40E2-BFAE-D31FAA2A08E1}" presName="hierChild4" presStyleCnt="0"/>
      <dgm:spPr/>
    </dgm:pt>
    <dgm:pt modelId="{CEB61055-C033-43F6-9D2B-9C1D98D7FDF2}" type="pres">
      <dgm:prSet presAssocID="{1F90C25D-3241-40E2-BFAE-D31FAA2A08E1}" presName="hierChild5" presStyleCnt="0"/>
      <dgm:spPr/>
    </dgm:pt>
    <dgm:pt modelId="{30983F27-D31D-4EDD-9616-31EDFB35BA49}" type="pres">
      <dgm:prSet presAssocID="{12F89512-E00B-4C96-A8AF-A84E2CD4892A}" presName="Name64" presStyleLbl="parChTrans1D3" presStyleIdx="1" presStyleCnt="3"/>
      <dgm:spPr/>
      <dgm:t>
        <a:bodyPr/>
        <a:lstStyle/>
        <a:p>
          <a:endParaRPr lang="ru-RU"/>
        </a:p>
      </dgm:t>
    </dgm:pt>
    <dgm:pt modelId="{E10A875A-20D2-4EC5-9D8A-4FE436B41A49}" type="pres">
      <dgm:prSet presAssocID="{0214E11D-5537-49FE-B3AE-FD84999DEA99}" presName="hierRoot2" presStyleCnt="0">
        <dgm:presLayoutVars>
          <dgm:hierBranch val="init"/>
        </dgm:presLayoutVars>
      </dgm:prSet>
      <dgm:spPr/>
    </dgm:pt>
    <dgm:pt modelId="{0A185655-D542-4234-8875-990624BE6AC1}" type="pres">
      <dgm:prSet presAssocID="{0214E11D-5537-49FE-B3AE-FD84999DEA99}" presName="rootComposite" presStyleCnt="0"/>
      <dgm:spPr/>
    </dgm:pt>
    <dgm:pt modelId="{BFA25B0A-A533-4FD3-B39C-ACD7F88E62D8}" type="pres">
      <dgm:prSet presAssocID="{0214E11D-5537-49FE-B3AE-FD84999DEA99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30612AD-9B77-41CD-9E7F-9FE2A8BE78AA}" type="pres">
      <dgm:prSet presAssocID="{0214E11D-5537-49FE-B3AE-FD84999DEA99}" presName="rootConnector" presStyleLbl="node3" presStyleIdx="1" presStyleCnt="3"/>
      <dgm:spPr/>
      <dgm:t>
        <a:bodyPr/>
        <a:lstStyle/>
        <a:p>
          <a:endParaRPr lang="ru-RU"/>
        </a:p>
      </dgm:t>
    </dgm:pt>
    <dgm:pt modelId="{B79BFCF4-E746-43FE-A835-E928086C401E}" type="pres">
      <dgm:prSet presAssocID="{0214E11D-5537-49FE-B3AE-FD84999DEA99}" presName="hierChild4" presStyleCnt="0"/>
      <dgm:spPr/>
    </dgm:pt>
    <dgm:pt modelId="{A06FF104-A020-450C-95FD-DC5F6ED1C7B1}" type="pres">
      <dgm:prSet presAssocID="{0214E11D-5537-49FE-B3AE-FD84999DEA99}" presName="hierChild5" presStyleCnt="0"/>
      <dgm:spPr/>
    </dgm:pt>
    <dgm:pt modelId="{B5C68BEC-D065-4B81-A0D9-1680779C7E94}" type="pres">
      <dgm:prSet presAssocID="{38C880E8-34BA-4A6A-A03E-B11F708B38A7}" presName="hierChild5" presStyleCnt="0"/>
      <dgm:spPr/>
    </dgm:pt>
    <dgm:pt modelId="{AD5E25D7-5678-4B64-9F8C-01EBAB2C03DC}" type="pres">
      <dgm:prSet presAssocID="{5B0107A4-B500-4F2A-830E-87B4031FF1D8}" presName="hierChild3" presStyleCnt="0"/>
      <dgm:spPr/>
    </dgm:pt>
    <dgm:pt modelId="{94488BB5-1221-447C-B449-10812488D363}" type="pres">
      <dgm:prSet presAssocID="{9ED99740-342B-4B3D-A5E6-20BBCE526487}" presName="hierRoot1" presStyleCnt="0">
        <dgm:presLayoutVars>
          <dgm:hierBranch val="init"/>
        </dgm:presLayoutVars>
      </dgm:prSet>
      <dgm:spPr/>
    </dgm:pt>
    <dgm:pt modelId="{898652FC-DD53-44AA-9B61-1FFCED68C6F9}" type="pres">
      <dgm:prSet presAssocID="{9ED99740-342B-4B3D-A5E6-20BBCE526487}" presName="rootComposite1" presStyleCnt="0"/>
      <dgm:spPr/>
    </dgm:pt>
    <dgm:pt modelId="{C7F8798D-10E2-4405-A094-D5550B4D8239}" type="pres">
      <dgm:prSet presAssocID="{9ED99740-342B-4B3D-A5E6-20BBCE526487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E5C326-AF78-428A-8B79-3639E2317DED}" type="pres">
      <dgm:prSet presAssocID="{9ED99740-342B-4B3D-A5E6-20BBCE52648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974EB0A6-131D-4823-8621-1ED7869ADBF4}" type="pres">
      <dgm:prSet presAssocID="{9ED99740-342B-4B3D-A5E6-20BBCE526487}" presName="hierChild2" presStyleCnt="0"/>
      <dgm:spPr/>
    </dgm:pt>
    <dgm:pt modelId="{7B75E01C-0241-4EE7-A1B8-9AEE990983DE}" type="pres">
      <dgm:prSet presAssocID="{E82B5A47-C45D-4A4A-8289-CBB9942FF025}" presName="Name64" presStyleLbl="parChTrans1D2" presStyleIdx="2" presStyleCnt="4"/>
      <dgm:spPr/>
      <dgm:t>
        <a:bodyPr/>
        <a:lstStyle/>
        <a:p>
          <a:endParaRPr lang="ru-RU"/>
        </a:p>
      </dgm:t>
    </dgm:pt>
    <dgm:pt modelId="{35262A37-E6C5-444C-AE9B-115433673936}" type="pres">
      <dgm:prSet presAssocID="{8203C035-DD36-413D-A7F4-F8AD695A665C}" presName="hierRoot2" presStyleCnt="0">
        <dgm:presLayoutVars>
          <dgm:hierBranch val="init"/>
        </dgm:presLayoutVars>
      </dgm:prSet>
      <dgm:spPr/>
    </dgm:pt>
    <dgm:pt modelId="{CCA8E17E-5518-4118-A753-4A13874F848A}" type="pres">
      <dgm:prSet presAssocID="{8203C035-DD36-413D-A7F4-F8AD695A665C}" presName="rootComposite" presStyleCnt="0"/>
      <dgm:spPr/>
    </dgm:pt>
    <dgm:pt modelId="{67A43637-D300-4FD5-9794-17211B69EC8E}" type="pres">
      <dgm:prSet presAssocID="{8203C035-DD36-413D-A7F4-F8AD695A665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47CDD91-3321-47FF-82E9-F664709445B7}" type="pres">
      <dgm:prSet presAssocID="{8203C035-DD36-413D-A7F4-F8AD695A665C}" presName="rootConnector" presStyleLbl="node2" presStyleIdx="2" presStyleCnt="4"/>
      <dgm:spPr/>
      <dgm:t>
        <a:bodyPr/>
        <a:lstStyle/>
        <a:p>
          <a:endParaRPr lang="ru-RU"/>
        </a:p>
      </dgm:t>
    </dgm:pt>
    <dgm:pt modelId="{081259B9-9D7B-4059-8AA8-818F85D3611A}" type="pres">
      <dgm:prSet presAssocID="{8203C035-DD36-413D-A7F4-F8AD695A665C}" presName="hierChild4" presStyleCnt="0"/>
      <dgm:spPr/>
    </dgm:pt>
    <dgm:pt modelId="{8A11D779-A294-4ED5-9199-8A35E09CC744}" type="pres">
      <dgm:prSet presAssocID="{8203C035-DD36-413D-A7F4-F8AD695A665C}" presName="hierChild5" presStyleCnt="0"/>
      <dgm:spPr/>
    </dgm:pt>
    <dgm:pt modelId="{3F46A1AD-0B23-4240-9885-0F1AC1F586CE}" type="pres">
      <dgm:prSet presAssocID="{1A3D7319-0839-4F76-B6D2-B660331F5A1E}" presName="Name64" presStyleLbl="parChTrans1D2" presStyleIdx="3" presStyleCnt="4"/>
      <dgm:spPr/>
      <dgm:t>
        <a:bodyPr/>
        <a:lstStyle/>
        <a:p>
          <a:endParaRPr lang="ru-RU"/>
        </a:p>
      </dgm:t>
    </dgm:pt>
    <dgm:pt modelId="{3021FD64-98F1-4EEB-8A97-FEBF8CA5893F}" type="pres">
      <dgm:prSet presAssocID="{2C7FD068-8D7F-4D39-BA57-3033A8236481}" presName="hierRoot2" presStyleCnt="0">
        <dgm:presLayoutVars>
          <dgm:hierBranch val="init"/>
        </dgm:presLayoutVars>
      </dgm:prSet>
      <dgm:spPr/>
    </dgm:pt>
    <dgm:pt modelId="{0A5E86CD-0B4F-41B9-9542-B87A92D88C51}" type="pres">
      <dgm:prSet presAssocID="{2C7FD068-8D7F-4D39-BA57-3033A8236481}" presName="rootComposite" presStyleCnt="0"/>
      <dgm:spPr/>
    </dgm:pt>
    <dgm:pt modelId="{963A211D-0CF9-4682-9D85-4CA6EA480C4B}" type="pres">
      <dgm:prSet presAssocID="{2C7FD068-8D7F-4D39-BA57-3033A823648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43DBFED-E3D9-42AE-B75A-7EAD7B2E32AD}" type="pres">
      <dgm:prSet presAssocID="{2C7FD068-8D7F-4D39-BA57-3033A8236481}" presName="rootConnector" presStyleLbl="node2" presStyleIdx="3" presStyleCnt="4"/>
      <dgm:spPr/>
      <dgm:t>
        <a:bodyPr/>
        <a:lstStyle/>
        <a:p>
          <a:endParaRPr lang="ru-RU"/>
        </a:p>
      </dgm:t>
    </dgm:pt>
    <dgm:pt modelId="{00E6DE72-BB5A-4DCC-B651-3AE087B7A18A}" type="pres">
      <dgm:prSet presAssocID="{2C7FD068-8D7F-4D39-BA57-3033A8236481}" presName="hierChild4" presStyleCnt="0"/>
      <dgm:spPr/>
    </dgm:pt>
    <dgm:pt modelId="{161537D7-CEDC-403D-855D-1223DC7147E5}" type="pres">
      <dgm:prSet presAssocID="{BE4A1149-8519-4F23-A660-F62181C450CF}" presName="Name64" presStyleLbl="parChTrans1D3" presStyleIdx="2" presStyleCnt="3"/>
      <dgm:spPr/>
      <dgm:t>
        <a:bodyPr/>
        <a:lstStyle/>
        <a:p>
          <a:endParaRPr lang="ru-RU"/>
        </a:p>
      </dgm:t>
    </dgm:pt>
    <dgm:pt modelId="{18CCF82B-BBD8-41BC-8589-5525CB0B60C7}" type="pres">
      <dgm:prSet presAssocID="{7EFB51BC-C771-47E3-A8F2-86CC9D6808FF}" presName="hierRoot2" presStyleCnt="0">
        <dgm:presLayoutVars>
          <dgm:hierBranch val="init"/>
        </dgm:presLayoutVars>
      </dgm:prSet>
      <dgm:spPr/>
    </dgm:pt>
    <dgm:pt modelId="{A242D02E-6E52-4D9E-9EC6-989405145CF3}" type="pres">
      <dgm:prSet presAssocID="{7EFB51BC-C771-47E3-A8F2-86CC9D6808FF}" presName="rootComposite" presStyleCnt="0"/>
      <dgm:spPr/>
    </dgm:pt>
    <dgm:pt modelId="{53934C39-7AB7-4451-A572-62B71A5F7588}" type="pres">
      <dgm:prSet presAssocID="{7EFB51BC-C771-47E3-A8F2-86CC9D6808FF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33074F4-1E60-4487-9924-71EF50ADA13E}" type="pres">
      <dgm:prSet presAssocID="{7EFB51BC-C771-47E3-A8F2-86CC9D6808FF}" presName="rootConnector" presStyleLbl="node3" presStyleIdx="2" presStyleCnt="3"/>
      <dgm:spPr/>
      <dgm:t>
        <a:bodyPr/>
        <a:lstStyle/>
        <a:p>
          <a:endParaRPr lang="ru-RU"/>
        </a:p>
      </dgm:t>
    </dgm:pt>
    <dgm:pt modelId="{76859129-D99F-46D6-AAB0-CAA33FFEAB11}" type="pres">
      <dgm:prSet presAssocID="{7EFB51BC-C771-47E3-A8F2-86CC9D6808FF}" presName="hierChild4" presStyleCnt="0"/>
      <dgm:spPr/>
    </dgm:pt>
    <dgm:pt modelId="{9B519B1A-82F9-4682-81B2-5E07801FF31B}" type="pres">
      <dgm:prSet presAssocID="{7EFB51BC-C771-47E3-A8F2-86CC9D6808FF}" presName="hierChild5" presStyleCnt="0"/>
      <dgm:spPr/>
    </dgm:pt>
    <dgm:pt modelId="{ECD514CE-920C-4197-A38E-95EA19B48DBA}" type="pres">
      <dgm:prSet presAssocID="{2C7FD068-8D7F-4D39-BA57-3033A8236481}" presName="hierChild5" presStyleCnt="0"/>
      <dgm:spPr/>
    </dgm:pt>
    <dgm:pt modelId="{6A15648E-7DD1-4825-9449-6EC43D2DC427}" type="pres">
      <dgm:prSet presAssocID="{9ED99740-342B-4B3D-A5E6-20BBCE526487}" presName="hierChild3" presStyleCnt="0"/>
      <dgm:spPr/>
    </dgm:pt>
  </dgm:ptLst>
  <dgm:cxnLst>
    <dgm:cxn modelId="{44994C33-948F-4689-9679-C58075CEE145}" type="presOf" srcId="{2C7FD068-8D7F-4D39-BA57-3033A8236481}" destId="{943DBFED-E3D9-42AE-B75A-7EAD7B2E32AD}" srcOrd="1" destOrd="0" presId="urn:microsoft.com/office/officeart/2009/3/layout/HorizontalOrganizationChart"/>
    <dgm:cxn modelId="{EFFAB5B7-A72C-4EB7-A6EC-8580F14D3C9D}" srcId="{5B0107A4-B500-4F2A-830E-87B4031FF1D8}" destId="{404C4595-8D39-45E1-8A18-5DAB4D7327F8}" srcOrd="0" destOrd="0" parTransId="{9127F235-D9E5-4F95-834C-2DDC06C22D8F}" sibTransId="{6AF34727-B1BF-4CFE-ACB1-6F568E6C987B}"/>
    <dgm:cxn modelId="{7C535C1A-01CA-4F0E-8623-7FA6F17C329F}" type="presOf" srcId="{5DC5FA51-4335-4A03-AB99-4FD37B70507D}" destId="{1C30075A-B6CB-4AB5-A8FF-EEB2C86B4B30}" srcOrd="0" destOrd="0" presId="urn:microsoft.com/office/officeart/2009/3/layout/HorizontalOrganizationChart"/>
    <dgm:cxn modelId="{22F0C3D4-698C-438B-B05A-A98E4AA2B8FD}" type="presOf" srcId="{D3ED15DF-E0C3-4703-8849-94B7E675483C}" destId="{27FF5ED3-EB5E-4C02-97D5-D33DB630D588}" srcOrd="0" destOrd="0" presId="urn:microsoft.com/office/officeart/2009/3/layout/HorizontalOrganizationChart"/>
    <dgm:cxn modelId="{13339CB8-E52F-401F-871F-735B1B044C9C}" type="presOf" srcId="{BE4A1149-8519-4F23-A660-F62181C450CF}" destId="{161537D7-CEDC-403D-855D-1223DC7147E5}" srcOrd="0" destOrd="0" presId="urn:microsoft.com/office/officeart/2009/3/layout/HorizontalOrganizationChart"/>
    <dgm:cxn modelId="{324A966C-4B6B-4562-9302-833BC8B586D8}" type="presOf" srcId="{12F89512-E00B-4C96-A8AF-A84E2CD4892A}" destId="{30983F27-D31D-4EDD-9616-31EDFB35BA49}" srcOrd="0" destOrd="0" presId="urn:microsoft.com/office/officeart/2009/3/layout/HorizontalOrganizationChart"/>
    <dgm:cxn modelId="{2E884F57-1DDF-4161-8722-0C2C7E2FA2B7}" type="presOf" srcId="{A9FD6C8C-6118-45D9-BD7F-6E225854E884}" destId="{5D50EB5F-8D43-4788-B18E-89F0F328549E}" srcOrd="0" destOrd="0" presId="urn:microsoft.com/office/officeart/2009/3/layout/HorizontalOrganizationChart"/>
    <dgm:cxn modelId="{EB4054BA-DB38-4EF3-B4C6-38A3C5662646}" type="presOf" srcId="{7EFB51BC-C771-47E3-A8F2-86CC9D6808FF}" destId="{53934C39-7AB7-4451-A572-62B71A5F7588}" srcOrd="0" destOrd="0" presId="urn:microsoft.com/office/officeart/2009/3/layout/HorizontalOrganizationChart"/>
    <dgm:cxn modelId="{D70AD27C-661D-42FF-8CCB-70B6557DB6D5}" srcId="{38C880E8-34BA-4A6A-A03E-B11F708B38A7}" destId="{0214E11D-5537-49FE-B3AE-FD84999DEA99}" srcOrd="1" destOrd="0" parTransId="{12F89512-E00B-4C96-A8AF-A84E2CD4892A}" sibTransId="{9FE0BF85-06B4-4901-B36C-C34BE3BD4BF1}"/>
    <dgm:cxn modelId="{8A1681FF-FCD3-4FE1-AB96-B9546B534432}" type="presOf" srcId="{E82B5A47-C45D-4A4A-8289-CBB9942FF025}" destId="{7B75E01C-0241-4EE7-A1B8-9AEE990983DE}" srcOrd="0" destOrd="0" presId="urn:microsoft.com/office/officeart/2009/3/layout/HorizontalOrganizationChart"/>
    <dgm:cxn modelId="{432B445F-74C9-4990-8B8E-588FFE5BBA4D}" type="presOf" srcId="{1A3D7319-0839-4F76-B6D2-B660331F5A1E}" destId="{3F46A1AD-0B23-4240-9885-0F1AC1F586CE}" srcOrd="0" destOrd="0" presId="urn:microsoft.com/office/officeart/2009/3/layout/HorizontalOrganizationChart"/>
    <dgm:cxn modelId="{1B504EE8-8C83-4F3D-BD09-24646A4E96E4}" type="presOf" srcId="{0214E11D-5537-49FE-B3AE-FD84999DEA99}" destId="{430612AD-9B77-41CD-9E7F-9FE2A8BE78AA}" srcOrd="1" destOrd="0" presId="urn:microsoft.com/office/officeart/2009/3/layout/HorizontalOrganizationChart"/>
    <dgm:cxn modelId="{C6B4FC00-1F3E-419D-A3F8-2C97F4A7671B}" type="presOf" srcId="{9127F235-D9E5-4F95-834C-2DDC06C22D8F}" destId="{7E4BAB64-1906-4CBD-90A2-3362F19739CA}" srcOrd="0" destOrd="0" presId="urn:microsoft.com/office/officeart/2009/3/layout/HorizontalOrganizationChart"/>
    <dgm:cxn modelId="{6E5ABAD5-69C5-4F82-B077-7F32064007E0}" type="presOf" srcId="{1F90C25D-3241-40E2-BFAE-D31FAA2A08E1}" destId="{C7937F0D-82DA-404C-8622-E49E102611F4}" srcOrd="1" destOrd="0" presId="urn:microsoft.com/office/officeart/2009/3/layout/HorizontalOrganizationChart"/>
    <dgm:cxn modelId="{82CE6B8A-BDF6-40A7-B632-1DBF02410F5A}" type="presOf" srcId="{5B0107A4-B500-4F2A-830E-87B4031FF1D8}" destId="{FD705AAC-E791-44AD-B152-61993C20A26A}" srcOrd="1" destOrd="0" presId="urn:microsoft.com/office/officeart/2009/3/layout/HorizontalOrganizationChart"/>
    <dgm:cxn modelId="{C83B5D7A-A007-418E-B248-0888A711608C}" type="presOf" srcId="{9ED99740-342B-4B3D-A5E6-20BBCE526487}" destId="{C7F8798D-10E2-4405-A094-D5550B4D8239}" srcOrd="0" destOrd="0" presId="urn:microsoft.com/office/officeart/2009/3/layout/HorizontalOrganizationChart"/>
    <dgm:cxn modelId="{7EAA27CA-4D57-4E74-B3F2-44E0DE0BF89A}" type="presOf" srcId="{7EFB51BC-C771-47E3-A8F2-86CC9D6808FF}" destId="{533074F4-1E60-4487-9924-71EF50ADA13E}" srcOrd="1" destOrd="0" presId="urn:microsoft.com/office/officeart/2009/3/layout/HorizontalOrganizationChart"/>
    <dgm:cxn modelId="{B61EE72D-808B-4186-96BC-737923F45B64}" srcId="{9ED99740-342B-4B3D-A5E6-20BBCE526487}" destId="{2C7FD068-8D7F-4D39-BA57-3033A8236481}" srcOrd="1" destOrd="0" parTransId="{1A3D7319-0839-4F76-B6D2-B660331F5A1E}" sibTransId="{4423A8DC-A1E6-4020-9EAD-402F30C2EEFB}"/>
    <dgm:cxn modelId="{32A81FFD-6701-4A0C-AD51-C4F4657030CD}" type="presOf" srcId="{0214E11D-5537-49FE-B3AE-FD84999DEA99}" destId="{BFA25B0A-A533-4FD3-B39C-ACD7F88E62D8}" srcOrd="0" destOrd="0" presId="urn:microsoft.com/office/officeart/2009/3/layout/HorizontalOrganizationChart"/>
    <dgm:cxn modelId="{6D6CEED0-3AA1-4BF5-BB23-C33EC1A34385}" type="presOf" srcId="{8203C035-DD36-413D-A7F4-F8AD695A665C}" destId="{67A43637-D300-4FD5-9794-17211B69EC8E}" srcOrd="0" destOrd="0" presId="urn:microsoft.com/office/officeart/2009/3/layout/HorizontalOrganizationChart"/>
    <dgm:cxn modelId="{552FD24C-404A-4997-8793-D56748B29B1D}" srcId="{D3ED15DF-E0C3-4703-8849-94B7E675483C}" destId="{5B0107A4-B500-4F2A-830E-87B4031FF1D8}" srcOrd="0" destOrd="0" parTransId="{30711C93-5EA3-470C-A272-8A444B0D3D50}" sibTransId="{5FDEB33D-8C32-4A68-9E2B-167B8A3D5B1E}"/>
    <dgm:cxn modelId="{EF9A8301-B645-459A-9F42-C53098C5F18A}" srcId="{2C7FD068-8D7F-4D39-BA57-3033A8236481}" destId="{7EFB51BC-C771-47E3-A8F2-86CC9D6808FF}" srcOrd="0" destOrd="0" parTransId="{BE4A1149-8519-4F23-A660-F62181C450CF}" sibTransId="{4A887542-2A55-40DD-B82C-DCAA4A35DFFC}"/>
    <dgm:cxn modelId="{21A5B997-9EA9-4E4C-98CF-7B1B841BEFCB}" type="presOf" srcId="{5B0107A4-B500-4F2A-830E-87B4031FF1D8}" destId="{73BAB686-054C-484F-B7DB-8D2E634AB5F1}" srcOrd="0" destOrd="0" presId="urn:microsoft.com/office/officeart/2009/3/layout/HorizontalOrganizationChart"/>
    <dgm:cxn modelId="{AF311EF7-2AEB-425C-8697-C43E7A46D48D}" srcId="{5B0107A4-B500-4F2A-830E-87B4031FF1D8}" destId="{38C880E8-34BA-4A6A-A03E-B11F708B38A7}" srcOrd="1" destOrd="0" parTransId="{5DC5FA51-4335-4A03-AB99-4FD37B70507D}" sibTransId="{D3BF5556-85A2-4AD4-875D-3E855FE2B14F}"/>
    <dgm:cxn modelId="{470886C3-77C1-44F4-85D0-B4575ADDEC20}" type="presOf" srcId="{404C4595-8D39-45E1-8A18-5DAB4D7327F8}" destId="{1E6FE765-CD10-407E-9E04-F0353A442313}" srcOrd="1" destOrd="0" presId="urn:microsoft.com/office/officeart/2009/3/layout/HorizontalOrganizationChart"/>
    <dgm:cxn modelId="{EC9F191B-D913-4729-84A0-F50786109FCE}" type="presOf" srcId="{9ED99740-342B-4B3D-A5E6-20BBCE526487}" destId="{51E5C326-AF78-428A-8B79-3639E2317DED}" srcOrd="1" destOrd="0" presId="urn:microsoft.com/office/officeart/2009/3/layout/HorizontalOrganizationChart"/>
    <dgm:cxn modelId="{B481F524-D20E-4F66-A646-38479C8EE673}" srcId="{38C880E8-34BA-4A6A-A03E-B11F708B38A7}" destId="{1F90C25D-3241-40E2-BFAE-D31FAA2A08E1}" srcOrd="0" destOrd="0" parTransId="{A9FD6C8C-6118-45D9-BD7F-6E225854E884}" sibTransId="{FC1A8DF3-A634-4635-B13A-B102095C7A25}"/>
    <dgm:cxn modelId="{8327667B-A20F-412B-8A65-7E6D83A58C84}" type="presOf" srcId="{38C880E8-34BA-4A6A-A03E-B11F708B38A7}" destId="{CDE535C9-EA2A-4A48-943F-5D992AD3EC85}" srcOrd="1" destOrd="0" presId="urn:microsoft.com/office/officeart/2009/3/layout/HorizontalOrganizationChart"/>
    <dgm:cxn modelId="{725DDEF6-C01C-4F87-9AD9-2BD17375B4E7}" type="presOf" srcId="{8203C035-DD36-413D-A7F4-F8AD695A665C}" destId="{847CDD91-3321-47FF-82E9-F664709445B7}" srcOrd="1" destOrd="0" presId="urn:microsoft.com/office/officeart/2009/3/layout/HorizontalOrganizationChart"/>
    <dgm:cxn modelId="{E28ED0B3-A9FD-499A-84BE-DDB4B01BD326}" type="presOf" srcId="{38C880E8-34BA-4A6A-A03E-B11F708B38A7}" destId="{227DB490-8D3A-49B2-9DAC-9B9F106A2133}" srcOrd="0" destOrd="0" presId="urn:microsoft.com/office/officeart/2009/3/layout/HorizontalOrganizationChart"/>
    <dgm:cxn modelId="{4D84E456-210D-44B4-B29F-CA4AA435D9AA}" type="presOf" srcId="{1F90C25D-3241-40E2-BFAE-D31FAA2A08E1}" destId="{30A97F20-6666-4897-9DE9-9D0C73B2361A}" srcOrd="0" destOrd="0" presId="urn:microsoft.com/office/officeart/2009/3/layout/HorizontalOrganizationChart"/>
    <dgm:cxn modelId="{4EAC45A5-72DC-4B4E-8E82-0856211D2370}" type="presOf" srcId="{404C4595-8D39-45E1-8A18-5DAB4D7327F8}" destId="{43C7E20C-FC76-4A88-9333-FA642E1BD6AF}" srcOrd="0" destOrd="0" presId="urn:microsoft.com/office/officeart/2009/3/layout/HorizontalOrganizationChart"/>
    <dgm:cxn modelId="{3FF26E82-5DF0-4E94-AE8E-967856D9C61F}" type="presOf" srcId="{2C7FD068-8D7F-4D39-BA57-3033A8236481}" destId="{963A211D-0CF9-4682-9D85-4CA6EA480C4B}" srcOrd="0" destOrd="0" presId="urn:microsoft.com/office/officeart/2009/3/layout/HorizontalOrganizationChart"/>
    <dgm:cxn modelId="{6B7B5E6C-DD4C-477D-B9AF-F89E654FB320}" srcId="{D3ED15DF-E0C3-4703-8849-94B7E675483C}" destId="{9ED99740-342B-4B3D-A5E6-20BBCE526487}" srcOrd="1" destOrd="0" parTransId="{C9C4E00A-179C-45F2-B8D6-8B6E5AF21C31}" sibTransId="{C4D4E75E-5419-4CDF-8474-CABB73747109}"/>
    <dgm:cxn modelId="{BC038E6F-4A44-4AD9-AFBE-15C1E7EC0888}" srcId="{9ED99740-342B-4B3D-A5E6-20BBCE526487}" destId="{8203C035-DD36-413D-A7F4-F8AD695A665C}" srcOrd="0" destOrd="0" parTransId="{E82B5A47-C45D-4A4A-8289-CBB9942FF025}" sibTransId="{1DE9C909-1D8F-471B-8A45-1DB4FCF727E7}"/>
    <dgm:cxn modelId="{BFCE3D54-BC6A-4F5A-97EF-7D5682AEDE27}" type="presParOf" srcId="{27FF5ED3-EB5E-4C02-97D5-D33DB630D588}" destId="{E84B578B-26B3-4D1B-9821-376E649A61F3}" srcOrd="0" destOrd="0" presId="urn:microsoft.com/office/officeart/2009/3/layout/HorizontalOrganizationChart"/>
    <dgm:cxn modelId="{C2CAAAA4-D77A-4453-B989-A7537906754A}" type="presParOf" srcId="{E84B578B-26B3-4D1B-9821-376E649A61F3}" destId="{B12E8055-5F2C-4F40-A0A5-BA31723D1165}" srcOrd="0" destOrd="0" presId="urn:microsoft.com/office/officeart/2009/3/layout/HorizontalOrganizationChart"/>
    <dgm:cxn modelId="{D5F777EF-01C2-4199-896B-C9897611E042}" type="presParOf" srcId="{B12E8055-5F2C-4F40-A0A5-BA31723D1165}" destId="{73BAB686-054C-484F-B7DB-8D2E634AB5F1}" srcOrd="0" destOrd="0" presId="urn:microsoft.com/office/officeart/2009/3/layout/HorizontalOrganizationChart"/>
    <dgm:cxn modelId="{7C1740A2-31B6-4060-86BB-D16B43F5E47C}" type="presParOf" srcId="{B12E8055-5F2C-4F40-A0A5-BA31723D1165}" destId="{FD705AAC-E791-44AD-B152-61993C20A26A}" srcOrd="1" destOrd="0" presId="urn:microsoft.com/office/officeart/2009/3/layout/HorizontalOrganizationChart"/>
    <dgm:cxn modelId="{7C8D53F5-8989-4BAB-87A0-3BBA26B5BB49}" type="presParOf" srcId="{E84B578B-26B3-4D1B-9821-376E649A61F3}" destId="{6E9825F6-5FF3-4679-9700-093471702A3C}" srcOrd="1" destOrd="0" presId="urn:microsoft.com/office/officeart/2009/3/layout/HorizontalOrganizationChart"/>
    <dgm:cxn modelId="{49181600-C4BB-45B4-9BD4-F14E72EE6490}" type="presParOf" srcId="{6E9825F6-5FF3-4679-9700-093471702A3C}" destId="{7E4BAB64-1906-4CBD-90A2-3362F19739CA}" srcOrd="0" destOrd="0" presId="urn:microsoft.com/office/officeart/2009/3/layout/HorizontalOrganizationChart"/>
    <dgm:cxn modelId="{4CC322EA-238F-4B4E-A0E3-210DBA362BE0}" type="presParOf" srcId="{6E9825F6-5FF3-4679-9700-093471702A3C}" destId="{3CA4A560-20F7-4510-9F95-FDE8530F86C9}" srcOrd="1" destOrd="0" presId="urn:microsoft.com/office/officeart/2009/3/layout/HorizontalOrganizationChart"/>
    <dgm:cxn modelId="{99E2F47E-E301-4A6D-88BE-8969B48BF22C}" type="presParOf" srcId="{3CA4A560-20F7-4510-9F95-FDE8530F86C9}" destId="{257F6134-A5B0-4CA4-81E3-6FA9174B6A37}" srcOrd="0" destOrd="0" presId="urn:microsoft.com/office/officeart/2009/3/layout/HorizontalOrganizationChart"/>
    <dgm:cxn modelId="{819C5AEE-9FE3-4126-B214-D803BF2AD7B3}" type="presParOf" srcId="{257F6134-A5B0-4CA4-81E3-6FA9174B6A37}" destId="{43C7E20C-FC76-4A88-9333-FA642E1BD6AF}" srcOrd="0" destOrd="0" presId="urn:microsoft.com/office/officeart/2009/3/layout/HorizontalOrganizationChart"/>
    <dgm:cxn modelId="{8A656721-1D87-44E1-9E42-7E83A743732A}" type="presParOf" srcId="{257F6134-A5B0-4CA4-81E3-6FA9174B6A37}" destId="{1E6FE765-CD10-407E-9E04-F0353A442313}" srcOrd="1" destOrd="0" presId="urn:microsoft.com/office/officeart/2009/3/layout/HorizontalOrganizationChart"/>
    <dgm:cxn modelId="{44B9C8FB-EBFD-439D-A989-B40EE393ED89}" type="presParOf" srcId="{3CA4A560-20F7-4510-9F95-FDE8530F86C9}" destId="{DE9AA242-9170-42AF-9FD6-E66B01C436EC}" srcOrd="1" destOrd="0" presId="urn:microsoft.com/office/officeart/2009/3/layout/HorizontalOrganizationChart"/>
    <dgm:cxn modelId="{051A098B-5CA6-47A5-BA4A-E61D9AC2D7EF}" type="presParOf" srcId="{3CA4A560-20F7-4510-9F95-FDE8530F86C9}" destId="{D7510373-54A4-4A2A-9078-6D6D2DDB2C72}" srcOrd="2" destOrd="0" presId="urn:microsoft.com/office/officeart/2009/3/layout/HorizontalOrganizationChart"/>
    <dgm:cxn modelId="{FDDC60F0-0FF9-42D9-B2A7-2DDEA9F2A974}" type="presParOf" srcId="{6E9825F6-5FF3-4679-9700-093471702A3C}" destId="{1C30075A-B6CB-4AB5-A8FF-EEB2C86B4B30}" srcOrd="2" destOrd="0" presId="urn:microsoft.com/office/officeart/2009/3/layout/HorizontalOrganizationChart"/>
    <dgm:cxn modelId="{483563F1-7326-49DD-8AFE-B680B5C70709}" type="presParOf" srcId="{6E9825F6-5FF3-4679-9700-093471702A3C}" destId="{6586CDDF-B1A5-47ED-9163-F4A801DEF50F}" srcOrd="3" destOrd="0" presId="urn:microsoft.com/office/officeart/2009/3/layout/HorizontalOrganizationChart"/>
    <dgm:cxn modelId="{976A1129-9FF1-4FF9-9C64-E69A70D4716F}" type="presParOf" srcId="{6586CDDF-B1A5-47ED-9163-F4A801DEF50F}" destId="{EBFDECD3-95F7-4802-9453-1B2F72CDB1F5}" srcOrd="0" destOrd="0" presId="urn:microsoft.com/office/officeart/2009/3/layout/HorizontalOrganizationChart"/>
    <dgm:cxn modelId="{82340AF2-E5B8-4EE0-BFBE-80FE6DF4BE11}" type="presParOf" srcId="{EBFDECD3-95F7-4802-9453-1B2F72CDB1F5}" destId="{227DB490-8D3A-49B2-9DAC-9B9F106A2133}" srcOrd="0" destOrd="0" presId="urn:microsoft.com/office/officeart/2009/3/layout/HorizontalOrganizationChart"/>
    <dgm:cxn modelId="{9902892C-CF17-449F-A0B0-3A4A29FB92DF}" type="presParOf" srcId="{EBFDECD3-95F7-4802-9453-1B2F72CDB1F5}" destId="{CDE535C9-EA2A-4A48-943F-5D992AD3EC85}" srcOrd="1" destOrd="0" presId="urn:microsoft.com/office/officeart/2009/3/layout/HorizontalOrganizationChart"/>
    <dgm:cxn modelId="{33372A4B-88CF-447C-838C-1A2C3D9EF65B}" type="presParOf" srcId="{6586CDDF-B1A5-47ED-9163-F4A801DEF50F}" destId="{064C864B-B465-4D27-AA11-89174050D311}" srcOrd="1" destOrd="0" presId="urn:microsoft.com/office/officeart/2009/3/layout/HorizontalOrganizationChart"/>
    <dgm:cxn modelId="{6244B936-90C5-411C-97D9-D9C994A07AE7}" type="presParOf" srcId="{064C864B-B465-4D27-AA11-89174050D311}" destId="{5D50EB5F-8D43-4788-B18E-89F0F328549E}" srcOrd="0" destOrd="0" presId="urn:microsoft.com/office/officeart/2009/3/layout/HorizontalOrganizationChart"/>
    <dgm:cxn modelId="{341EFACA-B06A-4B7E-9EAB-95BABF5F2528}" type="presParOf" srcId="{064C864B-B465-4D27-AA11-89174050D311}" destId="{7F83FC0B-3CE9-4377-BABA-B2E0D6402A81}" srcOrd="1" destOrd="0" presId="urn:microsoft.com/office/officeart/2009/3/layout/HorizontalOrganizationChart"/>
    <dgm:cxn modelId="{0697B5D0-20F2-4F01-984A-27065E7B183A}" type="presParOf" srcId="{7F83FC0B-3CE9-4377-BABA-B2E0D6402A81}" destId="{2B6A7A7B-0922-4CEB-823E-121165DA6F66}" srcOrd="0" destOrd="0" presId="urn:microsoft.com/office/officeart/2009/3/layout/HorizontalOrganizationChart"/>
    <dgm:cxn modelId="{24321538-D596-4F55-929C-C57E7925AEDB}" type="presParOf" srcId="{2B6A7A7B-0922-4CEB-823E-121165DA6F66}" destId="{30A97F20-6666-4897-9DE9-9D0C73B2361A}" srcOrd="0" destOrd="0" presId="urn:microsoft.com/office/officeart/2009/3/layout/HorizontalOrganizationChart"/>
    <dgm:cxn modelId="{D9FBE1B6-EBAB-4013-9135-106571BF9F0F}" type="presParOf" srcId="{2B6A7A7B-0922-4CEB-823E-121165DA6F66}" destId="{C7937F0D-82DA-404C-8622-E49E102611F4}" srcOrd="1" destOrd="0" presId="urn:microsoft.com/office/officeart/2009/3/layout/HorizontalOrganizationChart"/>
    <dgm:cxn modelId="{042418BF-856F-45F7-9B86-0D17BBD1320B}" type="presParOf" srcId="{7F83FC0B-3CE9-4377-BABA-B2E0D6402A81}" destId="{963F1E00-9F9A-4FDF-8D30-9E56D550151A}" srcOrd="1" destOrd="0" presId="urn:microsoft.com/office/officeart/2009/3/layout/HorizontalOrganizationChart"/>
    <dgm:cxn modelId="{F82807C9-4BA5-4267-A8AC-655E89C58196}" type="presParOf" srcId="{7F83FC0B-3CE9-4377-BABA-B2E0D6402A81}" destId="{CEB61055-C033-43F6-9D2B-9C1D98D7FDF2}" srcOrd="2" destOrd="0" presId="urn:microsoft.com/office/officeart/2009/3/layout/HorizontalOrganizationChart"/>
    <dgm:cxn modelId="{8451DE06-6180-45C5-B81A-D2FE55355D9A}" type="presParOf" srcId="{064C864B-B465-4D27-AA11-89174050D311}" destId="{30983F27-D31D-4EDD-9616-31EDFB35BA49}" srcOrd="2" destOrd="0" presId="urn:microsoft.com/office/officeart/2009/3/layout/HorizontalOrganizationChart"/>
    <dgm:cxn modelId="{78D7B483-8A71-413D-9097-CF9DA00B0497}" type="presParOf" srcId="{064C864B-B465-4D27-AA11-89174050D311}" destId="{E10A875A-20D2-4EC5-9D8A-4FE436B41A49}" srcOrd="3" destOrd="0" presId="urn:microsoft.com/office/officeart/2009/3/layout/HorizontalOrganizationChart"/>
    <dgm:cxn modelId="{68561D83-F639-4EA7-9910-849ADB2DABD4}" type="presParOf" srcId="{E10A875A-20D2-4EC5-9D8A-4FE436B41A49}" destId="{0A185655-D542-4234-8875-990624BE6AC1}" srcOrd="0" destOrd="0" presId="urn:microsoft.com/office/officeart/2009/3/layout/HorizontalOrganizationChart"/>
    <dgm:cxn modelId="{CAAD9B52-D9AF-4652-851E-9B262CAFE061}" type="presParOf" srcId="{0A185655-D542-4234-8875-990624BE6AC1}" destId="{BFA25B0A-A533-4FD3-B39C-ACD7F88E62D8}" srcOrd="0" destOrd="0" presId="urn:microsoft.com/office/officeart/2009/3/layout/HorizontalOrganizationChart"/>
    <dgm:cxn modelId="{CD1C8AAA-878F-4949-BC8D-F405AF36DD49}" type="presParOf" srcId="{0A185655-D542-4234-8875-990624BE6AC1}" destId="{430612AD-9B77-41CD-9E7F-9FE2A8BE78AA}" srcOrd="1" destOrd="0" presId="urn:microsoft.com/office/officeart/2009/3/layout/HorizontalOrganizationChart"/>
    <dgm:cxn modelId="{75D98CF5-BEF9-41ED-B170-F6ACD42424D7}" type="presParOf" srcId="{E10A875A-20D2-4EC5-9D8A-4FE436B41A49}" destId="{B79BFCF4-E746-43FE-A835-E928086C401E}" srcOrd="1" destOrd="0" presId="urn:microsoft.com/office/officeart/2009/3/layout/HorizontalOrganizationChart"/>
    <dgm:cxn modelId="{C269EF1A-A101-4610-861C-143471BE4E1D}" type="presParOf" srcId="{E10A875A-20D2-4EC5-9D8A-4FE436B41A49}" destId="{A06FF104-A020-450C-95FD-DC5F6ED1C7B1}" srcOrd="2" destOrd="0" presId="urn:microsoft.com/office/officeart/2009/3/layout/HorizontalOrganizationChart"/>
    <dgm:cxn modelId="{C2C36482-3FDA-422F-81DB-FEED013417DB}" type="presParOf" srcId="{6586CDDF-B1A5-47ED-9163-F4A801DEF50F}" destId="{B5C68BEC-D065-4B81-A0D9-1680779C7E94}" srcOrd="2" destOrd="0" presId="urn:microsoft.com/office/officeart/2009/3/layout/HorizontalOrganizationChart"/>
    <dgm:cxn modelId="{BE206269-6524-49D8-A8A1-EA700648D201}" type="presParOf" srcId="{E84B578B-26B3-4D1B-9821-376E649A61F3}" destId="{AD5E25D7-5678-4B64-9F8C-01EBAB2C03DC}" srcOrd="2" destOrd="0" presId="urn:microsoft.com/office/officeart/2009/3/layout/HorizontalOrganizationChart"/>
    <dgm:cxn modelId="{73372A8A-DC68-4309-90EF-2E5F0F61F611}" type="presParOf" srcId="{27FF5ED3-EB5E-4C02-97D5-D33DB630D588}" destId="{94488BB5-1221-447C-B449-10812488D363}" srcOrd="1" destOrd="0" presId="urn:microsoft.com/office/officeart/2009/3/layout/HorizontalOrganizationChart"/>
    <dgm:cxn modelId="{3ED736C3-6E6E-447E-9FC7-2E90869F8E16}" type="presParOf" srcId="{94488BB5-1221-447C-B449-10812488D363}" destId="{898652FC-DD53-44AA-9B61-1FFCED68C6F9}" srcOrd="0" destOrd="0" presId="urn:microsoft.com/office/officeart/2009/3/layout/HorizontalOrganizationChart"/>
    <dgm:cxn modelId="{954BF2D2-C7F2-4175-AE1F-ECCEECFC6BC0}" type="presParOf" srcId="{898652FC-DD53-44AA-9B61-1FFCED68C6F9}" destId="{C7F8798D-10E2-4405-A094-D5550B4D8239}" srcOrd="0" destOrd="0" presId="urn:microsoft.com/office/officeart/2009/3/layout/HorizontalOrganizationChart"/>
    <dgm:cxn modelId="{E698B131-7734-4905-9FA5-CF1A07AC9CBB}" type="presParOf" srcId="{898652FC-DD53-44AA-9B61-1FFCED68C6F9}" destId="{51E5C326-AF78-428A-8B79-3639E2317DED}" srcOrd="1" destOrd="0" presId="urn:microsoft.com/office/officeart/2009/3/layout/HorizontalOrganizationChart"/>
    <dgm:cxn modelId="{6A145EFF-BA6B-4AD1-8530-715BF71928D6}" type="presParOf" srcId="{94488BB5-1221-447C-B449-10812488D363}" destId="{974EB0A6-131D-4823-8621-1ED7869ADBF4}" srcOrd="1" destOrd="0" presId="urn:microsoft.com/office/officeart/2009/3/layout/HorizontalOrganizationChart"/>
    <dgm:cxn modelId="{E9C697EE-3F63-4D6B-B26D-0BA415D07B1D}" type="presParOf" srcId="{974EB0A6-131D-4823-8621-1ED7869ADBF4}" destId="{7B75E01C-0241-4EE7-A1B8-9AEE990983DE}" srcOrd="0" destOrd="0" presId="urn:microsoft.com/office/officeart/2009/3/layout/HorizontalOrganizationChart"/>
    <dgm:cxn modelId="{D991C962-A737-4D0D-9AB2-B3EF252764E9}" type="presParOf" srcId="{974EB0A6-131D-4823-8621-1ED7869ADBF4}" destId="{35262A37-E6C5-444C-AE9B-115433673936}" srcOrd="1" destOrd="0" presId="urn:microsoft.com/office/officeart/2009/3/layout/HorizontalOrganizationChart"/>
    <dgm:cxn modelId="{08DA0B79-2FC1-49A8-8EEF-D6D508CDC477}" type="presParOf" srcId="{35262A37-E6C5-444C-AE9B-115433673936}" destId="{CCA8E17E-5518-4118-A753-4A13874F848A}" srcOrd="0" destOrd="0" presId="urn:microsoft.com/office/officeart/2009/3/layout/HorizontalOrganizationChart"/>
    <dgm:cxn modelId="{CEA135BF-C67F-4E6E-A312-0FF9570246E3}" type="presParOf" srcId="{CCA8E17E-5518-4118-A753-4A13874F848A}" destId="{67A43637-D300-4FD5-9794-17211B69EC8E}" srcOrd="0" destOrd="0" presId="urn:microsoft.com/office/officeart/2009/3/layout/HorizontalOrganizationChart"/>
    <dgm:cxn modelId="{704F11DC-3303-4FF2-8D7C-08B8D9EADB6C}" type="presParOf" srcId="{CCA8E17E-5518-4118-A753-4A13874F848A}" destId="{847CDD91-3321-47FF-82E9-F664709445B7}" srcOrd="1" destOrd="0" presId="urn:microsoft.com/office/officeart/2009/3/layout/HorizontalOrganizationChart"/>
    <dgm:cxn modelId="{38D9A557-8B32-4C9C-8D66-47539F072620}" type="presParOf" srcId="{35262A37-E6C5-444C-AE9B-115433673936}" destId="{081259B9-9D7B-4059-8AA8-818F85D3611A}" srcOrd="1" destOrd="0" presId="urn:microsoft.com/office/officeart/2009/3/layout/HorizontalOrganizationChart"/>
    <dgm:cxn modelId="{7D3ABA91-2864-4D2E-90AA-3C510321AA0E}" type="presParOf" srcId="{35262A37-E6C5-444C-AE9B-115433673936}" destId="{8A11D779-A294-4ED5-9199-8A35E09CC744}" srcOrd="2" destOrd="0" presId="urn:microsoft.com/office/officeart/2009/3/layout/HorizontalOrganizationChart"/>
    <dgm:cxn modelId="{FF5AE11D-AAB3-4C26-9492-04CA0882E753}" type="presParOf" srcId="{974EB0A6-131D-4823-8621-1ED7869ADBF4}" destId="{3F46A1AD-0B23-4240-9885-0F1AC1F586CE}" srcOrd="2" destOrd="0" presId="urn:microsoft.com/office/officeart/2009/3/layout/HorizontalOrganizationChart"/>
    <dgm:cxn modelId="{328C74BA-DF2E-4043-B5D9-64A8E820EE21}" type="presParOf" srcId="{974EB0A6-131D-4823-8621-1ED7869ADBF4}" destId="{3021FD64-98F1-4EEB-8A97-FEBF8CA5893F}" srcOrd="3" destOrd="0" presId="urn:microsoft.com/office/officeart/2009/3/layout/HorizontalOrganizationChart"/>
    <dgm:cxn modelId="{2F82C807-35ED-4975-88B8-F46045940604}" type="presParOf" srcId="{3021FD64-98F1-4EEB-8A97-FEBF8CA5893F}" destId="{0A5E86CD-0B4F-41B9-9542-B87A92D88C51}" srcOrd="0" destOrd="0" presId="urn:microsoft.com/office/officeart/2009/3/layout/HorizontalOrganizationChart"/>
    <dgm:cxn modelId="{7C7C8776-82C3-4B6D-B2A4-33459C94F83F}" type="presParOf" srcId="{0A5E86CD-0B4F-41B9-9542-B87A92D88C51}" destId="{963A211D-0CF9-4682-9D85-4CA6EA480C4B}" srcOrd="0" destOrd="0" presId="urn:microsoft.com/office/officeart/2009/3/layout/HorizontalOrganizationChart"/>
    <dgm:cxn modelId="{BF97C39E-139C-4EDB-BDF1-690D5439F7A2}" type="presParOf" srcId="{0A5E86CD-0B4F-41B9-9542-B87A92D88C51}" destId="{943DBFED-E3D9-42AE-B75A-7EAD7B2E32AD}" srcOrd="1" destOrd="0" presId="urn:microsoft.com/office/officeart/2009/3/layout/HorizontalOrganizationChart"/>
    <dgm:cxn modelId="{774B9516-035F-47F8-B3A6-A4E6BE93AD51}" type="presParOf" srcId="{3021FD64-98F1-4EEB-8A97-FEBF8CA5893F}" destId="{00E6DE72-BB5A-4DCC-B651-3AE087B7A18A}" srcOrd="1" destOrd="0" presId="urn:microsoft.com/office/officeart/2009/3/layout/HorizontalOrganizationChart"/>
    <dgm:cxn modelId="{74717ED8-F9AF-4DF0-A16E-AA8FD52412A3}" type="presParOf" srcId="{00E6DE72-BB5A-4DCC-B651-3AE087B7A18A}" destId="{161537D7-CEDC-403D-855D-1223DC7147E5}" srcOrd="0" destOrd="0" presId="urn:microsoft.com/office/officeart/2009/3/layout/HorizontalOrganizationChart"/>
    <dgm:cxn modelId="{B4338928-2621-4E35-8FEF-8B9280EB017E}" type="presParOf" srcId="{00E6DE72-BB5A-4DCC-B651-3AE087B7A18A}" destId="{18CCF82B-BBD8-41BC-8589-5525CB0B60C7}" srcOrd="1" destOrd="0" presId="urn:microsoft.com/office/officeart/2009/3/layout/HorizontalOrganizationChart"/>
    <dgm:cxn modelId="{DD13E647-26D2-4F5D-9D31-31CDE2BB08CB}" type="presParOf" srcId="{18CCF82B-BBD8-41BC-8589-5525CB0B60C7}" destId="{A242D02E-6E52-4D9E-9EC6-989405145CF3}" srcOrd="0" destOrd="0" presId="urn:microsoft.com/office/officeart/2009/3/layout/HorizontalOrganizationChart"/>
    <dgm:cxn modelId="{F9EB6958-0DA0-4311-B770-63EA7796DB93}" type="presParOf" srcId="{A242D02E-6E52-4D9E-9EC6-989405145CF3}" destId="{53934C39-7AB7-4451-A572-62B71A5F7588}" srcOrd="0" destOrd="0" presId="urn:microsoft.com/office/officeart/2009/3/layout/HorizontalOrganizationChart"/>
    <dgm:cxn modelId="{E0D2BC9C-9A1E-4EFB-A761-6FDE189ECCC2}" type="presParOf" srcId="{A242D02E-6E52-4D9E-9EC6-989405145CF3}" destId="{533074F4-1E60-4487-9924-71EF50ADA13E}" srcOrd="1" destOrd="0" presId="urn:microsoft.com/office/officeart/2009/3/layout/HorizontalOrganizationChart"/>
    <dgm:cxn modelId="{963B40B0-320E-47F8-9F47-51BE4EFB8A05}" type="presParOf" srcId="{18CCF82B-BBD8-41BC-8589-5525CB0B60C7}" destId="{76859129-D99F-46D6-AAB0-CAA33FFEAB11}" srcOrd="1" destOrd="0" presId="urn:microsoft.com/office/officeart/2009/3/layout/HorizontalOrganizationChart"/>
    <dgm:cxn modelId="{A091FEBB-D9B2-4A61-933B-B03F42040B34}" type="presParOf" srcId="{18CCF82B-BBD8-41BC-8589-5525CB0B60C7}" destId="{9B519B1A-82F9-4682-81B2-5E07801FF31B}" srcOrd="2" destOrd="0" presId="urn:microsoft.com/office/officeart/2009/3/layout/HorizontalOrganizationChart"/>
    <dgm:cxn modelId="{C701D89D-829A-432F-B953-83FCF3C347C0}" type="presParOf" srcId="{3021FD64-98F1-4EEB-8A97-FEBF8CA5893F}" destId="{ECD514CE-920C-4197-A38E-95EA19B48DBA}" srcOrd="2" destOrd="0" presId="urn:microsoft.com/office/officeart/2009/3/layout/HorizontalOrganizationChart"/>
    <dgm:cxn modelId="{B2E3487B-5DF5-4386-96FD-FA9AD35788A1}" type="presParOf" srcId="{94488BB5-1221-447C-B449-10812488D363}" destId="{6A15648E-7DD1-4825-9449-6EC43D2DC42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2A83CE-D2E3-433B-8969-69BA145185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4CFA46B0-3A5D-4A7D-A38C-199E4EEDC786}">
      <dgm:prSet/>
      <dgm:spPr/>
      <dgm:t>
        <a:bodyPr/>
        <a:lstStyle/>
        <a:p>
          <a:pPr rtl="0"/>
          <a:r>
            <a:rPr lang="ru-RU"/>
            <a:t>Файловое </a:t>
          </a:r>
          <a:r>
            <a:rPr lang="en-US"/>
            <a:t>shared </a:t>
          </a:r>
          <a:r>
            <a:rPr lang="ru-RU"/>
            <a:t>хранилище</a:t>
          </a:r>
        </a:p>
      </dgm:t>
    </dgm:pt>
    <dgm:pt modelId="{8BD0E803-EF18-461A-BF1C-CFEC35C3DC09}" type="parTrans" cxnId="{55E7D447-0941-45D5-88DB-09EC675F721C}">
      <dgm:prSet/>
      <dgm:spPr/>
      <dgm:t>
        <a:bodyPr/>
        <a:lstStyle/>
        <a:p>
          <a:endParaRPr lang="ru-RU"/>
        </a:p>
      </dgm:t>
    </dgm:pt>
    <dgm:pt modelId="{CD5B81FB-A16D-4D0A-9669-ED0A5EE6EFE3}" type="sibTrans" cxnId="{55E7D447-0941-45D5-88DB-09EC675F721C}">
      <dgm:prSet/>
      <dgm:spPr/>
      <dgm:t>
        <a:bodyPr/>
        <a:lstStyle/>
        <a:p>
          <a:endParaRPr lang="ru-RU"/>
        </a:p>
      </dgm:t>
    </dgm:pt>
    <dgm:pt modelId="{E2FD2DFA-1B5B-435D-87CF-9C63019E9ACF}">
      <dgm:prSet/>
      <dgm:spPr/>
      <dgm:t>
        <a:bodyPr/>
        <a:lstStyle/>
        <a:p>
          <a:pPr rtl="0"/>
          <a:r>
            <a:rPr lang="ru-RU"/>
            <a:t>Ресурс в сети </a:t>
          </a:r>
          <a:r>
            <a:rPr lang="en-US"/>
            <a:t>/ cloud / </a:t>
          </a:r>
          <a:r>
            <a:rPr lang="ru-RU"/>
            <a:t>…</a:t>
          </a:r>
        </a:p>
      </dgm:t>
    </dgm:pt>
    <dgm:pt modelId="{3C7A5D81-11A7-42F2-8594-40C57BFC7BC6}" type="parTrans" cxnId="{0E0275DB-FCC1-4860-ACDE-DEAB681885F0}">
      <dgm:prSet/>
      <dgm:spPr/>
      <dgm:t>
        <a:bodyPr/>
        <a:lstStyle/>
        <a:p>
          <a:endParaRPr lang="ru-RU"/>
        </a:p>
      </dgm:t>
    </dgm:pt>
    <dgm:pt modelId="{422D1A5F-4184-486A-901F-50D7A58E5C1F}" type="sibTrans" cxnId="{0E0275DB-FCC1-4860-ACDE-DEAB681885F0}">
      <dgm:prSet/>
      <dgm:spPr/>
      <dgm:t>
        <a:bodyPr/>
        <a:lstStyle/>
        <a:p>
          <a:endParaRPr lang="ru-RU"/>
        </a:p>
      </dgm:t>
    </dgm:pt>
    <dgm:pt modelId="{11E2E6E3-D264-486B-932C-6FD3CFD20C6A}">
      <dgm:prSet/>
      <dgm:spPr/>
      <dgm:t>
        <a:bodyPr/>
        <a:lstStyle/>
        <a:p>
          <a:pPr rtl="0"/>
          <a:r>
            <a:rPr lang="ru-RU"/>
            <a:t>Вместе с кодом в </a:t>
          </a:r>
          <a:r>
            <a:rPr lang="en-US"/>
            <a:t>VCS</a:t>
          </a:r>
          <a:endParaRPr lang="ru-RU"/>
        </a:p>
      </dgm:t>
    </dgm:pt>
    <dgm:pt modelId="{7DBD35F3-464F-4FEF-B8D4-AF68E4D725DC}" type="parTrans" cxnId="{1E18BB4E-15B3-4030-8C04-5820E1EA5D9D}">
      <dgm:prSet/>
      <dgm:spPr/>
      <dgm:t>
        <a:bodyPr/>
        <a:lstStyle/>
        <a:p>
          <a:endParaRPr lang="ru-RU"/>
        </a:p>
      </dgm:t>
    </dgm:pt>
    <dgm:pt modelId="{5B228ED7-EC72-4CE9-A2ED-0202D91F72F8}" type="sibTrans" cxnId="{1E18BB4E-15B3-4030-8C04-5820E1EA5D9D}">
      <dgm:prSet/>
      <dgm:spPr/>
      <dgm:t>
        <a:bodyPr/>
        <a:lstStyle/>
        <a:p>
          <a:endParaRPr lang="ru-RU"/>
        </a:p>
      </dgm:t>
    </dgm:pt>
    <dgm:pt modelId="{148BFD86-3260-4FAA-825B-0EEFB7A919E7}">
      <dgm:prSet/>
      <dgm:spPr/>
      <dgm:t>
        <a:bodyPr/>
        <a:lstStyle/>
        <a:p>
          <a:pPr rtl="0"/>
          <a:r>
            <a:rPr lang="ru-RU"/>
            <a:t>Пакетные менеджеры </a:t>
          </a:r>
        </a:p>
      </dgm:t>
    </dgm:pt>
    <dgm:pt modelId="{60C7A86E-B98E-4BB6-BE94-26D79FF7D38C}" type="parTrans" cxnId="{59183F42-D03A-4F65-B389-0672ED2CE255}">
      <dgm:prSet/>
      <dgm:spPr/>
      <dgm:t>
        <a:bodyPr/>
        <a:lstStyle/>
        <a:p>
          <a:endParaRPr lang="ru-RU"/>
        </a:p>
      </dgm:t>
    </dgm:pt>
    <dgm:pt modelId="{8DECA990-F504-4D8D-B7A9-B4CEE298EDA2}" type="sibTrans" cxnId="{59183F42-D03A-4F65-B389-0672ED2CE255}">
      <dgm:prSet/>
      <dgm:spPr/>
      <dgm:t>
        <a:bodyPr/>
        <a:lstStyle/>
        <a:p>
          <a:endParaRPr lang="ru-RU"/>
        </a:p>
      </dgm:t>
    </dgm:pt>
    <dgm:pt modelId="{F24A59DD-D52F-4FDA-B7A7-52E0DF130692}" type="pres">
      <dgm:prSet presAssocID="{0F2A83CE-D2E3-433B-8969-69BA145185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2F4A645-0845-44AB-B06B-963B5F51F2A6}" type="pres">
      <dgm:prSet presAssocID="{4CFA46B0-3A5D-4A7D-A38C-199E4EEDC78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A1E94B-3A83-414E-8F1B-B55F33C541A6}" type="pres">
      <dgm:prSet presAssocID="{4CFA46B0-3A5D-4A7D-A38C-199E4EEDC78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66DE61-E66B-426D-BBEB-7C56A01974A5}" type="pres">
      <dgm:prSet presAssocID="{11E2E6E3-D264-486B-932C-6FD3CFD20C6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9560C0-6131-4692-93BE-096C125FFA02}" type="pres">
      <dgm:prSet presAssocID="{5B228ED7-EC72-4CE9-A2ED-0202D91F72F8}" presName="spacer" presStyleCnt="0"/>
      <dgm:spPr/>
    </dgm:pt>
    <dgm:pt modelId="{CA7FFAB0-41EB-4352-8BC5-7BEB7F54D2AE}" type="pres">
      <dgm:prSet presAssocID="{148BFD86-3260-4FAA-825B-0EEFB7A919E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24247E0-0A9F-4926-A58B-B58BE020F58E}" type="presOf" srcId="{148BFD86-3260-4FAA-825B-0EEFB7A919E7}" destId="{CA7FFAB0-41EB-4352-8BC5-7BEB7F54D2AE}" srcOrd="0" destOrd="0" presId="urn:microsoft.com/office/officeart/2005/8/layout/vList2"/>
    <dgm:cxn modelId="{EDF69232-09FF-44C7-84C2-2C8B6EBAF18D}" type="presOf" srcId="{E2FD2DFA-1B5B-435D-87CF-9C63019E9ACF}" destId="{2AA1E94B-3A83-414E-8F1B-B55F33C541A6}" srcOrd="0" destOrd="0" presId="urn:microsoft.com/office/officeart/2005/8/layout/vList2"/>
    <dgm:cxn modelId="{BF1FB1D0-A31D-4ABD-8ACC-F944F03DFC21}" type="presOf" srcId="{0F2A83CE-D2E3-433B-8969-69BA1451859C}" destId="{F24A59DD-D52F-4FDA-B7A7-52E0DF130692}" srcOrd="0" destOrd="0" presId="urn:microsoft.com/office/officeart/2005/8/layout/vList2"/>
    <dgm:cxn modelId="{CA9D29AA-8DFD-4AA6-87F2-6AF948D82B08}" type="presOf" srcId="{11E2E6E3-D264-486B-932C-6FD3CFD20C6A}" destId="{8966DE61-E66B-426D-BBEB-7C56A01974A5}" srcOrd="0" destOrd="0" presId="urn:microsoft.com/office/officeart/2005/8/layout/vList2"/>
    <dgm:cxn modelId="{59183F42-D03A-4F65-B389-0672ED2CE255}" srcId="{0F2A83CE-D2E3-433B-8969-69BA1451859C}" destId="{148BFD86-3260-4FAA-825B-0EEFB7A919E7}" srcOrd="2" destOrd="0" parTransId="{60C7A86E-B98E-4BB6-BE94-26D79FF7D38C}" sibTransId="{8DECA990-F504-4D8D-B7A9-B4CEE298EDA2}"/>
    <dgm:cxn modelId="{BB94319F-E749-4639-BC93-AF704001F828}" type="presOf" srcId="{4CFA46B0-3A5D-4A7D-A38C-199E4EEDC786}" destId="{B2F4A645-0845-44AB-B06B-963B5F51F2A6}" srcOrd="0" destOrd="0" presId="urn:microsoft.com/office/officeart/2005/8/layout/vList2"/>
    <dgm:cxn modelId="{55E7D447-0941-45D5-88DB-09EC675F721C}" srcId="{0F2A83CE-D2E3-433B-8969-69BA1451859C}" destId="{4CFA46B0-3A5D-4A7D-A38C-199E4EEDC786}" srcOrd="0" destOrd="0" parTransId="{8BD0E803-EF18-461A-BF1C-CFEC35C3DC09}" sibTransId="{CD5B81FB-A16D-4D0A-9669-ED0A5EE6EFE3}"/>
    <dgm:cxn modelId="{0E0275DB-FCC1-4860-ACDE-DEAB681885F0}" srcId="{4CFA46B0-3A5D-4A7D-A38C-199E4EEDC786}" destId="{E2FD2DFA-1B5B-435D-87CF-9C63019E9ACF}" srcOrd="0" destOrd="0" parTransId="{3C7A5D81-11A7-42F2-8594-40C57BFC7BC6}" sibTransId="{422D1A5F-4184-486A-901F-50D7A58E5C1F}"/>
    <dgm:cxn modelId="{1E18BB4E-15B3-4030-8C04-5820E1EA5D9D}" srcId="{0F2A83CE-D2E3-433B-8969-69BA1451859C}" destId="{11E2E6E3-D264-486B-932C-6FD3CFD20C6A}" srcOrd="1" destOrd="0" parTransId="{7DBD35F3-464F-4FEF-B8D4-AF68E4D725DC}" sibTransId="{5B228ED7-EC72-4CE9-A2ED-0202D91F72F8}"/>
    <dgm:cxn modelId="{A512788E-83A0-4E5C-A1E4-BF8E4B459AA2}" type="presParOf" srcId="{F24A59DD-D52F-4FDA-B7A7-52E0DF130692}" destId="{B2F4A645-0845-44AB-B06B-963B5F51F2A6}" srcOrd="0" destOrd="0" presId="urn:microsoft.com/office/officeart/2005/8/layout/vList2"/>
    <dgm:cxn modelId="{4F98828C-64F9-41F4-B37B-B19EF1E91D46}" type="presParOf" srcId="{F24A59DD-D52F-4FDA-B7A7-52E0DF130692}" destId="{2AA1E94B-3A83-414E-8F1B-B55F33C541A6}" srcOrd="1" destOrd="0" presId="urn:microsoft.com/office/officeart/2005/8/layout/vList2"/>
    <dgm:cxn modelId="{FF868709-54EE-4078-BD31-D012B787149C}" type="presParOf" srcId="{F24A59DD-D52F-4FDA-B7A7-52E0DF130692}" destId="{8966DE61-E66B-426D-BBEB-7C56A01974A5}" srcOrd="2" destOrd="0" presId="urn:microsoft.com/office/officeart/2005/8/layout/vList2"/>
    <dgm:cxn modelId="{E1158FC6-ADDB-4F30-87F1-16FED07F9D32}" type="presParOf" srcId="{F24A59DD-D52F-4FDA-B7A7-52E0DF130692}" destId="{129560C0-6131-4692-93BE-096C125FFA02}" srcOrd="3" destOrd="0" presId="urn:microsoft.com/office/officeart/2005/8/layout/vList2"/>
    <dgm:cxn modelId="{31DA2412-A7D2-4D8E-88D6-0B33390FD2D9}" type="presParOf" srcId="{F24A59DD-D52F-4FDA-B7A7-52E0DF130692}" destId="{CA7FFAB0-41EB-4352-8BC5-7BEB7F54D2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537D7-CEDC-403D-855D-1223DC7147E5}">
      <dsp:nvSpPr>
        <dsp:cNvPr id="0" name=""/>
        <dsp:cNvSpPr/>
      </dsp:nvSpPr>
      <dsp:spPr>
        <a:xfrm>
          <a:off x="2809928" y="2072994"/>
          <a:ext cx="2552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29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6A1AD-0B23-4240-9885-0F1AC1F586CE}">
      <dsp:nvSpPr>
        <dsp:cNvPr id="0" name=""/>
        <dsp:cNvSpPr/>
      </dsp:nvSpPr>
      <dsp:spPr>
        <a:xfrm>
          <a:off x="1278180" y="1844276"/>
          <a:ext cx="255291" cy="274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645" y="0"/>
              </a:lnTo>
              <a:lnTo>
                <a:pt x="127645" y="274438"/>
              </a:lnTo>
              <a:lnTo>
                <a:pt x="255291" y="2744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5E01C-0241-4EE7-A1B8-9AEE990983DE}">
      <dsp:nvSpPr>
        <dsp:cNvPr id="0" name=""/>
        <dsp:cNvSpPr/>
      </dsp:nvSpPr>
      <dsp:spPr>
        <a:xfrm>
          <a:off x="1278180" y="1569838"/>
          <a:ext cx="255291" cy="274438"/>
        </a:xfrm>
        <a:custGeom>
          <a:avLst/>
          <a:gdLst/>
          <a:ahLst/>
          <a:cxnLst/>
          <a:rect l="0" t="0" r="0" b="0"/>
          <a:pathLst>
            <a:path>
              <a:moveTo>
                <a:pt x="0" y="274438"/>
              </a:moveTo>
              <a:lnTo>
                <a:pt x="127645" y="274438"/>
              </a:lnTo>
              <a:lnTo>
                <a:pt x="127645" y="0"/>
              </a:lnTo>
              <a:lnTo>
                <a:pt x="25529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83F27-D31D-4EDD-9616-31EDFB35BA49}">
      <dsp:nvSpPr>
        <dsp:cNvPr id="0" name=""/>
        <dsp:cNvSpPr/>
      </dsp:nvSpPr>
      <dsp:spPr>
        <a:xfrm>
          <a:off x="2809928" y="1020961"/>
          <a:ext cx="255291" cy="274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645" y="0"/>
              </a:lnTo>
              <a:lnTo>
                <a:pt x="127645" y="274438"/>
              </a:lnTo>
              <a:lnTo>
                <a:pt x="255291" y="2744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0EB5F-8D43-4788-B18E-89F0F328549E}">
      <dsp:nvSpPr>
        <dsp:cNvPr id="0" name=""/>
        <dsp:cNvSpPr/>
      </dsp:nvSpPr>
      <dsp:spPr>
        <a:xfrm>
          <a:off x="2809928" y="746523"/>
          <a:ext cx="255291" cy="274438"/>
        </a:xfrm>
        <a:custGeom>
          <a:avLst/>
          <a:gdLst/>
          <a:ahLst/>
          <a:cxnLst/>
          <a:rect l="0" t="0" r="0" b="0"/>
          <a:pathLst>
            <a:path>
              <a:moveTo>
                <a:pt x="0" y="274438"/>
              </a:moveTo>
              <a:lnTo>
                <a:pt x="127645" y="274438"/>
              </a:lnTo>
              <a:lnTo>
                <a:pt x="127645" y="0"/>
              </a:lnTo>
              <a:lnTo>
                <a:pt x="25529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0075A-B6CB-4AB5-A8FF-EEB2C86B4B30}">
      <dsp:nvSpPr>
        <dsp:cNvPr id="0" name=""/>
        <dsp:cNvSpPr/>
      </dsp:nvSpPr>
      <dsp:spPr>
        <a:xfrm>
          <a:off x="1278180" y="746523"/>
          <a:ext cx="255291" cy="274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645" y="0"/>
              </a:lnTo>
              <a:lnTo>
                <a:pt x="127645" y="274438"/>
              </a:lnTo>
              <a:lnTo>
                <a:pt x="255291" y="2744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BAB64-1906-4CBD-90A2-3362F19739CA}">
      <dsp:nvSpPr>
        <dsp:cNvPr id="0" name=""/>
        <dsp:cNvSpPr/>
      </dsp:nvSpPr>
      <dsp:spPr>
        <a:xfrm>
          <a:off x="1278180" y="472085"/>
          <a:ext cx="255291" cy="274438"/>
        </a:xfrm>
        <a:custGeom>
          <a:avLst/>
          <a:gdLst/>
          <a:ahLst/>
          <a:cxnLst/>
          <a:rect l="0" t="0" r="0" b="0"/>
          <a:pathLst>
            <a:path>
              <a:moveTo>
                <a:pt x="0" y="274438"/>
              </a:moveTo>
              <a:lnTo>
                <a:pt x="127645" y="274438"/>
              </a:lnTo>
              <a:lnTo>
                <a:pt x="127645" y="0"/>
              </a:lnTo>
              <a:lnTo>
                <a:pt x="25529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AB686-054C-484F-B7DB-8D2E634AB5F1}">
      <dsp:nvSpPr>
        <dsp:cNvPr id="0" name=""/>
        <dsp:cNvSpPr/>
      </dsp:nvSpPr>
      <dsp:spPr>
        <a:xfrm>
          <a:off x="1723" y="551863"/>
          <a:ext cx="1276456" cy="3893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/>
            <a:t>Microsoft.AspNet</a:t>
          </a:r>
          <a:r>
            <a:rPr lang="en-US" sz="1000" b="1" kern="1200" dirty="0"/>
            <a:t>.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/>
            <a:t>Web.Optimization</a:t>
          </a:r>
          <a:endParaRPr lang="en-US" sz="1000" b="1" kern="1200" dirty="0"/>
        </a:p>
      </dsp:txBody>
      <dsp:txXfrm>
        <a:off x="1723" y="551863"/>
        <a:ext cx="1276456" cy="389319"/>
      </dsp:txXfrm>
    </dsp:sp>
    <dsp:sp modelId="{43C7E20C-FC76-4A88-9333-FA642E1BD6AF}">
      <dsp:nvSpPr>
        <dsp:cNvPr id="0" name=""/>
        <dsp:cNvSpPr/>
      </dsp:nvSpPr>
      <dsp:spPr>
        <a:xfrm>
          <a:off x="1533471" y="277425"/>
          <a:ext cx="1276456" cy="3893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/>
            <a:t>Microsoft.Web</a:t>
          </a:r>
          <a:r>
            <a:rPr lang="en-US" sz="1000" b="1" kern="1200" dirty="0"/>
            <a:t>.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Infrastructure</a:t>
          </a:r>
        </a:p>
      </dsp:txBody>
      <dsp:txXfrm>
        <a:off x="1533471" y="277425"/>
        <a:ext cx="1276456" cy="389319"/>
      </dsp:txXfrm>
    </dsp:sp>
    <dsp:sp modelId="{227DB490-8D3A-49B2-9DAC-9B9F106A2133}">
      <dsp:nvSpPr>
        <dsp:cNvPr id="0" name=""/>
        <dsp:cNvSpPr/>
      </dsp:nvSpPr>
      <dsp:spPr>
        <a:xfrm>
          <a:off x="1533471" y="826302"/>
          <a:ext cx="1276456" cy="3893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/>
            <a:t>WebGrease</a:t>
          </a:r>
          <a:endParaRPr lang="en-US" sz="1000" b="1" kern="1200" dirty="0"/>
        </a:p>
      </dsp:txBody>
      <dsp:txXfrm>
        <a:off x="1533471" y="826302"/>
        <a:ext cx="1276456" cy="389319"/>
      </dsp:txXfrm>
    </dsp:sp>
    <dsp:sp modelId="{30A97F20-6666-4897-9DE9-9D0C73B2361A}">
      <dsp:nvSpPr>
        <dsp:cNvPr id="0" name=""/>
        <dsp:cNvSpPr/>
      </dsp:nvSpPr>
      <dsp:spPr>
        <a:xfrm>
          <a:off x="3065219" y="551863"/>
          <a:ext cx="1276456" cy="3893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/>
            <a:t>Antlr</a:t>
          </a:r>
          <a:endParaRPr lang="en-US" sz="1000" b="1" kern="1200" dirty="0"/>
        </a:p>
      </dsp:txBody>
      <dsp:txXfrm>
        <a:off x="3065219" y="551863"/>
        <a:ext cx="1276456" cy="389319"/>
      </dsp:txXfrm>
    </dsp:sp>
    <dsp:sp modelId="{BFA25B0A-A533-4FD3-B39C-ACD7F88E62D8}">
      <dsp:nvSpPr>
        <dsp:cNvPr id="0" name=""/>
        <dsp:cNvSpPr/>
      </dsp:nvSpPr>
      <dsp:spPr>
        <a:xfrm>
          <a:off x="3065219" y="1100740"/>
          <a:ext cx="1276456" cy="3893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/>
            <a:t>Newtonsoft.Json</a:t>
          </a:r>
          <a:endParaRPr lang="en-US" sz="1000" b="1" kern="1200" dirty="0"/>
        </a:p>
      </dsp:txBody>
      <dsp:txXfrm>
        <a:off x="3065219" y="1100740"/>
        <a:ext cx="1276456" cy="389319"/>
      </dsp:txXfrm>
    </dsp:sp>
    <dsp:sp modelId="{C7F8798D-10E2-4405-A094-D5550B4D8239}">
      <dsp:nvSpPr>
        <dsp:cNvPr id="0" name=""/>
        <dsp:cNvSpPr/>
      </dsp:nvSpPr>
      <dsp:spPr>
        <a:xfrm>
          <a:off x="1723" y="1649616"/>
          <a:ext cx="1276456" cy="3893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/>
            <a:t>Microsoft.jQuery</a:t>
          </a:r>
          <a:r>
            <a:rPr lang="en-US" sz="1000" b="1" kern="1200" dirty="0"/>
            <a:t>.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/>
            <a:t>Unobtrusive.Validation</a:t>
          </a:r>
          <a:endParaRPr lang="en-US" sz="1000" b="1" kern="1200" dirty="0"/>
        </a:p>
      </dsp:txBody>
      <dsp:txXfrm>
        <a:off x="1723" y="1649616"/>
        <a:ext cx="1276456" cy="389319"/>
      </dsp:txXfrm>
    </dsp:sp>
    <dsp:sp modelId="{67A43637-D300-4FD5-9794-17211B69EC8E}">
      <dsp:nvSpPr>
        <dsp:cNvPr id="0" name=""/>
        <dsp:cNvSpPr/>
      </dsp:nvSpPr>
      <dsp:spPr>
        <a:xfrm>
          <a:off x="1533471" y="1375178"/>
          <a:ext cx="1276456" cy="3893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jQuery</a:t>
          </a:r>
        </a:p>
      </dsp:txBody>
      <dsp:txXfrm>
        <a:off x="1533471" y="1375178"/>
        <a:ext cx="1276456" cy="389319"/>
      </dsp:txXfrm>
    </dsp:sp>
    <dsp:sp modelId="{963A211D-0CF9-4682-9D85-4CA6EA480C4B}">
      <dsp:nvSpPr>
        <dsp:cNvPr id="0" name=""/>
        <dsp:cNvSpPr/>
      </dsp:nvSpPr>
      <dsp:spPr>
        <a:xfrm>
          <a:off x="1533471" y="1924055"/>
          <a:ext cx="1276456" cy="3893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/>
            <a:t>jQuery.Validation</a:t>
          </a:r>
          <a:endParaRPr lang="en-US" sz="1000" b="1" kern="1200" dirty="0"/>
        </a:p>
      </dsp:txBody>
      <dsp:txXfrm>
        <a:off x="1533471" y="1924055"/>
        <a:ext cx="1276456" cy="389319"/>
      </dsp:txXfrm>
    </dsp:sp>
    <dsp:sp modelId="{53934C39-7AB7-4451-A572-62B71A5F7588}">
      <dsp:nvSpPr>
        <dsp:cNvPr id="0" name=""/>
        <dsp:cNvSpPr/>
      </dsp:nvSpPr>
      <dsp:spPr>
        <a:xfrm>
          <a:off x="3065219" y="1924055"/>
          <a:ext cx="1276456" cy="3893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jQuery</a:t>
          </a:r>
        </a:p>
      </dsp:txBody>
      <dsp:txXfrm>
        <a:off x="3065219" y="1924055"/>
        <a:ext cx="1276456" cy="389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4A645-0845-44AB-B06B-963B5F51F2A6}">
      <dsp:nvSpPr>
        <dsp:cNvPr id="0" name=""/>
        <dsp:cNvSpPr/>
      </dsp:nvSpPr>
      <dsp:spPr>
        <a:xfrm>
          <a:off x="0" y="27886"/>
          <a:ext cx="10515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700" kern="1200"/>
            <a:t>Файловое </a:t>
          </a:r>
          <a:r>
            <a:rPr lang="en-US" sz="4700" kern="1200"/>
            <a:t>shared </a:t>
          </a:r>
          <a:r>
            <a:rPr lang="ru-RU" sz="4700" kern="1200"/>
            <a:t>хранилище</a:t>
          </a:r>
        </a:p>
      </dsp:txBody>
      <dsp:txXfrm>
        <a:off x="55030" y="82916"/>
        <a:ext cx="10405540" cy="1017235"/>
      </dsp:txXfrm>
    </dsp:sp>
    <dsp:sp modelId="{2AA1E94B-3A83-414E-8F1B-B55F33C541A6}">
      <dsp:nvSpPr>
        <dsp:cNvPr id="0" name=""/>
        <dsp:cNvSpPr/>
      </dsp:nvSpPr>
      <dsp:spPr>
        <a:xfrm>
          <a:off x="0" y="1155181"/>
          <a:ext cx="10515600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9690" rIns="334264" bIns="59690" numCol="1" spcCol="1270" anchor="t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700" kern="1200"/>
            <a:t>Ресурс в сети </a:t>
          </a:r>
          <a:r>
            <a:rPr lang="en-US" sz="3700" kern="1200"/>
            <a:t>/ cloud / </a:t>
          </a:r>
          <a:r>
            <a:rPr lang="ru-RU" sz="3700" kern="1200"/>
            <a:t>…</a:t>
          </a:r>
        </a:p>
      </dsp:txBody>
      <dsp:txXfrm>
        <a:off x="0" y="1155181"/>
        <a:ext cx="10515600" cy="778320"/>
      </dsp:txXfrm>
    </dsp:sp>
    <dsp:sp modelId="{8966DE61-E66B-426D-BBEB-7C56A01974A5}">
      <dsp:nvSpPr>
        <dsp:cNvPr id="0" name=""/>
        <dsp:cNvSpPr/>
      </dsp:nvSpPr>
      <dsp:spPr>
        <a:xfrm>
          <a:off x="0" y="1933501"/>
          <a:ext cx="10515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700" kern="1200"/>
            <a:t>Вместе с кодом в </a:t>
          </a:r>
          <a:r>
            <a:rPr lang="en-US" sz="4700" kern="1200"/>
            <a:t>VCS</a:t>
          </a:r>
          <a:endParaRPr lang="ru-RU" sz="4700" kern="1200"/>
        </a:p>
      </dsp:txBody>
      <dsp:txXfrm>
        <a:off x="55030" y="1988531"/>
        <a:ext cx="10405540" cy="1017235"/>
      </dsp:txXfrm>
    </dsp:sp>
    <dsp:sp modelId="{CA7FFAB0-41EB-4352-8BC5-7BEB7F54D2AE}">
      <dsp:nvSpPr>
        <dsp:cNvPr id="0" name=""/>
        <dsp:cNvSpPr/>
      </dsp:nvSpPr>
      <dsp:spPr>
        <a:xfrm>
          <a:off x="0" y="3196156"/>
          <a:ext cx="10515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700" kern="1200"/>
            <a:t>Пакетные менеджеры </a:t>
          </a:r>
        </a:p>
      </dsp:txBody>
      <dsp:txXfrm>
        <a:off x="55030" y="3251186"/>
        <a:ext cx="10405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EA912-895F-453D-A2FA-932C59CBCA98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970D0-E76E-4255-963E-2C61EBD48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98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304F7-52EE-4AAF-96AC-F4403FEBC9E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97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304F7-52EE-4AAF-96AC-F4403FEBC9E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01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304F7-52EE-4AAF-96AC-F4403FEBC9E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614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NuGet package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F6E8D-BD22-4A43-AAFE-CE0EBD52A3E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879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F6E8D-BD22-4A43-AAFE-CE0EBD52A3E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2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304F7-52EE-4AAF-96AC-F4403FEBC9E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340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framework references and content files</a:t>
            </a:r>
          </a:p>
          <a:p>
            <a:pPr marL="0" indent="0">
              <a:buNone/>
            </a:pPr>
            <a:r>
              <a:rPr lang="en-US" baseline="0" dirty="0"/>
              <a:t>Sample1</a:t>
            </a:r>
          </a:p>
          <a:p>
            <a:pPr marL="228600" indent="-228600">
              <a:buAutoNum type="arabicPeriod"/>
            </a:pPr>
            <a:r>
              <a:rPr lang="en-US" baseline="0" dirty="0"/>
              <a:t>Add </a:t>
            </a:r>
            <a:r>
              <a:rPr lang="en-US" baseline="0" dirty="0" err="1"/>
              <a:t>System.Net.Http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Add Read Me files (as content)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F6E8D-BD22-4A43-AAFE-CE0EBD52A3E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37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1200" y="4114800"/>
            <a:ext cx="111760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9046-9811-4EFC-A844-2F568197F3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2380650" y="2362200"/>
            <a:ext cx="75782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cap="none" spc="100" dirty="0">
                <a:ln w="18000">
                  <a:solidFill>
                    <a:srgbClr val="002060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Демонстрация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34007" y="6356350"/>
            <a:ext cx="2844800" cy="304800"/>
          </a:xfrm>
          <a:prstGeom prst="rect">
            <a:avLst/>
          </a:prstGeom>
        </p:spPr>
        <p:txBody>
          <a:bodyPr/>
          <a:lstStyle/>
          <a:p>
            <a:fld id="{E4A43AB8-A208-4AA8-A30B-8D94CA8675CE}" type="datetimeFigureOut">
              <a:rPr lang="en-US" smtClean="0"/>
              <a:pPr/>
              <a:t>12/8/2024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nuget/consume-packages/configuring-nuget-behavi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earn.microsoft.com/en-us/nuget/create-packages/overview-and-workflo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isualstudio.com/team-services/" TargetMode="External"/><Relationship Id="rId3" Type="http://schemas.openxmlformats.org/officeDocument/2006/relationships/hyperlink" Target="https://learn.microsoft.com/en-us/nuget/hosting-packages/nuget-server" TargetMode="External"/><Relationship Id="rId7" Type="http://schemas.openxmlformats.org/officeDocument/2006/relationships/hyperlink" Target="https://www.visualstudio.com/en-us/docs/package/overview" TargetMode="External"/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ithub.com/ru/packages/working-with-a-github-packages-registry/working-with-the-nuget-registry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www.myget.org/" TargetMode="External"/><Relationship Id="rId10" Type="http://schemas.openxmlformats.org/officeDocument/2006/relationships/hyperlink" Target="https://docs.microsoft.com/en-us/nuget/hosting-packages/overview" TargetMode="External"/><Relationship Id="rId4" Type="http://schemas.openxmlformats.org/officeDocument/2006/relationships/hyperlink" Target="https://loic-sharma.github.io/BaGet/" TargetMode="External"/><Relationship Id="rId9" Type="http://schemas.openxmlformats.org/officeDocument/2006/relationships/hyperlink" Target="https://www.visualstudio.com/tfs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Packaging_Conven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github.com/NuGetPackageExplorer/NuGetPackageExplorer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Get/NuGet.Client/blob/dev/src/NuGet.Core/NuGet.Packaging/compiler/resources/nuspec.xsd" TargetMode="External"/><Relationship Id="rId2" Type="http://schemas.openxmlformats.org/officeDocument/2006/relationships/hyperlink" Target="https://learn.microsoft.com/en-us/nuget/reference/nuspec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nuget/create-packages/creating-a-package-msbuild#set-properties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nuget/concepts/package-versioni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nuget/create-packages/dependency-versions" TargetMode="External"/><Relationship Id="rId2" Type="http://schemas.openxmlformats.org/officeDocument/2006/relationships/hyperlink" Target="https://learn.microsoft.com/en-us/nuget/create-packages/select-assemblies-referenced-by-projec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nuget/concepts/dependency-resolution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en.wikipedia.org/wiki/List_of_software_package_management_systems#Application-level_package_manag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Управление зависимостями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 err="1"/>
              <a:t>NuGet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457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Nuget interfaces</a:t>
            </a:r>
            <a:r>
              <a:rPr lang="ru-RU"/>
              <a:t/>
            </a:r>
            <a:br>
              <a:rPr lang="ru-RU"/>
            </a:b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5320694" cy="4351338"/>
          </a:xfrm>
        </p:spPr>
        <p:txBody>
          <a:bodyPr/>
          <a:lstStyle/>
          <a:p>
            <a:r>
              <a:rPr lang="en-US" dirty="0"/>
              <a:t>Visual Studio UI</a:t>
            </a:r>
          </a:p>
          <a:p>
            <a:r>
              <a:rPr lang="en-US" dirty="0"/>
              <a:t>Package Manager Console</a:t>
            </a:r>
          </a:p>
          <a:p>
            <a:r>
              <a:rPr lang="en-US" dirty="0" err="1"/>
              <a:t>NuGet</a:t>
            </a:r>
            <a:r>
              <a:rPr lang="en-US" dirty="0"/>
              <a:t> CLI (nuget.exe)</a:t>
            </a:r>
            <a:endParaRPr lang="ru-RU" dirty="0"/>
          </a:p>
          <a:p>
            <a:r>
              <a:rPr lang="en-US" dirty="0" err="1"/>
              <a:t>Dotnet</a:t>
            </a:r>
            <a:r>
              <a:rPr lang="en-US" dirty="0"/>
              <a:t> (</a:t>
            </a:r>
            <a:r>
              <a:rPr lang="en-US" dirty="0" err="1"/>
              <a:t>.Net</a:t>
            </a:r>
            <a:r>
              <a:rPr lang="en-US" dirty="0"/>
              <a:t> Core)</a:t>
            </a:r>
          </a:p>
          <a:p>
            <a:pPr lvl="1"/>
            <a:r>
              <a:rPr lang="en-US" dirty="0"/>
              <a:t>add/list/remove</a:t>
            </a:r>
          </a:p>
          <a:p>
            <a:pPr lvl="1"/>
            <a:r>
              <a:rPr lang="en-US" dirty="0"/>
              <a:t>pack</a:t>
            </a:r>
          </a:p>
          <a:p>
            <a:pPr lvl="1"/>
            <a:r>
              <a:rPr lang="en-US" dirty="0" err="1"/>
              <a:t>nuget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411" y="1259169"/>
            <a:ext cx="5504423" cy="3640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935" y="4331302"/>
            <a:ext cx="6752382" cy="21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7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</p:nvPr>
        </p:nvGraphicFramePr>
        <p:xfrm>
          <a:off x="838200" y="2352750"/>
          <a:ext cx="10515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396642279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167758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Уровень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7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Любая</a:t>
                      </a:r>
                      <a:r>
                        <a:rPr lang="ru-RU" baseline="0" dirty="0"/>
                        <a:t> папка на диске, выше по дереву, чем текущая.</a:t>
                      </a:r>
                    </a:p>
                    <a:p>
                      <a:r>
                        <a:rPr lang="ru-RU" baseline="0" dirty="0"/>
                        <a:t>Чаще всего – папка </a:t>
                      </a:r>
                      <a:r>
                        <a:rPr lang="ru-RU" baseline="0" dirty="0" err="1"/>
                        <a:t>солюшена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1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Профиль пользователя:</a:t>
                      </a:r>
                    </a:p>
                    <a:p>
                      <a:endParaRPr lang="ru-RU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appdata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%\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NuGet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NuGet.Config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Папка «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 Files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ProgramFiles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(x86)%\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NuGet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17192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808897" y="5730520"/>
            <a:ext cx="8544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https://learn.microsoft.com/en-us/nuget/consume-packages/configuring-nuget-behavior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11916" y="1652387"/>
            <a:ext cx="1895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dk1"/>
                </a:solidFill>
              </a:rPr>
              <a:t>NuGet.Config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70720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sources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646764" y="1457767"/>
            <a:ext cx="2989921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sources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nuget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list source </a:t>
            </a:r>
            <a:endParaRPr lang="ru-RU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787" y="688481"/>
            <a:ext cx="5524202" cy="32224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6764" y="2200645"/>
            <a:ext cx="5267292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nuget</a:t>
            </a:r>
            <a:r>
              <a:rPr lang="en-US" sz="1600" dirty="0">
                <a:latin typeface="Consolas" panose="020B0609020204030204" pitchFamily="49" charset="0"/>
              </a:rPr>
              <a:t> sources add 	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-Name "Local</a:t>
            </a:r>
            <a:r>
              <a:rPr lang="ru-RU" sz="1600" dirty="0">
                <a:latin typeface="Consolas" panose="020B0609020204030204" pitchFamily="49" charset="0"/>
              </a:rPr>
              <a:t> 2</a:t>
            </a:r>
            <a:r>
              <a:rPr lang="en-US" sz="1600" dirty="0">
                <a:latin typeface="Consolas" panose="020B0609020204030204" pitchFamily="49" charset="0"/>
              </a:rPr>
              <a:t>" -Source "c:\Temp"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dotnet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nuget</a:t>
            </a:r>
            <a:r>
              <a:rPr lang="en-US" sz="1600" dirty="0">
                <a:latin typeface="Consolas" panose="020B0609020204030204" pitchFamily="49" charset="0"/>
              </a:rPr>
              <a:t> add source 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</a:rPr>
              <a:t>-n "Local 2" c:\Temp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764" y="3539664"/>
            <a:ext cx="4224233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nuget</a:t>
            </a:r>
            <a:r>
              <a:rPr lang="en-US" sz="1600" dirty="0">
                <a:latin typeface="Consolas" panose="020B0609020204030204" pitchFamily="49" charset="0"/>
              </a:rPr>
              <a:t> sources remove -Name "Local</a:t>
            </a:r>
            <a:r>
              <a:rPr lang="ru-RU" sz="1600" dirty="0">
                <a:latin typeface="Consolas" panose="020B0609020204030204" pitchFamily="49" charset="0"/>
              </a:rPr>
              <a:t> 2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dotnet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nuget</a:t>
            </a:r>
            <a:r>
              <a:rPr lang="en-US" sz="1600" dirty="0">
                <a:latin typeface="Consolas" panose="020B0609020204030204" pitchFamily="49" charset="0"/>
              </a:rPr>
              <a:t> remove source "Local 2"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27956" y="4324685"/>
            <a:ext cx="8680377" cy="23974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configuration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&lt;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packageSources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nuget.org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https://api.nuget.org/v3/index.json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D:\_NuGet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https://www.nuget.org/api/v2/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https://www.nuget.org/api/v2/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packageSources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disabledPackageSources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https://www.nuget.org/api/v2/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disabledPackageSources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configuration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54636" y="4995313"/>
            <a:ext cx="1444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dk1"/>
                </a:solidFill>
              </a:rPr>
              <a:t>NuGet.Config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336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на пакеты</a:t>
            </a:r>
            <a:r>
              <a:rPr lang="en-US" dirty="0"/>
              <a:t> </a:t>
            </a:r>
            <a:r>
              <a:rPr lang="ru-RU" dirty="0"/>
              <a:t>из проектов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7551" y="1791222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 </a:t>
            </a:r>
            <a:r>
              <a:rPr lang="en-US" b="1" dirty="0" err="1"/>
              <a:t>PackageReference</a:t>
            </a:r>
            <a:r>
              <a:rPr lang="en-US" b="1" dirty="0"/>
              <a:t>-style </a:t>
            </a:r>
            <a:r>
              <a:rPr lang="ru-RU" b="1" dirty="0"/>
              <a:t>проект</a:t>
            </a:r>
          </a:p>
        </p:txBody>
      </p:sp>
      <p:sp>
        <p:nvSpPr>
          <p:cNvPr id="4" name="Rectangle 3"/>
          <p:cNvSpPr/>
          <p:nvPr/>
        </p:nvSpPr>
        <p:spPr>
          <a:xfrm>
            <a:off x="462929" y="2649756"/>
            <a:ext cx="1870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packages.config</a:t>
            </a:r>
            <a:endParaRPr lang="ru-R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06580" y="1791222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PackageReference</a:t>
            </a:r>
            <a:r>
              <a:rPr lang="en-US" b="1" dirty="0"/>
              <a:t>-style</a:t>
            </a:r>
            <a:r>
              <a:rPr lang="ru-RU" b="1" dirty="0"/>
              <a:t> проект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2929" y="3803130"/>
            <a:ext cx="494879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Newtonsoft.Json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6.0.8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targetFramework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net45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/&gt;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038204" y="3585315"/>
            <a:ext cx="4756430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ItemGroup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&lt;!--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...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PackageReference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Newtonsoft.Json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6.0.8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PackageReference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&lt;!--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...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ItemGroup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68726" y="2591959"/>
            <a:ext cx="1332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Project file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80664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Cache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838200" y="4094017"/>
            <a:ext cx="10515600" cy="208294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проекте</a:t>
            </a:r>
          </a:p>
          <a:p>
            <a:pPr lvl="1"/>
            <a:r>
              <a:rPr lang="en-US" dirty="0"/>
              <a:t>Non </a:t>
            </a:r>
            <a:r>
              <a:rPr lang="en-US" dirty="0" err="1"/>
              <a:t>PackageReference</a:t>
            </a:r>
            <a:r>
              <a:rPr lang="en-US" dirty="0"/>
              <a:t>-style </a:t>
            </a:r>
            <a:r>
              <a:rPr lang="ru-RU" dirty="0"/>
              <a:t>проект</a:t>
            </a:r>
          </a:p>
          <a:p>
            <a:pPr lvl="2"/>
            <a:r>
              <a:rPr lang="ru-RU" dirty="0"/>
              <a:t>\</a:t>
            </a:r>
            <a:r>
              <a:rPr lang="en-US" dirty="0"/>
              <a:t>&lt;</a:t>
            </a:r>
            <a:r>
              <a:rPr lang="ru-RU" dirty="0"/>
              <a:t>папка </a:t>
            </a:r>
            <a:r>
              <a:rPr lang="en-US" dirty="0"/>
              <a:t>solution&gt;\packages</a:t>
            </a:r>
          </a:p>
          <a:p>
            <a:pPr lvl="1"/>
            <a:endParaRPr lang="ru-RU" dirty="0"/>
          </a:p>
          <a:p>
            <a:pPr lvl="1"/>
            <a:r>
              <a:rPr lang="en-US" dirty="0" err="1"/>
              <a:t>PackageReference</a:t>
            </a:r>
            <a:r>
              <a:rPr lang="en-US" dirty="0"/>
              <a:t>-style </a:t>
            </a:r>
            <a:r>
              <a:rPr lang="ru-RU" dirty="0"/>
              <a:t>проект</a:t>
            </a:r>
          </a:p>
          <a:p>
            <a:pPr lvl="2"/>
            <a:r>
              <a:rPr lang="ru-RU" dirty="0"/>
              <a:t>напрямую из кэша</a:t>
            </a:r>
          </a:p>
        </p:txBody>
      </p:sp>
      <p:sp>
        <p:nvSpPr>
          <p:cNvPr id="3" name="Rectangle 2"/>
          <p:cNvSpPr/>
          <p:nvPr/>
        </p:nvSpPr>
        <p:spPr>
          <a:xfrm>
            <a:off x="565565" y="1694852"/>
            <a:ext cx="3102131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nuget</a:t>
            </a:r>
            <a:r>
              <a:rPr lang="en-US" sz="1600" dirty="0">
                <a:latin typeface="Consolas" panose="020B0609020204030204" pitchFamily="49" charset="0"/>
              </a:rPr>
              <a:t> locals all –list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dotnet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nuget</a:t>
            </a:r>
            <a:r>
              <a:rPr lang="en-US" sz="1600" dirty="0">
                <a:latin typeface="Consolas" panose="020B0609020204030204" pitchFamily="49" charset="0"/>
              </a:rPr>
              <a:t> locals all -l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5565" y="2648116"/>
            <a:ext cx="444865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nuget</a:t>
            </a:r>
            <a:r>
              <a:rPr lang="en-US" sz="1600" dirty="0">
                <a:latin typeface="Consolas" panose="020B0609020204030204" pitchFamily="49" charset="0"/>
              </a:rPr>
              <a:t> locals global-packages –clear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dotnet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nuget</a:t>
            </a:r>
            <a:r>
              <a:rPr lang="en-US" sz="1600" dirty="0">
                <a:latin typeface="Consolas" panose="020B0609020204030204" pitchFamily="49" charset="0"/>
              </a:rPr>
              <a:t> locals global-packages -c</a:t>
            </a:r>
            <a:endParaRPr lang="ru-RU" sz="1600" dirty="0"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97" y="933246"/>
            <a:ext cx="5723738" cy="3472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494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Собственные </a:t>
            </a:r>
            <a:r>
              <a:rPr lang="en-US" dirty="0" err="1"/>
              <a:t>NuGet</a:t>
            </a:r>
            <a:r>
              <a:rPr lang="en-US" dirty="0"/>
              <a:t> packages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030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создания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CLI </a:t>
            </a:r>
            <a:r>
              <a:rPr lang="ru-RU" dirty="0"/>
              <a:t>(</a:t>
            </a:r>
            <a:r>
              <a:rPr lang="en-US" dirty="0"/>
              <a:t>legacy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 err="1"/>
              <a:t>dotnet</a:t>
            </a:r>
            <a:r>
              <a:rPr lang="en-US" dirty="0"/>
              <a:t> CLI</a:t>
            </a:r>
          </a:p>
          <a:p>
            <a:r>
              <a:rPr lang="en-US" dirty="0" err="1"/>
              <a:t>MSBuild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в процессе сборки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13801" y="5957978"/>
            <a:ext cx="800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https://learn.microsoft.com/en-us/nuget/create-packages/overview-and-workflow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718" y="1825625"/>
            <a:ext cx="6246401" cy="3681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038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err="1"/>
              <a:t>NuGet</a:t>
            </a:r>
            <a:r>
              <a:rPr lang="en-US" dirty="0"/>
              <a:t> </a:t>
            </a:r>
            <a:r>
              <a:rPr lang="ru-RU" dirty="0"/>
              <a:t>пакета при сборке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38186" y="2348345"/>
            <a:ext cx="5365173" cy="3612573"/>
          </a:xfrm>
          <a:prstGeom prst="rect">
            <a:avLst/>
          </a:prstGeom>
        </p:spPr>
        <p:txBody>
          <a:bodyPr>
            <a:norm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854961" y="2581729"/>
            <a:ext cx="6096073" cy="21669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Sdk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Microsoft.NET.Sdk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TargetFramework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netstandard2.1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TargetFramework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Nullable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enable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Nullable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GeneratePackageOnBuild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GeneratePackageOnBuild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56" y="2348345"/>
            <a:ext cx="4816824" cy="2838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Стрелка вправо 2"/>
          <p:cNvSpPr/>
          <p:nvPr/>
        </p:nvSpPr>
        <p:spPr>
          <a:xfrm>
            <a:off x="4965517" y="370983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47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 err="1"/>
              <a:t>NuGet</a:t>
            </a:r>
            <a:r>
              <a:rPr lang="en-US" dirty="0"/>
              <a:t> 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85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о зависимостях и работе с ними</a:t>
            </a:r>
          </a:p>
          <a:p>
            <a:r>
              <a:rPr lang="ru-RU" dirty="0"/>
              <a:t>Пакетные менеджеры</a:t>
            </a:r>
          </a:p>
          <a:p>
            <a:r>
              <a:rPr lang="en-US" dirty="0" err="1"/>
              <a:t>NuGet</a:t>
            </a:r>
            <a:endParaRPr lang="en-US" dirty="0"/>
          </a:p>
          <a:p>
            <a:r>
              <a:rPr lang="ru-RU" dirty="0"/>
              <a:t>Создание своих пакетов </a:t>
            </a:r>
            <a:r>
              <a:rPr lang="en-US" dirty="0" err="1"/>
              <a:t>NuGet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Хостинг </a:t>
            </a:r>
            <a:r>
              <a:rPr lang="en-US" dirty="0" err="1"/>
              <a:t>NuGet</a:t>
            </a:r>
            <a:r>
              <a:rPr lang="en-US" dirty="0"/>
              <a:t> feed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http://www.nuget.org</a:t>
            </a:r>
            <a:r>
              <a:rPr lang="en-US" dirty="0"/>
              <a:t> </a:t>
            </a:r>
          </a:p>
          <a:p>
            <a:r>
              <a:rPr lang="en-US" dirty="0"/>
              <a:t>File System</a:t>
            </a:r>
          </a:p>
          <a:p>
            <a:r>
              <a:rPr lang="en-US" dirty="0">
                <a:hlinkClick r:id="rId3"/>
              </a:rPr>
              <a:t>NuGet.Server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hlinkClick r:id="rId4"/>
              </a:rPr>
              <a:t>BaGet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Third-party (SaaS)</a:t>
            </a:r>
          </a:p>
          <a:p>
            <a:pPr lvl="1"/>
            <a:r>
              <a:rPr lang="en-US" dirty="0">
                <a:hlinkClick r:id="rId5"/>
              </a:rPr>
              <a:t>MyGet </a:t>
            </a:r>
            <a:r>
              <a:rPr lang="en-US" dirty="0"/>
              <a:t>(</a:t>
            </a:r>
            <a:r>
              <a:rPr lang="en-US" dirty="0" err="1"/>
              <a:t>NuGet</a:t>
            </a:r>
            <a:r>
              <a:rPr lang="en-US" dirty="0"/>
              <a:t>-as-a-Service) </a:t>
            </a:r>
          </a:p>
          <a:p>
            <a:pPr lvl="1"/>
            <a:r>
              <a:rPr lang="en-US" dirty="0">
                <a:hlinkClick r:id="rId6"/>
              </a:rPr>
              <a:t>GitHub Packages</a:t>
            </a:r>
            <a:endParaRPr lang="en-US" dirty="0">
              <a:hlinkClick r:id="rId7"/>
            </a:endParaRPr>
          </a:p>
          <a:p>
            <a:pPr lvl="1"/>
            <a:r>
              <a:rPr lang="en-US" dirty="0">
                <a:hlinkClick r:id="rId7"/>
              </a:rPr>
              <a:t>Package Management</a:t>
            </a:r>
            <a:r>
              <a:rPr lang="en-US" dirty="0"/>
              <a:t> from </a:t>
            </a:r>
            <a:r>
              <a:rPr lang="en-US" dirty="0">
                <a:hlinkClick r:id="rId8"/>
              </a:rPr>
              <a:t>VS Team Services</a:t>
            </a:r>
            <a:r>
              <a:rPr lang="en-US" dirty="0"/>
              <a:t> and </a:t>
            </a:r>
            <a:r>
              <a:rPr lang="en-US" dirty="0">
                <a:hlinkClick r:id="rId9"/>
              </a:rPr>
              <a:t>TFS</a:t>
            </a:r>
            <a:endParaRPr lang="en-US" dirty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6988883" y="5850235"/>
            <a:ext cx="4170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10"/>
              </a:rPr>
              <a:t>Hosting Your Own NuGet Feeds</a:t>
            </a:r>
            <a:endParaRPr lang="ru-RU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1578348"/>
            <a:ext cx="5616098" cy="32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1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Локальная папка </a:t>
            </a:r>
          </a:p>
        </p:txBody>
      </p:sp>
    </p:spTree>
    <p:extLst>
      <p:ext uri="{BB962C8B-B14F-4D97-AF65-F5344CB8AC3E}">
        <p14:creationId xmlns:p14="http://schemas.microsoft.com/office/powerpoint/2010/main" val="2655948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ru-RU" dirty="0"/>
              <a:t>пакет изнутри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6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Nuget Package</a:t>
            </a:r>
            <a:r>
              <a:rPr lang="ru-RU"/>
              <a:t/>
            </a:r>
            <a:br>
              <a:rPr lang="ru-RU"/>
            </a:b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1126" y="1825625"/>
            <a:ext cx="441267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Zip-</a:t>
            </a:r>
            <a:r>
              <a:rPr lang="ru-RU" dirty="0"/>
              <a:t>архив, содержащий</a:t>
            </a:r>
            <a:endParaRPr lang="en-US" dirty="0"/>
          </a:p>
          <a:p>
            <a:pPr lvl="1"/>
            <a:r>
              <a:rPr lang="ru-RU" dirty="0"/>
              <a:t>Папки </a:t>
            </a:r>
            <a:endParaRPr lang="en-US" dirty="0"/>
          </a:p>
          <a:p>
            <a:pPr lvl="2"/>
            <a:r>
              <a:rPr lang="en-US" dirty="0"/>
              <a:t>.\lib</a:t>
            </a:r>
          </a:p>
          <a:p>
            <a:pPr lvl="2"/>
            <a:r>
              <a:rPr lang="en-US" dirty="0"/>
              <a:t>.\content</a:t>
            </a:r>
          </a:p>
          <a:p>
            <a:pPr lvl="2"/>
            <a:r>
              <a:rPr lang="en-US" dirty="0"/>
              <a:t>.\build</a:t>
            </a:r>
          </a:p>
          <a:p>
            <a:pPr lvl="2"/>
            <a:r>
              <a:rPr lang="en-US" dirty="0"/>
              <a:t>.\tools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*.</a:t>
            </a:r>
            <a:r>
              <a:rPr lang="en-US" dirty="0" err="1"/>
              <a:t>nuspec</a:t>
            </a:r>
            <a:r>
              <a:rPr lang="ru-RU" dirty="0"/>
              <a:t> файл:</a:t>
            </a:r>
            <a:endParaRPr lang="en-US" dirty="0"/>
          </a:p>
          <a:p>
            <a:pPr lvl="2"/>
            <a:r>
              <a:rPr lang="ru-RU" dirty="0"/>
              <a:t>Метаданные (название, автор, …)</a:t>
            </a:r>
            <a:endParaRPr lang="en-US" dirty="0"/>
          </a:p>
          <a:p>
            <a:pPr lvl="2"/>
            <a:r>
              <a:rPr lang="ru-RU" dirty="0"/>
              <a:t>Зависимости от других пакетов</a:t>
            </a:r>
            <a:endParaRPr lang="en-US" dirty="0"/>
          </a:p>
          <a:p>
            <a:pPr lvl="2"/>
            <a:r>
              <a:rPr lang="ru-RU" dirty="0"/>
              <a:t>…</a:t>
            </a:r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6153400" y="752777"/>
            <a:ext cx="5848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https://en.wikipedia.org/wiki/Open_Packaging_Conventions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785097" y="6115610"/>
            <a:ext cx="6541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https://github.com/NuGetPackageExplorer/NuGetPackageExplorer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97" y="1217734"/>
            <a:ext cx="4718555" cy="4414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651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6309" y="167698"/>
            <a:ext cx="9438409" cy="5879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ru-RU" sz="11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</a:t>
            </a:r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11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</a:t>
            </a:r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http://schemas.microsoft.com/packaging/2013/05/nuspec.xsd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metadata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Castle.Core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5.1.0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authors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Castle Project Contributors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authors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license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expression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Apache-2.0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license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licenseUrl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https://licenses.nuget.org/Apache-2.0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licenseUrl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icon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castle-logo.png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icon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projectUrl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http://www.castleproject.org/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projectUrl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iconUrl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http://www.castleproject.org/img/castle-logo.png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iconUrl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description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Castle Core, including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DynamicProxy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 Logging Abstractions and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DictionaryAdapter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description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copyright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Copyright (c) 2004-2022 Castle Project - http://www.castleproject.org/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copyright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tags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castle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dynamicproxy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dynamic proxy dynamicproxy2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dictionaryadapter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emailsender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tags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repository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https://github.com/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castleproject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/Core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dependencies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&lt;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targetFramework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.NETFramework4.6.2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&lt;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targetFramework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net6.0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dependency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System.Diagnostics.EventLog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6.0.0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exclude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Build,Analyzers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&lt;/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&lt;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targetFramework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.NETStandard2.0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dependency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System.Diagnostics.EventLog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4.7.0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exclude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Build,Analyzers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dependency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System.Reflection.Emit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4.7.0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exclude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Build,Analyzers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&lt;/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&lt;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targetFramework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.NETStandard2.1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dependency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System.Diagnostics.EventLog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4.7.0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exclude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Build,Analyzers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&lt;/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&lt;/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dependencies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frameworkAssemblies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&lt;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frameworkAssembly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assemblyName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System.Configuration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targetFramework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.NETFramework4.6.2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/&gt;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1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frameworkAssemblies</a:t>
            </a:r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&lt;/</a:t>
            </a:r>
            <a:r>
              <a:rPr lang="ru-RU" sz="11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metadata</a:t>
            </a:r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1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</a:t>
            </a:r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10930" y="526709"/>
            <a:ext cx="5781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https://learn.microsoft.com/en-us/nuget/reference/nuspec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08615" y="6221858"/>
            <a:ext cx="1120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https://github.com/NuGet/NuGet.Client/blob/dev/src/NuGet.Core/NuGet.Packaging/compiler/resources/nuspec.xsd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95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properties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1446" y="1778592"/>
            <a:ext cx="9317182" cy="24635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GeneratePackageOnBuild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GeneratePackageOnBuild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Wintellect.PowerCollections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PackageId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Wintellect.PowerCollections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Company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Wintellect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Company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Power Collections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Description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 Power Collections group of collection classes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Description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Copyright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Copyright (c) 2004-2007,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Wintellect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Copyright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PropertyGroup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65261" y="5494093"/>
            <a:ext cx="9748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https://learn.microsoft.com/en-us/nuget/create-packages/creating-a-package-msbuild#set-properties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091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Versioning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version: </a:t>
            </a:r>
            <a:r>
              <a:rPr lang="en-US" i="1" dirty="0" err="1"/>
              <a:t>Major.Minor.Patch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Prerelease version: </a:t>
            </a:r>
            <a:r>
              <a:rPr lang="en-US" i="1" dirty="0" err="1"/>
              <a:t>Major.Minor.Patch</a:t>
            </a:r>
            <a:r>
              <a:rPr lang="en-US" i="1" dirty="0"/>
              <a:t>–Some 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1.0.1-alpha</a:t>
            </a:r>
          </a:p>
          <a:p>
            <a:pPr marL="457200" lvl="1" indent="0">
              <a:buNone/>
            </a:pPr>
            <a:r>
              <a:rPr lang="en-US" dirty="0"/>
              <a:t>1.0.1-beta</a:t>
            </a:r>
          </a:p>
          <a:p>
            <a:pPr marL="457200" lvl="1" indent="0">
              <a:buNone/>
            </a:pPr>
            <a:r>
              <a:rPr lang="en-US" dirty="0"/>
              <a:t>1.0.1-rc2</a:t>
            </a:r>
          </a:p>
          <a:p>
            <a:pPr marL="457200" lvl="1" indent="0">
              <a:buNone/>
            </a:pPr>
            <a:r>
              <a:rPr lang="en-US" dirty="0"/>
              <a:t>1.0.1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37411" y="5636717"/>
            <a:ext cx="6848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https://learn.microsoft.com/en-us/nuget/concepts/package-versioning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293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(</a:t>
            </a:r>
            <a:r>
              <a:rPr lang="en-US" dirty="0"/>
              <a:t>References)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4782" cy="4351338"/>
          </a:xfrm>
        </p:spPr>
        <p:txBody>
          <a:bodyPr/>
          <a:lstStyle/>
          <a:p>
            <a:r>
              <a:rPr lang="ru-RU" dirty="0"/>
              <a:t>Источник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Зависимости проекта для </a:t>
            </a:r>
            <a:r>
              <a:rPr lang="en-US" dirty="0" err="1"/>
              <a:t>NuGet</a:t>
            </a:r>
            <a:r>
              <a:rPr lang="en-US" dirty="0"/>
              <a:t> </a:t>
            </a:r>
            <a:r>
              <a:rPr lang="ru-RU" dirty="0"/>
              <a:t>пакета</a:t>
            </a:r>
          </a:p>
          <a:p>
            <a:pPr lvl="1"/>
            <a:endParaRPr lang="en-US" dirty="0"/>
          </a:p>
          <a:p>
            <a:r>
              <a:rPr lang="ru-RU" dirty="0"/>
              <a:t>Применяется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Как неявные зависимости в проекте, подключающем пакет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7105389" y="1690688"/>
          <a:ext cx="461897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1.0 ≤ x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(1.0, 2.0]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1.0 &lt; x ≤ 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empty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latest version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[1.0]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x == 1.0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(,1.0)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x &lt; 1.0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(1.0,)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1.0 &lt;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000021" y="5287368"/>
            <a:ext cx="9570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https://learn.microsoft.com/en-us/nuget/create-packages/select-assemblies-referenced-by-projects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3885532" y="5690434"/>
            <a:ext cx="7685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https://docs.microsoft.com/en-us/nuget/create-packages/dependency-versions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340149" y="6127234"/>
            <a:ext cx="7230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https://learn.microsoft.com/en-us/nuget/concepts/dependency-resolution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4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.\lib folder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7512484" cy="4351338"/>
          </a:xfrm>
        </p:spPr>
        <p:txBody>
          <a:bodyPr/>
          <a:lstStyle/>
          <a:p>
            <a:r>
              <a:rPr lang="ru-RU" dirty="0"/>
              <a:t>Источник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Assembly </a:t>
            </a:r>
            <a:r>
              <a:rPr lang="ru-RU" dirty="0"/>
              <a:t>– результаты сборки</a:t>
            </a:r>
          </a:p>
          <a:p>
            <a:pPr lvl="1"/>
            <a:r>
              <a:rPr lang="ru-RU" dirty="0"/>
              <a:t>Поддерживается множество </a:t>
            </a:r>
            <a:r>
              <a:rPr lang="en-US" dirty="0"/>
              <a:t>target (</a:t>
            </a:r>
            <a:r>
              <a:rPr lang="ru-RU" dirty="0"/>
              <a:t>для разных </a:t>
            </a:r>
            <a:r>
              <a:rPr lang="en-US" dirty="0"/>
              <a:t>framework)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Применяется</a:t>
            </a:r>
            <a:endParaRPr lang="en-US" dirty="0"/>
          </a:p>
          <a:p>
            <a:pPr lvl="1"/>
            <a:r>
              <a:rPr lang="ru-RU" dirty="0"/>
              <a:t>Как явные</a:t>
            </a:r>
            <a:r>
              <a:rPr lang="en-US" dirty="0"/>
              <a:t> references </a:t>
            </a:r>
            <a:r>
              <a:rPr lang="ru-RU" dirty="0"/>
              <a:t>в проекте</a:t>
            </a:r>
            <a:endParaRPr lang="en-US" dirty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50684" y="1470678"/>
            <a:ext cx="3048000" cy="266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\lib</a:t>
            </a:r>
          </a:p>
          <a:p>
            <a:r>
              <a:rPr lang="en-US" dirty="0"/>
              <a:t>    \net11</a:t>
            </a:r>
          </a:p>
          <a:p>
            <a:r>
              <a:rPr lang="en-US" dirty="0"/>
              <a:t>        \MyAssembly.dll</a:t>
            </a:r>
          </a:p>
          <a:p>
            <a:r>
              <a:rPr lang="en-US" dirty="0"/>
              <a:t>    \net20</a:t>
            </a:r>
          </a:p>
          <a:p>
            <a:r>
              <a:rPr lang="en-US" dirty="0"/>
              <a:t>        \MyAssembly.dll</a:t>
            </a:r>
          </a:p>
          <a:p>
            <a:r>
              <a:rPr lang="en-US" dirty="0"/>
              <a:t>    \net40</a:t>
            </a:r>
          </a:p>
          <a:p>
            <a:r>
              <a:rPr lang="en-US" dirty="0"/>
              <a:t>        \MyAssembly.dll</a:t>
            </a:r>
          </a:p>
          <a:p>
            <a:r>
              <a:rPr lang="en-US" dirty="0"/>
              <a:t>    \sl40</a:t>
            </a:r>
          </a:p>
          <a:p>
            <a:r>
              <a:rPr lang="en-US" dirty="0"/>
              <a:t>        \MyAssembly.dll</a:t>
            </a:r>
          </a:p>
        </p:txBody>
      </p:sp>
    </p:spTree>
    <p:extLst>
      <p:ext uri="{BB962C8B-B14F-4D97-AF65-F5344CB8AC3E}">
        <p14:creationId xmlns:p14="http://schemas.microsoft.com/office/powerpoint/2010/main" val="172071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.\content folder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Источник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project items</a:t>
            </a:r>
            <a:r>
              <a:rPr lang="ru-RU" dirty="0"/>
              <a:t> с указанным</a:t>
            </a:r>
            <a:endParaRPr lang="en-US" dirty="0"/>
          </a:p>
          <a:p>
            <a:pPr lvl="2"/>
            <a:r>
              <a:rPr lang="en-US" dirty="0"/>
              <a:t>Build Action == Content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Применяется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content files </a:t>
            </a:r>
            <a:r>
              <a:rPr lang="ru-RU" dirty="0"/>
              <a:t>в проекте</a:t>
            </a:r>
            <a:endParaRPr lang="en-US" dirty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957" y="1675064"/>
            <a:ext cx="4118910" cy="25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95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framework references and content 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35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Подведем итог…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/>
          </a:bodyPr>
          <a:lstStyle/>
          <a:p>
            <a:r>
              <a:rPr lang="ru-RU" dirty="0"/>
              <a:t>Управление зависимостями – большой процесс</a:t>
            </a:r>
          </a:p>
          <a:p>
            <a:pPr lvl="1"/>
            <a:r>
              <a:rPr lang="ru-RU" dirty="0"/>
              <a:t>Управление пакетами – только часть</a:t>
            </a:r>
          </a:p>
          <a:p>
            <a:pPr lvl="1"/>
            <a:endParaRPr lang="ru-RU" dirty="0"/>
          </a:p>
          <a:p>
            <a:r>
              <a:rPr lang="en-US" dirty="0" err="1"/>
              <a:t>NuGet</a:t>
            </a:r>
            <a:r>
              <a:rPr lang="en-US" dirty="0"/>
              <a:t> – </a:t>
            </a:r>
            <a:r>
              <a:rPr lang="ru-RU" dirty="0"/>
              <a:t>база всех внешних зависимостей</a:t>
            </a:r>
          </a:p>
          <a:p>
            <a:pPr lvl="1"/>
            <a:r>
              <a:rPr lang="ru-RU" dirty="0"/>
              <a:t>библиотек</a:t>
            </a:r>
          </a:p>
          <a:p>
            <a:pPr lvl="1"/>
            <a:r>
              <a:rPr lang="ru-RU" dirty="0"/>
              <a:t>расширений </a:t>
            </a:r>
            <a:r>
              <a:rPr lang="en-US" dirty="0" err="1"/>
              <a:t>MSBuild</a:t>
            </a:r>
            <a:endParaRPr lang="en-US" dirty="0"/>
          </a:p>
          <a:p>
            <a:pPr lvl="1"/>
            <a:r>
              <a:rPr lang="en-US" dirty="0"/>
              <a:t>cli </a:t>
            </a:r>
            <a:r>
              <a:rPr lang="ru-RU"/>
              <a:t>утилит…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0" t="12122" r="9091" b="10606"/>
          <a:stretch/>
        </p:blipFill>
        <p:spPr>
          <a:xfrm>
            <a:off x="7066420" y="1471941"/>
            <a:ext cx="5020235" cy="4572000"/>
          </a:xfrm>
          <a:prstGeom prst="rect">
            <a:avLst/>
          </a:prstGeom>
        </p:spPr>
      </p:pic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зависимости (проекта)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277508"/>
            <a:ext cx="6602835" cy="4268571"/>
          </a:xfrm>
        </p:spPr>
        <p:txBody>
          <a:bodyPr>
            <a:normAutofit/>
          </a:bodyPr>
          <a:lstStyle/>
          <a:p>
            <a:r>
              <a:rPr lang="ru-RU" dirty="0"/>
              <a:t>Сторонние библиотеки</a:t>
            </a:r>
            <a:endParaRPr lang="en-US" dirty="0"/>
          </a:p>
          <a:p>
            <a:pPr lvl="1"/>
            <a:r>
              <a:rPr lang="ru-RU" dirty="0"/>
              <a:t>сборки</a:t>
            </a:r>
            <a:r>
              <a:rPr lang="en-US" dirty="0"/>
              <a:t>/</a:t>
            </a:r>
            <a:r>
              <a:rPr lang="ru-RU" dirty="0"/>
              <a:t>скрипты</a:t>
            </a:r>
            <a:r>
              <a:rPr lang="en-US" dirty="0"/>
              <a:t>/</a:t>
            </a:r>
            <a:r>
              <a:rPr lang="ru-RU" dirty="0"/>
              <a:t>ресурсы</a:t>
            </a:r>
            <a:r>
              <a:rPr lang="en-US" dirty="0"/>
              <a:t>/</a:t>
            </a:r>
            <a:r>
              <a:rPr lang="ru-RU" dirty="0"/>
              <a:t>контент</a:t>
            </a:r>
            <a:r>
              <a:rPr lang="en-US" dirty="0"/>
              <a:t>/…</a:t>
            </a:r>
          </a:p>
          <a:p>
            <a:r>
              <a:rPr lang="ru-RU" dirty="0"/>
              <a:t>Проекты, на которые есть ссылки</a:t>
            </a:r>
          </a:p>
          <a:p>
            <a:pPr lvl="1"/>
            <a:r>
              <a:rPr lang="ru-RU" dirty="0"/>
              <a:t>в том же </a:t>
            </a:r>
            <a:r>
              <a:rPr lang="ru-RU" dirty="0" err="1"/>
              <a:t>репозитории</a:t>
            </a:r>
            <a:r>
              <a:rPr lang="en-US" dirty="0"/>
              <a:t>/solution/</a:t>
            </a:r>
            <a:r>
              <a:rPr lang="ru-RU" dirty="0"/>
              <a:t>…</a:t>
            </a:r>
          </a:p>
          <a:p>
            <a:pPr lvl="1"/>
            <a:r>
              <a:rPr lang="ru-RU" dirty="0"/>
              <a:t>в отдельном хранилище</a:t>
            </a:r>
          </a:p>
          <a:p>
            <a:r>
              <a:rPr lang="ru-RU" dirty="0"/>
              <a:t>Библиотеки ОС, </a:t>
            </a:r>
            <a:r>
              <a:rPr lang="ru-RU" dirty="0" err="1"/>
              <a:t>фреймворка</a:t>
            </a:r>
            <a:r>
              <a:rPr lang="ru-RU" dirty="0"/>
              <a:t>, …</a:t>
            </a:r>
            <a:endParaRPr lang="en-US" dirty="0"/>
          </a:p>
          <a:p>
            <a:r>
              <a:rPr lang="ru-RU" dirty="0"/>
              <a:t>Инструменты для сборки</a:t>
            </a:r>
          </a:p>
          <a:p>
            <a:pPr lvl="1"/>
            <a:r>
              <a:rPr lang="ru-RU" dirty="0"/>
              <a:t>компиляторы, анализаторы, сборщики, …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55030" y="1471941"/>
            <a:ext cx="5311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Всё, что требуется для его сборки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96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зависимостей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5651818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Глубокая иерархия</a:t>
            </a:r>
            <a:endParaRPr lang="en-US" dirty="0"/>
          </a:p>
          <a:p>
            <a:r>
              <a:rPr lang="ru-RU" dirty="0"/>
              <a:t>Множество мест использования и обновления</a:t>
            </a:r>
            <a:r>
              <a:rPr lang="en-US" dirty="0"/>
              <a:t> </a:t>
            </a:r>
            <a:r>
              <a:rPr lang="ru-RU" dirty="0"/>
              <a:t>(много проектов)</a:t>
            </a:r>
            <a:endParaRPr lang="en-US" dirty="0"/>
          </a:p>
          <a:p>
            <a:r>
              <a:rPr lang="ru-RU" dirty="0"/>
              <a:t>Поддержка актуальной версии</a:t>
            </a:r>
          </a:p>
          <a:p>
            <a:pPr lvl="1"/>
            <a:r>
              <a:rPr lang="ru-RU" dirty="0"/>
              <a:t>Исправления, доработки, …</a:t>
            </a:r>
          </a:p>
          <a:p>
            <a:r>
              <a:rPr lang="ru-RU" dirty="0"/>
              <a:t>Конфликты версий зависимостей</a:t>
            </a:r>
          </a:p>
          <a:p>
            <a:pPr lvl="1"/>
            <a:r>
              <a:rPr lang="ru-RU" dirty="0"/>
              <a:t>Между проектами</a:t>
            </a:r>
          </a:p>
          <a:p>
            <a:pPr lvl="1"/>
            <a:r>
              <a:rPr lang="ru-RU" dirty="0"/>
              <a:t>Между версиями проекта</a:t>
            </a:r>
            <a:endParaRPr lang="en-US" dirty="0"/>
          </a:p>
          <a:p>
            <a:r>
              <a:rPr lang="ru-RU" dirty="0"/>
              <a:t>Большой объем </a:t>
            </a:r>
            <a:r>
              <a:rPr lang="en-US" dirty="0"/>
              <a:t>(</a:t>
            </a:r>
            <a:r>
              <a:rPr lang="ru-RU" dirty="0"/>
              <a:t>вплоть до</a:t>
            </a:r>
            <a:r>
              <a:rPr lang="en-US" dirty="0"/>
              <a:t> 90 % </a:t>
            </a:r>
            <a:r>
              <a:rPr lang="ru-RU" dirty="0"/>
              <a:t>от объема хранимого в</a:t>
            </a:r>
            <a:r>
              <a:rPr lang="en-US" dirty="0"/>
              <a:t> VCS)</a:t>
            </a:r>
          </a:p>
          <a:p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7070769" y="4271963"/>
            <a:ext cx="3701938" cy="1905000"/>
            <a:chOff x="3200400" y="1295400"/>
            <a:chExt cx="5378338" cy="2819400"/>
          </a:xfrm>
        </p:grpSpPr>
        <p:grpSp>
          <p:nvGrpSpPr>
            <p:cNvPr id="5" name="Group 4"/>
            <p:cNvGrpSpPr/>
            <p:nvPr/>
          </p:nvGrpSpPr>
          <p:grpSpPr>
            <a:xfrm>
              <a:off x="3200400" y="1295401"/>
              <a:ext cx="5378338" cy="2743199"/>
              <a:chOff x="838200" y="1295400"/>
              <a:chExt cx="7822629" cy="406826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295400" y="1447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057400" y="1447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895600" y="1447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886200" y="1447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846875" y="2743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821349" y="2743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206402" y="2743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" name="Straight Connector 13"/>
              <p:cNvCxnSpPr>
                <a:endCxn id="7" idx="2"/>
              </p:cNvCxnSpPr>
              <p:nvPr/>
            </p:nvCxnSpPr>
            <p:spPr>
              <a:xfrm>
                <a:off x="838200" y="1676400"/>
                <a:ext cx="457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7" idx="6"/>
                <a:endCxn id="8" idx="2"/>
              </p:cNvCxnSpPr>
              <p:nvPr/>
            </p:nvCxnSpPr>
            <p:spPr>
              <a:xfrm>
                <a:off x="1752600" y="1676400"/>
                <a:ext cx="304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8" idx="6"/>
                <a:endCxn id="9" idx="2"/>
              </p:cNvCxnSpPr>
              <p:nvPr/>
            </p:nvCxnSpPr>
            <p:spPr>
              <a:xfrm>
                <a:off x="2514600" y="16764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9" idx="6"/>
                <a:endCxn id="10" idx="2"/>
              </p:cNvCxnSpPr>
              <p:nvPr/>
            </p:nvCxnSpPr>
            <p:spPr>
              <a:xfrm>
                <a:off x="3352800" y="167640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6"/>
              </p:cNvCxnSpPr>
              <p:nvPr/>
            </p:nvCxnSpPr>
            <p:spPr>
              <a:xfrm>
                <a:off x="4343400" y="1676400"/>
                <a:ext cx="152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8" idx="5"/>
                <a:endCxn id="11" idx="1"/>
              </p:cNvCxnSpPr>
              <p:nvPr/>
            </p:nvCxnSpPr>
            <p:spPr>
              <a:xfrm>
                <a:off x="2447645" y="1838045"/>
                <a:ext cx="466185" cy="972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1" idx="6"/>
                <a:endCxn id="12" idx="2"/>
              </p:cNvCxnSpPr>
              <p:nvPr/>
            </p:nvCxnSpPr>
            <p:spPr>
              <a:xfrm>
                <a:off x="3304075" y="2971800"/>
                <a:ext cx="5172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2" idx="6"/>
                <a:endCxn id="13" idx="2"/>
              </p:cNvCxnSpPr>
              <p:nvPr/>
            </p:nvCxnSpPr>
            <p:spPr>
              <a:xfrm>
                <a:off x="4278549" y="2971800"/>
                <a:ext cx="9278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3" idx="6"/>
              </p:cNvCxnSpPr>
              <p:nvPr/>
            </p:nvCxnSpPr>
            <p:spPr>
              <a:xfrm>
                <a:off x="5663602" y="2971800"/>
                <a:ext cx="990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3702996" y="3809999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989634" y="3809999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238672" y="3809999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26" name="Straight Connector 25"/>
              <p:cNvCxnSpPr>
                <a:stCxn id="9" idx="4"/>
                <a:endCxn id="23" idx="1"/>
              </p:cNvCxnSpPr>
              <p:nvPr/>
            </p:nvCxnSpPr>
            <p:spPr>
              <a:xfrm>
                <a:off x="3124200" y="1905000"/>
                <a:ext cx="645751" cy="19719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3" idx="6"/>
                <a:endCxn id="24" idx="2"/>
              </p:cNvCxnSpPr>
              <p:nvPr/>
            </p:nvCxnSpPr>
            <p:spPr>
              <a:xfrm>
                <a:off x="4160196" y="4038599"/>
                <a:ext cx="8294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4" idx="6"/>
                <a:endCxn id="25" idx="2"/>
              </p:cNvCxnSpPr>
              <p:nvPr/>
            </p:nvCxnSpPr>
            <p:spPr>
              <a:xfrm>
                <a:off x="5446834" y="4038599"/>
                <a:ext cx="7918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067938" y="4906463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176891" y="4906463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603614" y="4906463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32" name="Straight Connector 31"/>
              <p:cNvCxnSpPr>
                <a:stCxn id="29" idx="6"/>
                <a:endCxn id="30" idx="2"/>
              </p:cNvCxnSpPr>
              <p:nvPr/>
            </p:nvCxnSpPr>
            <p:spPr>
              <a:xfrm>
                <a:off x="3525138" y="5135063"/>
                <a:ext cx="6517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30" idx="6"/>
                <a:endCxn id="31" idx="2"/>
              </p:cNvCxnSpPr>
              <p:nvPr/>
            </p:nvCxnSpPr>
            <p:spPr>
              <a:xfrm>
                <a:off x="4634091" y="5135063"/>
                <a:ext cx="9695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8" idx="4"/>
                <a:endCxn id="29" idx="0"/>
              </p:cNvCxnSpPr>
              <p:nvPr/>
            </p:nvCxnSpPr>
            <p:spPr>
              <a:xfrm>
                <a:off x="2286000" y="1905000"/>
                <a:ext cx="1010538" cy="30014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943601" y="1295400"/>
                <a:ext cx="1025241" cy="450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master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943601" y="2514279"/>
                <a:ext cx="1345629" cy="450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feature #1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315200" y="3652812"/>
                <a:ext cx="1345629" cy="450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feature #2</a:t>
                </a:r>
              </a:p>
            </p:txBody>
          </p:sp>
          <p:cxnSp>
            <p:nvCxnSpPr>
              <p:cNvPr id="38" name="Straight Connector 37"/>
              <p:cNvCxnSpPr>
                <a:stCxn id="25" idx="6"/>
              </p:cNvCxnSpPr>
              <p:nvPr/>
            </p:nvCxnSpPr>
            <p:spPr>
              <a:xfrm>
                <a:off x="6695872" y="4038599"/>
                <a:ext cx="16099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1" idx="6"/>
              </p:cNvCxnSpPr>
              <p:nvPr/>
            </p:nvCxnSpPr>
            <p:spPr>
              <a:xfrm>
                <a:off x="6060814" y="5135063"/>
                <a:ext cx="163538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6925838" y="4679824"/>
                <a:ext cx="1348392" cy="450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feature #n</a:t>
                </a: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5943600" y="1295400"/>
              <a:ext cx="27985" cy="2819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1" name="Content Placeholder 3"/>
          <p:cNvGraphicFramePr>
            <a:graphicFrameLocks/>
          </p:cNvGraphicFramePr>
          <p:nvPr/>
        </p:nvGraphicFramePr>
        <p:xfrm>
          <a:off x="7074434" y="1297805"/>
          <a:ext cx="43434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65464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Graphic spid="4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хранения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32993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F4A645-0845-44AB-B06B-963B5F51F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2F4A645-0845-44AB-B06B-963B5F51F2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A1E94B-3A83-414E-8F1B-B55F33C54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2AA1E94B-3A83-414E-8F1B-B55F33C541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66DE61-E66B-426D-BBEB-7C56A01974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8966DE61-E66B-426D-BBEB-7C56A01974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7FFAB0-41EB-4352-8BC5-7BEB7F54D2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CA7FFAB0-41EB-4352-8BC5-7BEB7F54D2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дает </a:t>
            </a:r>
            <a:r>
              <a:rPr lang="en-US" dirty="0"/>
              <a:t>Package managers?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Централизованный хранилище для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Binary artifacts</a:t>
            </a:r>
          </a:p>
          <a:p>
            <a:pPr lvl="1"/>
            <a:r>
              <a:rPr lang="en-US" dirty="0"/>
              <a:t>Third-party libraries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pdb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ru-RU" dirty="0" err="1"/>
              <a:t>Версионирование</a:t>
            </a:r>
            <a:endParaRPr lang="en-US" dirty="0"/>
          </a:p>
          <a:p>
            <a:pPr lvl="1"/>
            <a:r>
              <a:rPr lang="ru-RU" dirty="0"/>
              <a:t>Хранение всех версий</a:t>
            </a:r>
            <a:endParaRPr lang="en-US" dirty="0"/>
          </a:p>
          <a:p>
            <a:r>
              <a:rPr lang="ru-RU" dirty="0"/>
              <a:t>Автоматическое (полуавтоматическое) согласование версий</a:t>
            </a:r>
            <a:endParaRPr lang="en-US" dirty="0"/>
          </a:p>
          <a:p>
            <a:endParaRPr lang="en-US" dirty="0"/>
          </a:p>
          <a:p>
            <a:r>
              <a:rPr lang="ru-RU" dirty="0"/>
              <a:t>Основные операции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Find</a:t>
            </a:r>
          </a:p>
          <a:p>
            <a:pPr lvl="1"/>
            <a:r>
              <a:rPr lang="en-US" dirty="0"/>
              <a:t>Install</a:t>
            </a:r>
          </a:p>
          <a:p>
            <a:pPr lvl="1"/>
            <a:r>
              <a:rPr lang="en-US" dirty="0"/>
              <a:t>Update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7938297" y="1825625"/>
            <a:ext cx="419429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Application-level package managers</a:t>
            </a:r>
            <a:endParaRPr lang="ru-RU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5292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vs Package managers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VCS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«+» Полный контроль!</a:t>
            </a:r>
            <a:endParaRPr lang="en-US" dirty="0"/>
          </a:p>
          <a:p>
            <a:pPr lvl="1"/>
            <a:r>
              <a:rPr lang="ru-RU" dirty="0"/>
              <a:t>Никто не может удалить мой пакет</a:t>
            </a:r>
            <a:r>
              <a:rPr lang="en-US" dirty="0"/>
              <a:t>!</a:t>
            </a:r>
          </a:p>
          <a:p>
            <a:r>
              <a:rPr lang="ru-RU" dirty="0"/>
              <a:t>«+» Концептуально просто</a:t>
            </a:r>
          </a:p>
          <a:p>
            <a:pPr lvl="1"/>
            <a:r>
              <a:rPr lang="ru-RU" dirty="0"/>
              <a:t>Просто </a:t>
            </a:r>
            <a:r>
              <a:rPr lang="ru-RU" dirty="0" err="1"/>
              <a:t>склонируй</a:t>
            </a:r>
            <a:r>
              <a:rPr lang="ru-RU" dirty="0"/>
              <a:t> </a:t>
            </a:r>
            <a:r>
              <a:rPr lang="ru-RU" dirty="0" err="1"/>
              <a:t>репозиторий</a:t>
            </a:r>
            <a:endParaRPr lang="en-US" dirty="0"/>
          </a:p>
          <a:p>
            <a:r>
              <a:rPr lang="ru-RU" dirty="0"/>
              <a:t>«-» Сложности со множественным обновлением</a:t>
            </a:r>
          </a:p>
          <a:p>
            <a:r>
              <a:rPr lang="ru-RU" dirty="0"/>
              <a:t>«-» Разрешение конфликтов - вручную</a:t>
            </a:r>
            <a:endParaRPr lang="en-US" dirty="0"/>
          </a:p>
          <a:p>
            <a:r>
              <a:rPr lang="ru-RU" dirty="0"/>
              <a:t>«-» Некоторые </a:t>
            </a:r>
            <a:r>
              <a:rPr lang="en-US" dirty="0"/>
              <a:t>VCS</a:t>
            </a:r>
            <a:r>
              <a:rPr lang="ru-RU" dirty="0"/>
              <a:t> плохо работают с большими </a:t>
            </a:r>
            <a:r>
              <a:rPr lang="ru-RU" dirty="0" err="1"/>
              <a:t>бинарниками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Package managers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dirty="0"/>
              <a:t>«+» Маленький размер </a:t>
            </a:r>
            <a:r>
              <a:rPr lang="ru-RU" dirty="0" err="1"/>
              <a:t>репозитория</a:t>
            </a:r>
            <a:r>
              <a:rPr lang="ru-RU" dirty="0"/>
              <a:t> </a:t>
            </a:r>
            <a:r>
              <a:rPr lang="en-US" dirty="0"/>
              <a:t>(only code)</a:t>
            </a:r>
          </a:p>
          <a:p>
            <a:r>
              <a:rPr lang="ru-RU" dirty="0"/>
              <a:t>«+» Разрешение конфликтов</a:t>
            </a:r>
          </a:p>
          <a:p>
            <a:r>
              <a:rPr lang="ru-RU" dirty="0"/>
              <a:t>«+» Каскадный контроль зависимостей</a:t>
            </a:r>
          </a:p>
          <a:p>
            <a:r>
              <a:rPr lang="ru-RU" dirty="0"/>
              <a:t>«+» Множество хранилищ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7130666" y="2170544"/>
            <a:ext cx="4387080" cy="378035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462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Application-level package managers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RubyGems</a:t>
            </a:r>
            <a:r>
              <a:rPr lang="en-US" dirty="0"/>
              <a:t> / Bundler (Ruby)</a:t>
            </a:r>
          </a:p>
          <a:p>
            <a:r>
              <a:rPr lang="en-US" dirty="0"/>
              <a:t>PIP / </a:t>
            </a:r>
            <a:r>
              <a:rPr lang="en-US" dirty="0" err="1"/>
              <a:t>PyPI</a:t>
            </a:r>
            <a:r>
              <a:rPr lang="en-US" dirty="0"/>
              <a:t> (Python)</a:t>
            </a:r>
          </a:p>
          <a:p>
            <a:r>
              <a:rPr lang="en-US" dirty="0" err="1"/>
              <a:t>Packagist</a:t>
            </a:r>
            <a:r>
              <a:rPr lang="en-US" dirty="0"/>
              <a:t> / Composer (PHP)</a:t>
            </a:r>
          </a:p>
          <a:p>
            <a:r>
              <a:rPr lang="en-US" dirty="0"/>
              <a:t>NPM (Node.JS)</a:t>
            </a:r>
          </a:p>
          <a:p>
            <a:r>
              <a:rPr lang="en-US" dirty="0"/>
              <a:t>Bower (JS, CSS, HTML)</a:t>
            </a:r>
          </a:p>
          <a:p>
            <a:r>
              <a:rPr lang="en-US" dirty="0" err="1"/>
              <a:t>CocoaPods</a:t>
            </a:r>
            <a:r>
              <a:rPr lang="en-US" dirty="0"/>
              <a:t> (Objective-C)</a:t>
            </a:r>
          </a:p>
          <a:p>
            <a:r>
              <a:rPr lang="en-US" dirty="0"/>
              <a:t>Maven (Java)</a:t>
            </a:r>
          </a:p>
          <a:p>
            <a:r>
              <a:rPr lang="en-US" dirty="0" err="1"/>
              <a:t>Lein</a:t>
            </a:r>
            <a:r>
              <a:rPr lang="en-US" dirty="0"/>
              <a:t> (</a:t>
            </a:r>
            <a:r>
              <a:rPr lang="en-US" dirty="0" err="1"/>
              <a:t>Clojure</a:t>
            </a:r>
            <a:r>
              <a:rPr lang="en-US" dirty="0"/>
              <a:t>)</a:t>
            </a:r>
          </a:p>
          <a:p>
            <a:r>
              <a:rPr lang="en-US" dirty="0" err="1"/>
              <a:t>NuGet</a:t>
            </a:r>
            <a:r>
              <a:rPr lang="en-US" dirty="0"/>
              <a:t>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5201097" y="5489239"/>
            <a:ext cx="63984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Application-level package managers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033" y="2068606"/>
            <a:ext cx="1228037" cy="1224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135" y="2342226"/>
            <a:ext cx="1177012" cy="1063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20" y="3970528"/>
            <a:ext cx="20955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147" y="2496693"/>
            <a:ext cx="2095500" cy="476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9300" y="3818809"/>
            <a:ext cx="2800504" cy="70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5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4|6.3|6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5.7|8.3|12.1|4.7|1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25.1|45|34.9|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41.6|3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2|15.2|7.6|3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2.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84</TotalTime>
  <Words>1585</Words>
  <Application>Microsoft Office PowerPoint</Application>
  <PresentationFormat>Широкоэкранный</PresentationFormat>
  <Paragraphs>320</Paragraphs>
  <Slides>31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Times New Roman</vt:lpstr>
      <vt:lpstr>Тема Office</vt:lpstr>
      <vt:lpstr>Управление зависимостями</vt:lpstr>
      <vt:lpstr>Agenda</vt:lpstr>
      <vt:lpstr>Dependency management</vt:lpstr>
      <vt:lpstr>Что такое зависимости (проекта)?</vt:lpstr>
      <vt:lpstr>Проблемы зависимостей</vt:lpstr>
      <vt:lpstr>Варианты хранения</vt:lpstr>
      <vt:lpstr>Что дает Package managers?</vt:lpstr>
      <vt:lpstr>VCS vs Package managers</vt:lpstr>
      <vt:lpstr>Application-level package managers</vt:lpstr>
      <vt:lpstr>Введение в NuGet</vt:lpstr>
      <vt:lpstr>Nuget interfaces </vt:lpstr>
      <vt:lpstr>Конфигурация</vt:lpstr>
      <vt:lpstr>Package sources </vt:lpstr>
      <vt:lpstr>Ссылки на пакеты из проектов</vt:lpstr>
      <vt:lpstr>NuGet Cache</vt:lpstr>
      <vt:lpstr>Собственные NuGet packages</vt:lpstr>
      <vt:lpstr>Варианты создания</vt:lpstr>
      <vt:lpstr>Создание NuGet пакета при сборке</vt:lpstr>
      <vt:lpstr>Simple NuGet package</vt:lpstr>
      <vt:lpstr>Хостинг NuGet feed</vt:lpstr>
      <vt:lpstr>Локальная папка </vt:lpstr>
      <vt:lpstr>NuGet пакет изнутри</vt:lpstr>
      <vt:lpstr>Nuget Package </vt:lpstr>
      <vt:lpstr>Презентация PowerPoint</vt:lpstr>
      <vt:lpstr>Package properties</vt:lpstr>
      <vt:lpstr>Package Versioning</vt:lpstr>
      <vt:lpstr>Зависимости (References)</vt:lpstr>
      <vt:lpstr>.\lib folder</vt:lpstr>
      <vt:lpstr>.\content folder</vt:lpstr>
      <vt:lpstr>Add framework references and content files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зависимостями</dc:title>
  <dc:creator>Михаил Романов</dc:creator>
  <cp:lastModifiedBy>Михаил Романов</cp:lastModifiedBy>
  <cp:revision>10</cp:revision>
  <dcterms:created xsi:type="dcterms:W3CDTF">2024-12-06T15:23:37Z</dcterms:created>
  <dcterms:modified xsi:type="dcterms:W3CDTF">2024-12-08T14:22:10Z</dcterms:modified>
</cp:coreProperties>
</file>