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3" r:id="rId4"/>
    <p:sldId id="294" r:id="rId5"/>
    <p:sldId id="295" r:id="rId6"/>
    <p:sldId id="296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97" r:id="rId17"/>
    <p:sldId id="300" r:id="rId18"/>
    <p:sldId id="271" r:id="rId19"/>
    <p:sldId id="275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9" r:id="rId37"/>
    <p:sldId id="298" r:id="rId38"/>
    <p:sldId id="261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Что такое сервис?" id="{5898F6E8-A535-4FF8-AC4B-7EBB394E33D8}">
          <p14:sldIdLst>
            <p14:sldId id="293"/>
            <p14:sldId id="294"/>
            <p14:sldId id="295"/>
            <p14:sldId id="296"/>
          </p14:sldIdLst>
        </p14:section>
        <p14:section name="Программные модели сервисов" id="{4C62F6CD-700A-4F63-B54E-3F57103040C4}">
          <p14:sldIdLst>
            <p14:sldId id="259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RPC-сервисы" id="{C18BB755-4EE5-4765-A620-6F8BBC8E2FE6}">
          <p14:sldIdLst>
            <p14:sldId id="268"/>
            <p14:sldId id="269"/>
            <p14:sldId id="297"/>
            <p14:sldId id="300"/>
            <p14:sldId id="271"/>
            <p14:sldId id="275"/>
            <p14:sldId id="277"/>
            <p14:sldId id="278"/>
          </p14:sldIdLst>
        </p14:section>
        <p14:section name="SOAP и WS-* стандарты" id="{A8FBCE9F-D0D4-47BD-9DFA-D0FC08F5DEA7}">
          <p14:sldIdLst>
            <p14:sldId id="279"/>
            <p14:sldId id="280"/>
            <p14:sldId id="281"/>
            <p14:sldId id="282"/>
            <p14:sldId id="283"/>
          </p14:sldIdLst>
        </p14:section>
        <p14:section name="REST-сервисы" id="{B53A139E-C38F-4341-AC01-16FC565F1A3F}">
          <p14:sldIdLst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9"/>
            <p14:sldId id="298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E85FDC-CA2B-4E7A-91C6-7B69B03C5345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A67CF384-25A2-46C4-8308-7CFCA3A34595}">
      <dgm:prSet/>
      <dgm:spPr>
        <a:xfrm rot="5400000">
          <a:off x="-165168" y="165284"/>
          <a:ext cx="1101125" cy="770787"/>
        </a:xfrm>
        <a:prstGeom prst="chevron">
          <a:avLst/>
        </a:prstGeom>
        <a:solidFill>
          <a:srgbClr val="1B8BA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1B8BA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Внутри</a:t>
          </a:r>
          <a:r>
            <a:rPr lang="en-US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</a:t>
          </a:r>
          <a:endParaRPr lang="ru-RU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E9BEACF2-D771-4D8D-8FBD-31311BAC2242}" type="parTrans" cxnId="{40A7CAA4-56CD-432A-ABFE-6D3C094DBEEC}">
      <dgm:prSet/>
      <dgm:spPr/>
      <dgm:t>
        <a:bodyPr/>
        <a:lstStyle/>
        <a:p>
          <a:endParaRPr lang="en-US"/>
        </a:p>
      </dgm:t>
    </dgm:pt>
    <dgm:pt modelId="{79154421-31FB-4420-BBDC-7FD175CB86F7}" type="sibTrans" cxnId="{40A7CAA4-56CD-432A-ABFE-6D3C094DBEEC}">
      <dgm:prSet/>
      <dgm:spPr/>
      <dgm:t>
        <a:bodyPr/>
        <a:lstStyle/>
        <a:p>
          <a:endParaRPr lang="en-US"/>
        </a:p>
      </dgm:t>
    </dgm:pt>
    <dgm:pt modelId="{AB99ED94-27DA-4C06-A2A0-675ABB7C9287}">
      <dgm:prSet/>
      <dgm:spPr>
        <a:xfrm rot="5400000">
          <a:off x="3071174" y="-2300271"/>
          <a:ext cx="715731" cy="531650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1B8BA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err="1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Переиспользуемые</a:t>
          </a:r>
          <a:r>
            <a:rPr lang="ru-RU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 программные компоненты (модули)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gm:t>
    </dgm:pt>
    <dgm:pt modelId="{652F0E75-510F-46A5-A01B-2C10E488CD25}" type="parTrans" cxnId="{4986478B-F5AB-493E-8068-9728D9FA67FD}">
      <dgm:prSet/>
      <dgm:spPr/>
      <dgm:t>
        <a:bodyPr/>
        <a:lstStyle/>
        <a:p>
          <a:endParaRPr lang="en-US"/>
        </a:p>
      </dgm:t>
    </dgm:pt>
    <dgm:pt modelId="{3295C85E-7D54-4733-B835-ED68962B06AD}" type="sibTrans" cxnId="{4986478B-F5AB-493E-8068-9728D9FA67FD}">
      <dgm:prSet/>
      <dgm:spPr/>
      <dgm:t>
        <a:bodyPr/>
        <a:lstStyle/>
        <a:p>
          <a:endParaRPr lang="en-US"/>
        </a:p>
      </dgm:t>
    </dgm:pt>
    <dgm:pt modelId="{FD506F2F-9C5B-4822-B6F8-C22526DD4F50}">
      <dgm:prSet/>
      <dgm:spPr>
        <a:xfrm rot="5400000">
          <a:off x="-165168" y="1035173"/>
          <a:ext cx="1101125" cy="770787"/>
        </a:xfrm>
        <a:prstGeom prst="chevron">
          <a:avLst/>
        </a:prstGeom>
        <a:solidFill>
          <a:srgbClr val="1B8BA0">
            <a:hueOff val="-6799166"/>
            <a:satOff val="-17845"/>
            <a:lumOff val="15490"/>
            <a:alphaOff val="0"/>
          </a:srgbClr>
        </a:solidFill>
        <a:ln w="25400" cap="flat" cmpd="sng" algn="ctr">
          <a:solidFill>
            <a:srgbClr val="1B8BA0">
              <a:hueOff val="-6799166"/>
              <a:satOff val="-17845"/>
              <a:lumOff val="1549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Снаружи</a:t>
          </a:r>
          <a:endParaRPr lang="ru-RU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27E2D27C-4980-447E-9830-C887425ACA07}" type="parTrans" cxnId="{B9BF89BA-535C-459F-8C7A-AB1728B8AA5F}">
      <dgm:prSet/>
      <dgm:spPr/>
      <dgm:t>
        <a:bodyPr/>
        <a:lstStyle/>
        <a:p>
          <a:endParaRPr lang="en-US"/>
        </a:p>
      </dgm:t>
    </dgm:pt>
    <dgm:pt modelId="{3779E9DE-CED2-4338-8991-AA46C403E3C8}" type="sibTrans" cxnId="{B9BF89BA-535C-459F-8C7A-AB1728B8AA5F}">
      <dgm:prSet/>
      <dgm:spPr/>
      <dgm:t>
        <a:bodyPr/>
        <a:lstStyle/>
        <a:p>
          <a:endParaRPr lang="en-US"/>
        </a:p>
      </dgm:t>
    </dgm:pt>
    <dgm:pt modelId="{3A354F18-44FC-4063-BE95-8AA85C56B4C0}">
      <dgm:prSet/>
      <dgm:spPr>
        <a:xfrm rot="5400000">
          <a:off x="3071174" y="-1430381"/>
          <a:ext cx="715731" cy="531650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1B8BA0">
              <a:hueOff val="-6799166"/>
              <a:satOff val="-17845"/>
              <a:lumOff val="15490"/>
              <a:alphaOff val="0"/>
            </a:srgbClr>
          </a:solidFill>
          <a:prstDash val="solid"/>
        </a:ln>
        <a:effectLst/>
      </dgm:spPr>
      <dgm:t>
        <a:bodyPr/>
        <a:lstStyle/>
        <a:p>
          <a:pPr rtl="0"/>
          <a:r>
            <a:rPr lang="en-US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API </a:t>
          </a:r>
          <a:r>
            <a:rPr lang="ru-RU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для подключаемых внешних систем (интеграции)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gm:t>
    </dgm:pt>
    <dgm:pt modelId="{7C35E8D8-4CA7-4BBB-BB9D-D258C58B724A}" type="parTrans" cxnId="{774E1053-1A7B-4E47-8E2F-9D06D08144C2}">
      <dgm:prSet/>
      <dgm:spPr/>
      <dgm:t>
        <a:bodyPr/>
        <a:lstStyle/>
        <a:p>
          <a:endParaRPr lang="en-US"/>
        </a:p>
      </dgm:t>
    </dgm:pt>
    <dgm:pt modelId="{47D8C71C-1F6B-4190-81EF-411D46ED8470}" type="sibTrans" cxnId="{774E1053-1A7B-4E47-8E2F-9D06D08144C2}">
      <dgm:prSet/>
      <dgm:spPr/>
      <dgm:t>
        <a:bodyPr/>
        <a:lstStyle/>
        <a:p>
          <a:endParaRPr lang="en-US"/>
        </a:p>
      </dgm:t>
    </dgm:pt>
    <dgm:pt modelId="{26B0CCF8-3D15-4BFA-869A-0FC5DB24B866}" type="pres">
      <dgm:prSet presAssocID="{B3E85FDC-CA2B-4E7A-91C6-7B69B03C5345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35733AF-FEF7-4639-9A1C-7B2797C4581C}" type="pres">
      <dgm:prSet presAssocID="{A67CF384-25A2-46C4-8308-7CFCA3A34595}" presName="composite" presStyleCnt="0"/>
      <dgm:spPr/>
    </dgm:pt>
    <dgm:pt modelId="{7E46807C-33D5-4FDD-AA06-57BFBC03E75B}" type="pres">
      <dgm:prSet presAssocID="{A67CF384-25A2-46C4-8308-7CFCA3A34595}" presName="parentText" presStyleLbl="align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47DFD1B-54CB-476E-9D3C-32E7CBDC948D}" type="pres">
      <dgm:prSet presAssocID="{A67CF384-25A2-46C4-8308-7CFCA3A34595}" presName="descendantText" presStyleLbl="align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31FEC2-4196-4042-972A-EEE11B08F373}" type="pres">
      <dgm:prSet presAssocID="{79154421-31FB-4420-BBDC-7FD175CB86F7}" presName="sp" presStyleCnt="0"/>
      <dgm:spPr/>
    </dgm:pt>
    <dgm:pt modelId="{BAF6001D-7C43-4913-B0C4-FC12C8EF51EA}" type="pres">
      <dgm:prSet presAssocID="{FD506F2F-9C5B-4822-B6F8-C22526DD4F50}" presName="composite" presStyleCnt="0"/>
      <dgm:spPr/>
    </dgm:pt>
    <dgm:pt modelId="{404F06C7-6444-459A-8A23-124CD451A3D2}" type="pres">
      <dgm:prSet presAssocID="{FD506F2F-9C5B-4822-B6F8-C22526DD4F50}" presName="parentText" presStyleLbl="align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8FFEDC-3A5A-4F08-8822-C21A1F59A5B4}" type="pres">
      <dgm:prSet presAssocID="{FD506F2F-9C5B-4822-B6F8-C22526DD4F50}" presName="descendantText" presStyleLbl="align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9BF89BA-535C-459F-8C7A-AB1728B8AA5F}" srcId="{B3E85FDC-CA2B-4E7A-91C6-7B69B03C5345}" destId="{FD506F2F-9C5B-4822-B6F8-C22526DD4F50}" srcOrd="1" destOrd="0" parTransId="{27E2D27C-4980-447E-9830-C887425ACA07}" sibTransId="{3779E9DE-CED2-4338-8991-AA46C403E3C8}"/>
    <dgm:cxn modelId="{32B68A89-7A76-4FCA-A408-9D07C0A56E90}" type="presOf" srcId="{AB99ED94-27DA-4C06-A2A0-675ABB7C9287}" destId="{747DFD1B-54CB-476E-9D3C-32E7CBDC948D}" srcOrd="0" destOrd="0" presId="urn:microsoft.com/office/officeart/2005/8/layout/chevron2"/>
    <dgm:cxn modelId="{4986478B-F5AB-493E-8068-9728D9FA67FD}" srcId="{A67CF384-25A2-46C4-8308-7CFCA3A34595}" destId="{AB99ED94-27DA-4C06-A2A0-675ABB7C9287}" srcOrd="0" destOrd="0" parTransId="{652F0E75-510F-46A5-A01B-2C10E488CD25}" sibTransId="{3295C85E-7D54-4733-B835-ED68962B06AD}"/>
    <dgm:cxn modelId="{8560D97E-E375-439E-921D-DEA1CCA5B320}" type="presOf" srcId="{B3E85FDC-CA2B-4E7A-91C6-7B69B03C5345}" destId="{26B0CCF8-3D15-4BFA-869A-0FC5DB24B866}" srcOrd="0" destOrd="0" presId="urn:microsoft.com/office/officeart/2005/8/layout/chevron2"/>
    <dgm:cxn modelId="{774E1053-1A7B-4E47-8E2F-9D06D08144C2}" srcId="{FD506F2F-9C5B-4822-B6F8-C22526DD4F50}" destId="{3A354F18-44FC-4063-BE95-8AA85C56B4C0}" srcOrd="0" destOrd="0" parTransId="{7C35E8D8-4CA7-4BBB-BB9D-D258C58B724A}" sibTransId="{47D8C71C-1F6B-4190-81EF-411D46ED8470}"/>
    <dgm:cxn modelId="{F0AE0F85-F200-4558-9973-67E56B5D7173}" type="presOf" srcId="{A67CF384-25A2-46C4-8308-7CFCA3A34595}" destId="{7E46807C-33D5-4FDD-AA06-57BFBC03E75B}" srcOrd="0" destOrd="0" presId="urn:microsoft.com/office/officeart/2005/8/layout/chevron2"/>
    <dgm:cxn modelId="{40A7CAA4-56CD-432A-ABFE-6D3C094DBEEC}" srcId="{B3E85FDC-CA2B-4E7A-91C6-7B69B03C5345}" destId="{A67CF384-25A2-46C4-8308-7CFCA3A34595}" srcOrd="0" destOrd="0" parTransId="{E9BEACF2-D771-4D8D-8FBD-31311BAC2242}" sibTransId="{79154421-31FB-4420-BBDC-7FD175CB86F7}"/>
    <dgm:cxn modelId="{8B8AC0EF-DD6C-49F2-97FA-40C9C236A6A3}" type="presOf" srcId="{3A354F18-44FC-4063-BE95-8AA85C56B4C0}" destId="{BB8FFEDC-3A5A-4F08-8822-C21A1F59A5B4}" srcOrd="0" destOrd="0" presId="urn:microsoft.com/office/officeart/2005/8/layout/chevron2"/>
    <dgm:cxn modelId="{8D46891D-DDB6-4887-BE34-00FE196A31D9}" type="presOf" srcId="{FD506F2F-9C5B-4822-B6F8-C22526DD4F50}" destId="{404F06C7-6444-459A-8A23-124CD451A3D2}" srcOrd="0" destOrd="0" presId="urn:microsoft.com/office/officeart/2005/8/layout/chevron2"/>
    <dgm:cxn modelId="{BE146E93-AD94-40F3-B9EB-58284D12A452}" type="presParOf" srcId="{26B0CCF8-3D15-4BFA-869A-0FC5DB24B866}" destId="{035733AF-FEF7-4639-9A1C-7B2797C4581C}" srcOrd="0" destOrd="0" presId="urn:microsoft.com/office/officeart/2005/8/layout/chevron2"/>
    <dgm:cxn modelId="{AA6B00D2-2336-4E36-8C1C-B4D337104123}" type="presParOf" srcId="{035733AF-FEF7-4639-9A1C-7B2797C4581C}" destId="{7E46807C-33D5-4FDD-AA06-57BFBC03E75B}" srcOrd="0" destOrd="0" presId="urn:microsoft.com/office/officeart/2005/8/layout/chevron2"/>
    <dgm:cxn modelId="{C2E3FDE5-82D8-412A-9911-9C9C53968606}" type="presParOf" srcId="{035733AF-FEF7-4639-9A1C-7B2797C4581C}" destId="{747DFD1B-54CB-476E-9D3C-32E7CBDC948D}" srcOrd="1" destOrd="0" presId="urn:microsoft.com/office/officeart/2005/8/layout/chevron2"/>
    <dgm:cxn modelId="{06EF27E8-6985-47BD-9D86-262195D0D216}" type="presParOf" srcId="{26B0CCF8-3D15-4BFA-869A-0FC5DB24B866}" destId="{9631FEC2-4196-4042-972A-EEE11B08F373}" srcOrd="1" destOrd="0" presId="urn:microsoft.com/office/officeart/2005/8/layout/chevron2"/>
    <dgm:cxn modelId="{03B5BFDD-B8C2-41A2-AE9C-AAAEE421149D}" type="presParOf" srcId="{26B0CCF8-3D15-4BFA-869A-0FC5DB24B866}" destId="{BAF6001D-7C43-4913-B0C4-FC12C8EF51EA}" srcOrd="2" destOrd="0" presId="urn:microsoft.com/office/officeart/2005/8/layout/chevron2"/>
    <dgm:cxn modelId="{E59229AF-3804-4573-B751-5926C2173FE2}" type="presParOf" srcId="{BAF6001D-7C43-4913-B0C4-FC12C8EF51EA}" destId="{404F06C7-6444-459A-8A23-124CD451A3D2}" srcOrd="0" destOrd="0" presId="urn:microsoft.com/office/officeart/2005/8/layout/chevron2"/>
    <dgm:cxn modelId="{E2FDC098-B9C8-4A64-93A3-273C28CE515D}" type="presParOf" srcId="{BAF6001D-7C43-4913-B0C4-FC12C8EF51EA}" destId="{BB8FFEDC-3A5A-4F08-8822-C21A1F59A5B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387C36-BFFC-4B62-9E7B-79A6A657039E}" type="doc">
      <dgm:prSet loTypeId="urn:microsoft.com/office/officeart/2005/8/layout/lProcess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BD0153B-409E-469E-AC00-2A561BDE9A64}">
      <dgm:prSet/>
      <dgm:spPr>
        <a:xfrm>
          <a:off x="1365" y="0"/>
          <a:ext cx="3549634" cy="4511040"/>
        </a:xfrm>
        <a:solidFill>
          <a:srgbClr val="39C2D7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 rtl="0"/>
          <a:r>
            <a:rPr lang="ru-RU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Интерфейс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gm:t>
    </dgm:pt>
    <dgm:pt modelId="{9676D1FB-04D2-4CB2-800D-B6C6BF516DE5}" type="parTrans" cxnId="{5024890C-0C62-421F-902B-AFDDAA8843A7}">
      <dgm:prSet/>
      <dgm:spPr/>
      <dgm:t>
        <a:bodyPr/>
        <a:lstStyle/>
        <a:p>
          <a:endParaRPr lang="en-US"/>
        </a:p>
      </dgm:t>
    </dgm:pt>
    <dgm:pt modelId="{C2901447-75FE-4053-86EC-B5FF8104F587}" type="sibTrans" cxnId="{5024890C-0C62-421F-902B-AFDDAA8843A7}">
      <dgm:prSet/>
      <dgm:spPr/>
      <dgm:t>
        <a:bodyPr/>
        <a:lstStyle/>
        <a:p>
          <a:endParaRPr lang="en-US"/>
        </a:p>
      </dgm:t>
    </dgm:pt>
    <dgm:pt modelId="{29B3CC97-B24D-4833-9A3B-E3F3C4CF68C3}">
      <dgm:prSet/>
      <dgm:spPr>
        <a:xfrm>
          <a:off x="356328" y="1353697"/>
          <a:ext cx="2839707" cy="886238"/>
        </a:xfrm>
        <a:solidFill>
          <a:srgbClr val="39C2D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Программная модель</a:t>
          </a:r>
          <a:endParaRPr lang="en-US" baseline="0" dirty="0" smtClean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  <a:p>
          <a:pPr rtl="0"/>
          <a:r>
            <a:rPr lang="en-US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(Remote procedure call, Message transfer, …)  </a:t>
          </a:r>
          <a:endParaRPr lang="ru-RU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49F63C76-E38F-4A07-8AAB-3031B6ACB9F3}" type="parTrans" cxnId="{DD1CE226-721D-4C8C-9904-F6DD2AFC3F06}">
      <dgm:prSet/>
      <dgm:spPr/>
      <dgm:t>
        <a:bodyPr/>
        <a:lstStyle/>
        <a:p>
          <a:endParaRPr lang="en-US"/>
        </a:p>
      </dgm:t>
    </dgm:pt>
    <dgm:pt modelId="{A894ADF8-0BE1-46C2-8FAB-3CE9DA33A97E}" type="sibTrans" cxnId="{DD1CE226-721D-4C8C-9904-F6DD2AFC3F06}">
      <dgm:prSet/>
      <dgm:spPr/>
      <dgm:t>
        <a:bodyPr/>
        <a:lstStyle/>
        <a:p>
          <a:endParaRPr lang="en-US"/>
        </a:p>
      </dgm:t>
    </dgm:pt>
    <dgm:pt modelId="{D549BA53-20BE-4352-9596-FFB405415873}">
      <dgm:prSet/>
      <dgm:spPr>
        <a:xfrm>
          <a:off x="356328" y="2376280"/>
          <a:ext cx="2839707" cy="886238"/>
        </a:xfrm>
        <a:solidFill>
          <a:srgbClr val="1B8BA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Протоколы</a:t>
          </a:r>
          <a:r>
            <a:rPr lang="en-US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</a:t>
          </a:r>
        </a:p>
        <a:p>
          <a:pPr rtl="0"/>
          <a:r>
            <a:rPr lang="en-US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(XML-RPS, SOAP, WS-*, …)</a:t>
          </a:r>
          <a:endParaRPr lang="ru-RU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4DC5DD18-2374-42D0-8F92-9B7FDFE40969}" type="parTrans" cxnId="{F7462D78-AB9C-45C5-B0F1-9F89B8D3BA21}">
      <dgm:prSet/>
      <dgm:spPr/>
      <dgm:t>
        <a:bodyPr/>
        <a:lstStyle/>
        <a:p>
          <a:endParaRPr lang="en-US"/>
        </a:p>
      </dgm:t>
    </dgm:pt>
    <dgm:pt modelId="{C55D4351-C0FA-4BCE-906F-795913EA9347}" type="sibTrans" cxnId="{F7462D78-AB9C-45C5-B0F1-9F89B8D3BA21}">
      <dgm:prSet/>
      <dgm:spPr/>
      <dgm:t>
        <a:bodyPr/>
        <a:lstStyle/>
        <a:p>
          <a:endParaRPr lang="en-US"/>
        </a:p>
      </dgm:t>
    </dgm:pt>
    <dgm:pt modelId="{B1946FB1-A5B7-4102-B67B-18E200B47672}">
      <dgm:prSet/>
      <dgm:spPr>
        <a:xfrm>
          <a:off x="356328" y="3398863"/>
          <a:ext cx="2839707" cy="886238"/>
        </a:xfrm>
        <a:solidFill>
          <a:srgbClr val="A3C644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Сетевой транспорт</a:t>
          </a:r>
          <a:endParaRPr lang="en-US" baseline="0" dirty="0" smtClean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  <a:p>
          <a:pPr rtl="0"/>
          <a:r>
            <a:rPr lang="en-US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(TCP/UDP, HTTP, Message Queues, …)</a:t>
          </a:r>
          <a:endParaRPr lang="ru-RU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09FABB82-E4B7-4EBC-9472-94954968A08C}" type="parTrans" cxnId="{AFD1FFDF-E3A0-459B-BB9E-55C31D5D6299}">
      <dgm:prSet/>
      <dgm:spPr/>
      <dgm:t>
        <a:bodyPr/>
        <a:lstStyle/>
        <a:p>
          <a:endParaRPr lang="en-US"/>
        </a:p>
      </dgm:t>
    </dgm:pt>
    <dgm:pt modelId="{6E4119B1-A702-4FDC-A6CB-BC89C86A0AE8}" type="sibTrans" cxnId="{AFD1FFDF-E3A0-459B-BB9E-55C31D5D6299}">
      <dgm:prSet/>
      <dgm:spPr/>
      <dgm:t>
        <a:bodyPr/>
        <a:lstStyle/>
        <a:p>
          <a:endParaRPr lang="en-US"/>
        </a:p>
      </dgm:t>
    </dgm:pt>
    <dgm:pt modelId="{6ABAEB85-C60E-4E77-A51D-F7195D5DE0CA}">
      <dgm:prSet/>
      <dgm:spPr>
        <a:xfrm>
          <a:off x="3817222" y="0"/>
          <a:ext cx="3549634" cy="4511040"/>
        </a:xfrm>
        <a:solidFill>
          <a:srgbClr val="39C2D7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 rtl="0"/>
          <a:r>
            <a:rPr lang="ru-RU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Дополнительная функциональность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gm:t>
    </dgm:pt>
    <dgm:pt modelId="{D81383E8-A2F8-4C66-B172-A810265F28A6}" type="parTrans" cxnId="{244E67CB-9248-4727-8DA2-273B25B73F2C}">
      <dgm:prSet/>
      <dgm:spPr/>
      <dgm:t>
        <a:bodyPr/>
        <a:lstStyle/>
        <a:p>
          <a:endParaRPr lang="en-US"/>
        </a:p>
      </dgm:t>
    </dgm:pt>
    <dgm:pt modelId="{76E80EF9-899C-438E-8ABE-A0467A0B2C79}" type="sibTrans" cxnId="{244E67CB-9248-4727-8DA2-273B25B73F2C}">
      <dgm:prSet/>
      <dgm:spPr/>
      <dgm:t>
        <a:bodyPr/>
        <a:lstStyle/>
        <a:p>
          <a:endParaRPr lang="en-US"/>
        </a:p>
      </dgm:t>
    </dgm:pt>
    <dgm:pt modelId="{FB1006E2-CADE-404A-BE79-8819309D4DD5}">
      <dgm:prSet/>
      <dgm:spPr>
        <a:xfrm>
          <a:off x="4172185" y="1853259"/>
          <a:ext cx="2839707" cy="433097"/>
        </a:xfr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Обнаружение (</a:t>
          </a:r>
          <a:r>
            <a:rPr lang="en-US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Service discovery</a:t>
          </a:r>
          <a:r>
            <a:rPr lang="ru-RU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)</a:t>
          </a:r>
          <a:endParaRPr lang="ru-RU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5D4B53E2-24E2-4003-8BC0-01309CFFE7DD}" type="parTrans" cxnId="{0D3B633D-7AEE-4956-BD8D-1E5214BE1730}">
      <dgm:prSet/>
      <dgm:spPr/>
      <dgm:t>
        <a:bodyPr/>
        <a:lstStyle/>
        <a:p>
          <a:endParaRPr lang="en-US"/>
        </a:p>
      </dgm:t>
    </dgm:pt>
    <dgm:pt modelId="{F8BBC5AE-E954-4AFB-8DA1-64DC3F6F165A}" type="sibTrans" cxnId="{0D3B633D-7AEE-4956-BD8D-1E5214BE1730}">
      <dgm:prSet/>
      <dgm:spPr/>
      <dgm:t>
        <a:bodyPr/>
        <a:lstStyle/>
        <a:p>
          <a:endParaRPr lang="en-US"/>
        </a:p>
      </dgm:t>
    </dgm:pt>
    <dgm:pt modelId="{A6FB1134-D361-4441-A507-123C9B2F8577}">
      <dgm:prSet/>
      <dgm:spPr>
        <a:xfrm>
          <a:off x="4172185" y="2352987"/>
          <a:ext cx="2839707" cy="433097"/>
        </a:xfrm>
        <a:solidFill>
          <a:srgbClr val="39C2D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Безопасность</a:t>
          </a:r>
          <a:endParaRPr lang="ru-RU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5D09F0A5-E1E5-4971-A26F-A236E92D9EDE}" type="parTrans" cxnId="{E57C0B50-0189-4D4A-BC94-9609E0D2801D}">
      <dgm:prSet/>
      <dgm:spPr/>
      <dgm:t>
        <a:bodyPr/>
        <a:lstStyle/>
        <a:p>
          <a:endParaRPr lang="en-US"/>
        </a:p>
      </dgm:t>
    </dgm:pt>
    <dgm:pt modelId="{066FE49B-A1FF-4071-A8C4-5094C4409F4C}" type="sibTrans" cxnId="{E57C0B50-0189-4D4A-BC94-9609E0D2801D}">
      <dgm:prSet/>
      <dgm:spPr/>
      <dgm:t>
        <a:bodyPr/>
        <a:lstStyle/>
        <a:p>
          <a:endParaRPr lang="en-US"/>
        </a:p>
      </dgm:t>
    </dgm:pt>
    <dgm:pt modelId="{EA3F5A2A-3E06-4307-8038-3BBDB0183CF0}">
      <dgm:prSet/>
      <dgm:spPr>
        <a:xfrm>
          <a:off x="4172185" y="2852715"/>
          <a:ext cx="2839707" cy="433097"/>
        </a:xfrm>
        <a:solidFill>
          <a:srgbClr val="1B8BA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Транзакции</a:t>
          </a:r>
          <a:endParaRPr lang="ru-RU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B4961061-0906-41D7-9FE2-5BBAC2C63926}" type="parTrans" cxnId="{D7EEAF54-793D-4BE6-84C3-CE3F9D63CA63}">
      <dgm:prSet/>
      <dgm:spPr/>
      <dgm:t>
        <a:bodyPr/>
        <a:lstStyle/>
        <a:p>
          <a:endParaRPr lang="en-US"/>
        </a:p>
      </dgm:t>
    </dgm:pt>
    <dgm:pt modelId="{A167EBD7-33AB-4CDB-BC74-33E692798555}" type="sibTrans" cxnId="{D7EEAF54-793D-4BE6-84C3-CE3F9D63CA63}">
      <dgm:prSet/>
      <dgm:spPr/>
      <dgm:t>
        <a:bodyPr/>
        <a:lstStyle/>
        <a:p>
          <a:endParaRPr lang="en-US"/>
        </a:p>
      </dgm:t>
    </dgm:pt>
    <dgm:pt modelId="{E69B664E-ED47-46D8-8F42-93ACED4460BD}">
      <dgm:prSet/>
      <dgm:spPr>
        <a:xfrm>
          <a:off x="4172185" y="3352442"/>
          <a:ext cx="2839707" cy="433097"/>
        </a:xfrm>
        <a:solidFill>
          <a:srgbClr val="A3C644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Надежная доставка (</a:t>
          </a:r>
          <a:r>
            <a:rPr lang="en-US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Reliability messaging</a:t>
          </a:r>
          <a:r>
            <a:rPr lang="ru-RU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)</a:t>
          </a:r>
          <a:endParaRPr lang="ru-RU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12BD990E-802B-4FCD-AA83-7F8CFB4CDFDB}" type="parTrans" cxnId="{97CE55C0-F124-4DE7-BF2C-82F299D284A4}">
      <dgm:prSet/>
      <dgm:spPr/>
      <dgm:t>
        <a:bodyPr/>
        <a:lstStyle/>
        <a:p>
          <a:endParaRPr lang="en-US"/>
        </a:p>
      </dgm:t>
    </dgm:pt>
    <dgm:pt modelId="{CA909E76-254C-45AD-992E-E9715AF0AA01}" type="sibTrans" cxnId="{97CE55C0-F124-4DE7-BF2C-82F299D284A4}">
      <dgm:prSet/>
      <dgm:spPr/>
      <dgm:t>
        <a:bodyPr/>
        <a:lstStyle/>
        <a:p>
          <a:endParaRPr lang="en-US"/>
        </a:p>
      </dgm:t>
    </dgm:pt>
    <dgm:pt modelId="{64C015A4-B696-4A73-AFF4-DC29B6149D65}">
      <dgm:prSet/>
      <dgm:spPr>
        <a:xfrm>
          <a:off x="4172185" y="3852170"/>
          <a:ext cx="2839707" cy="433097"/>
        </a:xfrm>
        <a:solidFill>
          <a:srgbClr val="7F993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…</a:t>
          </a:r>
          <a:endParaRPr lang="ru-RU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C8F682F0-FE6F-4ED3-95E0-A29BC61494F6}" type="parTrans" cxnId="{9AAF78B9-A616-4FEA-ADB0-D9D6A7FC0508}">
      <dgm:prSet/>
      <dgm:spPr/>
      <dgm:t>
        <a:bodyPr/>
        <a:lstStyle/>
        <a:p>
          <a:endParaRPr lang="en-US"/>
        </a:p>
      </dgm:t>
    </dgm:pt>
    <dgm:pt modelId="{E4EB2289-0457-4809-9F38-9CEF67A7ECF2}" type="sibTrans" cxnId="{9AAF78B9-A616-4FEA-ADB0-D9D6A7FC0508}">
      <dgm:prSet/>
      <dgm:spPr/>
      <dgm:t>
        <a:bodyPr/>
        <a:lstStyle/>
        <a:p>
          <a:endParaRPr lang="en-US"/>
        </a:p>
      </dgm:t>
    </dgm:pt>
    <dgm:pt modelId="{6EF2ADB0-D507-46BF-8953-7EAB7EA7EAAF}">
      <dgm:prSet/>
      <dgm:spPr>
        <a:xfrm>
          <a:off x="7633079" y="0"/>
          <a:ext cx="3549634" cy="4511040"/>
        </a:xfrm>
        <a:solidFill>
          <a:srgbClr val="39C2D7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Базовая инфраструктура и разработка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gm:t>
    </dgm:pt>
    <dgm:pt modelId="{097B455A-8FBB-4AE8-853F-3DA490FFBABF}" type="parTrans" cxnId="{865F5292-D46F-421F-A116-74A15A87E241}">
      <dgm:prSet/>
      <dgm:spPr/>
      <dgm:t>
        <a:bodyPr/>
        <a:lstStyle/>
        <a:p>
          <a:endParaRPr lang="en-US"/>
        </a:p>
      </dgm:t>
    </dgm:pt>
    <dgm:pt modelId="{40A904BD-DCBF-4591-ACB5-D6EBAE3578DE}" type="sibTrans" cxnId="{865F5292-D46F-421F-A116-74A15A87E241}">
      <dgm:prSet/>
      <dgm:spPr/>
      <dgm:t>
        <a:bodyPr/>
        <a:lstStyle/>
        <a:p>
          <a:endParaRPr lang="en-US"/>
        </a:p>
      </dgm:t>
    </dgm:pt>
    <dgm:pt modelId="{18572C0B-19B0-4914-B625-24A6D78F92EB}">
      <dgm:prSet/>
      <dgm:spPr>
        <a:xfrm>
          <a:off x="7988042" y="1353422"/>
          <a:ext cx="2839707" cy="657162"/>
        </a:xfr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Hosting / Service live cycle </a:t>
          </a:r>
          <a:endParaRPr lang="ru-RU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4BE9C9B0-CDC0-4D6B-B456-2C754E55F7D7}" type="parTrans" cxnId="{74D8D808-D93A-4BC1-8768-691727734B35}">
      <dgm:prSet/>
      <dgm:spPr/>
      <dgm:t>
        <a:bodyPr/>
        <a:lstStyle/>
        <a:p>
          <a:endParaRPr lang="en-US"/>
        </a:p>
      </dgm:t>
    </dgm:pt>
    <dgm:pt modelId="{506BC2FF-8952-4AA0-9CA0-6D681281CF69}" type="sibTrans" cxnId="{74D8D808-D93A-4BC1-8768-691727734B35}">
      <dgm:prSet/>
      <dgm:spPr/>
      <dgm:t>
        <a:bodyPr/>
        <a:lstStyle/>
        <a:p>
          <a:endParaRPr lang="en-US"/>
        </a:p>
      </dgm:t>
    </dgm:pt>
    <dgm:pt modelId="{ADDB5AFE-DF72-4AC8-B1DA-424B306D48A7}">
      <dgm:prSet/>
      <dgm:spPr>
        <a:xfrm>
          <a:off x="7988042" y="2111686"/>
          <a:ext cx="2839707" cy="657162"/>
        </a:xfrm>
        <a:solidFill>
          <a:srgbClr val="39C2D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Инструментарий (</a:t>
          </a:r>
          <a:r>
            <a:rPr lang="en-US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Tooling</a:t>
          </a:r>
          <a:r>
            <a:rPr lang="ru-RU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)</a:t>
          </a:r>
          <a:endParaRPr lang="ru-RU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0924DFFE-190F-42EA-BA4F-C46D78ED262B}" type="parTrans" cxnId="{658BCB7A-D7D4-4E48-A314-E34FE3ED66B7}">
      <dgm:prSet/>
      <dgm:spPr/>
      <dgm:t>
        <a:bodyPr/>
        <a:lstStyle/>
        <a:p>
          <a:endParaRPr lang="en-US"/>
        </a:p>
      </dgm:t>
    </dgm:pt>
    <dgm:pt modelId="{4AFCCF77-8614-4D4A-AF23-B5C129E47365}" type="sibTrans" cxnId="{658BCB7A-D7D4-4E48-A314-E34FE3ED66B7}">
      <dgm:prSet/>
      <dgm:spPr/>
      <dgm:t>
        <a:bodyPr/>
        <a:lstStyle/>
        <a:p>
          <a:endParaRPr lang="en-US"/>
        </a:p>
      </dgm:t>
    </dgm:pt>
    <dgm:pt modelId="{7249CBCC-F278-43A5-AAC8-C465FAEDB657}">
      <dgm:prSet/>
      <dgm:spPr>
        <a:xfrm>
          <a:off x="7988042" y="3628215"/>
          <a:ext cx="2839707" cy="657162"/>
        </a:xfrm>
        <a:solidFill>
          <a:srgbClr val="A3C644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…</a:t>
          </a:r>
          <a:endParaRPr lang="ru-RU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59C09191-09CB-45E7-8C68-6925B41410AF}" type="parTrans" cxnId="{527C3042-51E4-4E9E-BAA0-B4F017B5A5E8}">
      <dgm:prSet/>
      <dgm:spPr/>
      <dgm:t>
        <a:bodyPr/>
        <a:lstStyle/>
        <a:p>
          <a:endParaRPr lang="en-US"/>
        </a:p>
      </dgm:t>
    </dgm:pt>
    <dgm:pt modelId="{A801DDEC-7417-4ED4-AC42-27D298E710F8}" type="sibTrans" cxnId="{527C3042-51E4-4E9E-BAA0-B4F017B5A5E8}">
      <dgm:prSet/>
      <dgm:spPr/>
      <dgm:t>
        <a:bodyPr/>
        <a:lstStyle/>
        <a:p>
          <a:endParaRPr lang="en-US"/>
        </a:p>
      </dgm:t>
    </dgm:pt>
    <dgm:pt modelId="{DFC3CAC5-3F2B-4573-898D-3CA73025CFA8}">
      <dgm:prSet/>
      <dgm:spPr>
        <a:xfrm>
          <a:off x="4172185" y="1353532"/>
          <a:ext cx="2839707" cy="433097"/>
        </a:xfrm>
        <a:solidFill>
          <a:srgbClr val="7F993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Описание (</a:t>
          </a:r>
          <a:r>
            <a:rPr lang="en-US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Service description</a:t>
          </a:r>
          <a:r>
            <a:rPr lang="ru-RU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</a:t>
          </a:r>
          <a:r>
            <a:rPr lang="en-US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/ Metadata)</a:t>
          </a:r>
          <a:endParaRPr lang="ru-RU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8059DC79-0CF2-4BD6-A55B-A2CBF0C3074C}" type="parTrans" cxnId="{CA92351F-79C5-476F-AA0D-AACB00379E4C}">
      <dgm:prSet/>
      <dgm:spPr/>
      <dgm:t>
        <a:bodyPr/>
        <a:lstStyle/>
        <a:p>
          <a:endParaRPr lang="ru-RU"/>
        </a:p>
      </dgm:t>
    </dgm:pt>
    <dgm:pt modelId="{B6AEC65E-6A0D-459A-90A3-87F3D3A27631}" type="sibTrans" cxnId="{CA92351F-79C5-476F-AA0D-AACB00379E4C}">
      <dgm:prSet/>
      <dgm:spPr/>
      <dgm:t>
        <a:bodyPr/>
        <a:lstStyle/>
        <a:p>
          <a:endParaRPr lang="ru-RU"/>
        </a:p>
      </dgm:t>
    </dgm:pt>
    <dgm:pt modelId="{EEF0688C-0CA6-45D6-9E76-137AE5A37D3E}" type="pres">
      <dgm:prSet presAssocID="{7D387C36-BFFC-4B62-9E7B-79A6A657039E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D3B495C-7C68-4A82-9206-77FBA76EACF5}" type="pres">
      <dgm:prSet presAssocID="{DBD0153B-409E-469E-AC00-2A561BDE9A64}" presName="compNode" presStyleCnt="0"/>
      <dgm:spPr/>
    </dgm:pt>
    <dgm:pt modelId="{F949BFAA-39EB-412F-A217-57DC3AC3F58C}" type="pres">
      <dgm:prSet presAssocID="{DBD0153B-409E-469E-AC00-2A561BDE9A64}" presName="aNode" presStyleLbl="bgShp" presStyleIdx="0" presStyleCnt="3"/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B37051CB-9785-4CD5-886D-43DAEEBEED9A}" type="pres">
      <dgm:prSet presAssocID="{DBD0153B-409E-469E-AC00-2A561BDE9A64}" presName="textNode" presStyleLbl="bgShp" presStyleIdx="0" presStyleCnt="3"/>
      <dgm:spPr/>
      <dgm:t>
        <a:bodyPr/>
        <a:lstStyle/>
        <a:p>
          <a:endParaRPr lang="en-US"/>
        </a:p>
      </dgm:t>
    </dgm:pt>
    <dgm:pt modelId="{D2C5B4AE-A6BE-4286-8B00-8472F485A49C}" type="pres">
      <dgm:prSet presAssocID="{DBD0153B-409E-469E-AC00-2A561BDE9A64}" presName="compChildNode" presStyleCnt="0"/>
      <dgm:spPr/>
    </dgm:pt>
    <dgm:pt modelId="{2022CD0B-F65C-4690-A4F8-E9032F29E18C}" type="pres">
      <dgm:prSet presAssocID="{DBD0153B-409E-469E-AC00-2A561BDE9A64}" presName="theInnerList" presStyleCnt="0"/>
      <dgm:spPr/>
    </dgm:pt>
    <dgm:pt modelId="{E0725292-04D6-4921-ADD8-C9C5C6E3D1C8}" type="pres">
      <dgm:prSet presAssocID="{29B3CC97-B24D-4833-9A3B-E3F3C4CF68C3}" presName="childNode" presStyleLbl="node1" presStyleIdx="0" presStyleCnt="12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1ED0F26F-F14B-4F96-B2CE-F08212D25D48}" type="pres">
      <dgm:prSet presAssocID="{29B3CC97-B24D-4833-9A3B-E3F3C4CF68C3}" presName="aSpace2" presStyleCnt="0"/>
      <dgm:spPr/>
    </dgm:pt>
    <dgm:pt modelId="{DB15214D-80D0-492E-B794-DE47B40A0A81}" type="pres">
      <dgm:prSet presAssocID="{D549BA53-20BE-4352-9596-FFB405415873}" presName="childNode" presStyleLbl="node1" presStyleIdx="1" presStyleCnt="12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AF4DE8E5-E54E-4AE0-84A4-86A6F929C98C}" type="pres">
      <dgm:prSet presAssocID="{D549BA53-20BE-4352-9596-FFB405415873}" presName="aSpace2" presStyleCnt="0"/>
      <dgm:spPr/>
    </dgm:pt>
    <dgm:pt modelId="{2CFCA465-6587-4A18-AC2E-40F892EFF0AD}" type="pres">
      <dgm:prSet presAssocID="{B1946FB1-A5B7-4102-B67B-18E200B47672}" presName="childNode" presStyleLbl="node1" presStyleIdx="2" presStyleCnt="12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759DA70E-0AF0-4BF3-8BA6-B3A76D824B77}" type="pres">
      <dgm:prSet presAssocID="{DBD0153B-409E-469E-AC00-2A561BDE9A64}" presName="aSpace" presStyleCnt="0"/>
      <dgm:spPr/>
    </dgm:pt>
    <dgm:pt modelId="{32759260-8F68-4ADA-9FCF-214A2884160D}" type="pres">
      <dgm:prSet presAssocID="{6EF2ADB0-D507-46BF-8953-7EAB7EA7EAAF}" presName="compNode" presStyleCnt="0"/>
      <dgm:spPr/>
    </dgm:pt>
    <dgm:pt modelId="{234F6397-614F-4DB6-8538-693E116E8572}" type="pres">
      <dgm:prSet presAssocID="{6EF2ADB0-D507-46BF-8953-7EAB7EA7EAAF}" presName="aNode" presStyleLbl="bgShp" presStyleIdx="1" presStyleCnt="3"/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FE7F207F-2176-4A2B-87C8-D393C4A5DEE4}" type="pres">
      <dgm:prSet presAssocID="{6EF2ADB0-D507-46BF-8953-7EAB7EA7EAAF}" presName="textNode" presStyleLbl="bgShp" presStyleIdx="1" presStyleCnt="3"/>
      <dgm:spPr/>
      <dgm:t>
        <a:bodyPr/>
        <a:lstStyle/>
        <a:p>
          <a:endParaRPr lang="en-US"/>
        </a:p>
      </dgm:t>
    </dgm:pt>
    <dgm:pt modelId="{192767CD-BDFB-4DB3-BE48-9F7EA6C767EC}" type="pres">
      <dgm:prSet presAssocID="{6EF2ADB0-D507-46BF-8953-7EAB7EA7EAAF}" presName="compChildNode" presStyleCnt="0"/>
      <dgm:spPr/>
    </dgm:pt>
    <dgm:pt modelId="{FD284BCE-8AD9-4A9F-A74A-F7CD0A9E02A0}" type="pres">
      <dgm:prSet presAssocID="{6EF2ADB0-D507-46BF-8953-7EAB7EA7EAAF}" presName="theInnerList" presStyleCnt="0"/>
      <dgm:spPr/>
    </dgm:pt>
    <dgm:pt modelId="{4060A473-3F7C-4159-B689-8D9451111DE5}" type="pres">
      <dgm:prSet presAssocID="{18572C0B-19B0-4914-B625-24A6D78F92EB}" presName="childNode" presStyleLbl="node1" presStyleIdx="3" presStyleCnt="12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2169379D-885E-4608-882F-9493786EF4E7}" type="pres">
      <dgm:prSet presAssocID="{18572C0B-19B0-4914-B625-24A6D78F92EB}" presName="aSpace2" presStyleCnt="0"/>
      <dgm:spPr/>
    </dgm:pt>
    <dgm:pt modelId="{EB375660-0BEF-48DE-BD3B-3E29456CB5E7}" type="pres">
      <dgm:prSet presAssocID="{DFC3CAC5-3F2B-4573-898D-3CA73025CFA8}" presName="childNode" presStyleLbl="node1" presStyleIdx="4" presStyleCnt="12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ru-RU"/>
        </a:p>
      </dgm:t>
    </dgm:pt>
    <dgm:pt modelId="{C748B018-F6D5-471F-A421-82695F20BD8A}" type="pres">
      <dgm:prSet presAssocID="{DFC3CAC5-3F2B-4573-898D-3CA73025CFA8}" presName="aSpace2" presStyleCnt="0"/>
      <dgm:spPr/>
    </dgm:pt>
    <dgm:pt modelId="{400D7649-C976-48D8-AB1B-A202490E01BB}" type="pres">
      <dgm:prSet presAssocID="{ADDB5AFE-DF72-4AC8-B1DA-424B306D48A7}" presName="childNode" presStyleLbl="node1" presStyleIdx="5" presStyleCnt="12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C8E10692-E5D0-4173-8BEE-39D983C8CD45}" type="pres">
      <dgm:prSet presAssocID="{ADDB5AFE-DF72-4AC8-B1DA-424B306D48A7}" presName="aSpace2" presStyleCnt="0"/>
      <dgm:spPr/>
    </dgm:pt>
    <dgm:pt modelId="{FCEDB2F1-7530-445D-90A0-AC01F9633050}" type="pres">
      <dgm:prSet presAssocID="{7249CBCC-F278-43A5-AAC8-C465FAEDB657}" presName="childNode" presStyleLbl="node1" presStyleIdx="6" presStyleCnt="12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7FC6AAEA-2E74-483A-8134-804DF35107A7}" type="pres">
      <dgm:prSet presAssocID="{6EF2ADB0-D507-46BF-8953-7EAB7EA7EAAF}" presName="aSpace" presStyleCnt="0"/>
      <dgm:spPr/>
    </dgm:pt>
    <dgm:pt modelId="{3429A73D-CC48-4EDE-98DB-59C2151BD29C}" type="pres">
      <dgm:prSet presAssocID="{6ABAEB85-C60E-4E77-A51D-F7195D5DE0CA}" presName="compNode" presStyleCnt="0"/>
      <dgm:spPr/>
    </dgm:pt>
    <dgm:pt modelId="{4CC7FE16-5A72-4C69-9674-3F45EFDA452A}" type="pres">
      <dgm:prSet presAssocID="{6ABAEB85-C60E-4E77-A51D-F7195D5DE0CA}" presName="aNode" presStyleLbl="bgShp" presStyleIdx="2" presStyleCnt="3"/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BB3EC6F4-0ED4-4CC9-AAF5-1654F405F9C8}" type="pres">
      <dgm:prSet presAssocID="{6ABAEB85-C60E-4E77-A51D-F7195D5DE0CA}" presName="textNode" presStyleLbl="bgShp" presStyleIdx="2" presStyleCnt="3"/>
      <dgm:spPr/>
      <dgm:t>
        <a:bodyPr/>
        <a:lstStyle/>
        <a:p>
          <a:endParaRPr lang="en-US"/>
        </a:p>
      </dgm:t>
    </dgm:pt>
    <dgm:pt modelId="{437337F7-7FC9-4018-955E-C916A2D40A3A}" type="pres">
      <dgm:prSet presAssocID="{6ABAEB85-C60E-4E77-A51D-F7195D5DE0CA}" presName="compChildNode" presStyleCnt="0"/>
      <dgm:spPr/>
    </dgm:pt>
    <dgm:pt modelId="{9D51DFE7-3D73-45DB-83BB-D738E8AEB835}" type="pres">
      <dgm:prSet presAssocID="{6ABAEB85-C60E-4E77-A51D-F7195D5DE0CA}" presName="theInnerList" presStyleCnt="0"/>
      <dgm:spPr/>
    </dgm:pt>
    <dgm:pt modelId="{6DC0741B-CFBC-43DD-9978-CBE33A593B0E}" type="pres">
      <dgm:prSet presAssocID="{FB1006E2-CADE-404A-BE79-8819309D4DD5}" presName="childNode" presStyleLbl="node1" presStyleIdx="7" presStyleCnt="12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FF19918E-9FB6-4410-B4C3-FDFA0B752BBB}" type="pres">
      <dgm:prSet presAssocID="{FB1006E2-CADE-404A-BE79-8819309D4DD5}" presName="aSpace2" presStyleCnt="0"/>
      <dgm:spPr/>
    </dgm:pt>
    <dgm:pt modelId="{39BBF835-1782-44BA-BFCE-CD6A80C19B91}" type="pres">
      <dgm:prSet presAssocID="{A6FB1134-D361-4441-A507-123C9B2F8577}" presName="childNode" presStyleLbl="node1" presStyleIdx="8" presStyleCnt="12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145CB5CF-EF07-48E2-974C-434C7DEF0541}" type="pres">
      <dgm:prSet presAssocID="{A6FB1134-D361-4441-A507-123C9B2F8577}" presName="aSpace2" presStyleCnt="0"/>
      <dgm:spPr/>
    </dgm:pt>
    <dgm:pt modelId="{158EA2EE-347F-4452-8A35-A768B6CB908D}" type="pres">
      <dgm:prSet presAssocID="{EA3F5A2A-3E06-4307-8038-3BBDB0183CF0}" presName="childNode" presStyleLbl="node1" presStyleIdx="9" presStyleCnt="12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B2970D86-3C34-4325-AC01-B66E014B855D}" type="pres">
      <dgm:prSet presAssocID="{EA3F5A2A-3E06-4307-8038-3BBDB0183CF0}" presName="aSpace2" presStyleCnt="0"/>
      <dgm:spPr/>
    </dgm:pt>
    <dgm:pt modelId="{A7A9111D-196B-442E-9C3D-C5A56613B1D9}" type="pres">
      <dgm:prSet presAssocID="{E69B664E-ED47-46D8-8F42-93ACED4460BD}" presName="childNode" presStyleLbl="node1" presStyleIdx="10" presStyleCnt="12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1C8DB2A2-686F-4742-8104-F682BEBAF59A}" type="pres">
      <dgm:prSet presAssocID="{E69B664E-ED47-46D8-8F42-93ACED4460BD}" presName="aSpace2" presStyleCnt="0"/>
      <dgm:spPr/>
    </dgm:pt>
    <dgm:pt modelId="{D759975D-276E-42FE-AF74-C90D1B51DF4E}" type="pres">
      <dgm:prSet presAssocID="{64C015A4-B696-4A73-AFF4-DC29B6149D65}" presName="childNode" presStyleLbl="node1" presStyleIdx="11" presStyleCnt="12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244E67CB-9248-4727-8DA2-273B25B73F2C}" srcId="{7D387C36-BFFC-4B62-9E7B-79A6A657039E}" destId="{6ABAEB85-C60E-4E77-A51D-F7195D5DE0CA}" srcOrd="2" destOrd="0" parTransId="{D81383E8-A2F8-4C66-B172-A810265F28A6}" sibTransId="{76E80EF9-899C-438E-8ABE-A0467A0B2C79}"/>
    <dgm:cxn modelId="{0C855B54-9579-4463-9E96-97AB540C162A}" type="presOf" srcId="{E69B664E-ED47-46D8-8F42-93ACED4460BD}" destId="{A7A9111D-196B-442E-9C3D-C5A56613B1D9}" srcOrd="0" destOrd="0" presId="urn:microsoft.com/office/officeart/2005/8/layout/lProcess2"/>
    <dgm:cxn modelId="{CA92351F-79C5-476F-AA0D-AACB00379E4C}" srcId="{6EF2ADB0-D507-46BF-8953-7EAB7EA7EAAF}" destId="{DFC3CAC5-3F2B-4573-898D-3CA73025CFA8}" srcOrd="1" destOrd="0" parTransId="{8059DC79-0CF2-4BD6-A55B-A2CBF0C3074C}" sibTransId="{B6AEC65E-6A0D-459A-90A3-87F3D3A27631}"/>
    <dgm:cxn modelId="{9F1E4DD5-C8B9-4A57-9B4E-ACC863D5298F}" type="presOf" srcId="{B1946FB1-A5B7-4102-B67B-18E200B47672}" destId="{2CFCA465-6587-4A18-AC2E-40F892EFF0AD}" srcOrd="0" destOrd="0" presId="urn:microsoft.com/office/officeart/2005/8/layout/lProcess2"/>
    <dgm:cxn modelId="{92EFEC93-BC9A-4B75-8A22-22D4E5D5B105}" type="presOf" srcId="{FB1006E2-CADE-404A-BE79-8819309D4DD5}" destId="{6DC0741B-CFBC-43DD-9978-CBE33A593B0E}" srcOrd="0" destOrd="0" presId="urn:microsoft.com/office/officeart/2005/8/layout/lProcess2"/>
    <dgm:cxn modelId="{9AAF78B9-A616-4FEA-ADB0-D9D6A7FC0508}" srcId="{6ABAEB85-C60E-4E77-A51D-F7195D5DE0CA}" destId="{64C015A4-B696-4A73-AFF4-DC29B6149D65}" srcOrd="4" destOrd="0" parTransId="{C8F682F0-FE6F-4ED3-95E0-A29BC61494F6}" sibTransId="{E4EB2289-0457-4809-9F38-9CEF67A7ECF2}"/>
    <dgm:cxn modelId="{0371A30A-0942-4C09-BBB8-AC0BCAE0A763}" type="presOf" srcId="{7D387C36-BFFC-4B62-9E7B-79A6A657039E}" destId="{EEF0688C-0CA6-45D6-9E76-137AE5A37D3E}" srcOrd="0" destOrd="0" presId="urn:microsoft.com/office/officeart/2005/8/layout/lProcess2"/>
    <dgm:cxn modelId="{5024890C-0C62-421F-902B-AFDDAA8843A7}" srcId="{7D387C36-BFFC-4B62-9E7B-79A6A657039E}" destId="{DBD0153B-409E-469E-AC00-2A561BDE9A64}" srcOrd="0" destOrd="0" parTransId="{9676D1FB-04D2-4CB2-800D-B6C6BF516DE5}" sibTransId="{C2901447-75FE-4053-86EC-B5FF8104F587}"/>
    <dgm:cxn modelId="{492DA619-BFCA-4370-8BB1-F3B7BDA6EF92}" type="presOf" srcId="{DBD0153B-409E-469E-AC00-2A561BDE9A64}" destId="{B37051CB-9785-4CD5-886D-43DAEEBEED9A}" srcOrd="1" destOrd="0" presId="urn:microsoft.com/office/officeart/2005/8/layout/lProcess2"/>
    <dgm:cxn modelId="{399D4B77-0778-4F93-A0F5-2D2473F6DA0F}" type="presOf" srcId="{6ABAEB85-C60E-4E77-A51D-F7195D5DE0CA}" destId="{4CC7FE16-5A72-4C69-9674-3F45EFDA452A}" srcOrd="0" destOrd="0" presId="urn:microsoft.com/office/officeart/2005/8/layout/lProcess2"/>
    <dgm:cxn modelId="{BEAEBAAD-E68F-4303-BE84-F6D8C4F835A9}" type="presOf" srcId="{18572C0B-19B0-4914-B625-24A6D78F92EB}" destId="{4060A473-3F7C-4159-B689-8D9451111DE5}" srcOrd="0" destOrd="0" presId="urn:microsoft.com/office/officeart/2005/8/layout/lProcess2"/>
    <dgm:cxn modelId="{036AE39E-0890-4897-A832-63B92CD179B4}" type="presOf" srcId="{A6FB1134-D361-4441-A507-123C9B2F8577}" destId="{39BBF835-1782-44BA-BFCE-CD6A80C19B91}" srcOrd="0" destOrd="0" presId="urn:microsoft.com/office/officeart/2005/8/layout/lProcess2"/>
    <dgm:cxn modelId="{97CE55C0-F124-4DE7-BF2C-82F299D284A4}" srcId="{6ABAEB85-C60E-4E77-A51D-F7195D5DE0CA}" destId="{E69B664E-ED47-46D8-8F42-93ACED4460BD}" srcOrd="3" destOrd="0" parTransId="{12BD990E-802B-4FCD-AA83-7F8CFB4CDFDB}" sibTransId="{CA909E76-254C-45AD-992E-E9715AF0AA01}"/>
    <dgm:cxn modelId="{F7462D78-AB9C-45C5-B0F1-9F89B8D3BA21}" srcId="{DBD0153B-409E-469E-AC00-2A561BDE9A64}" destId="{D549BA53-20BE-4352-9596-FFB405415873}" srcOrd="1" destOrd="0" parTransId="{4DC5DD18-2374-42D0-8F92-9B7FDFE40969}" sibTransId="{C55D4351-C0FA-4BCE-906F-795913EA9347}"/>
    <dgm:cxn modelId="{57B8FF0B-4348-453C-95C1-DDC5C4AD955F}" type="presOf" srcId="{29B3CC97-B24D-4833-9A3B-E3F3C4CF68C3}" destId="{E0725292-04D6-4921-ADD8-C9C5C6E3D1C8}" srcOrd="0" destOrd="0" presId="urn:microsoft.com/office/officeart/2005/8/layout/lProcess2"/>
    <dgm:cxn modelId="{527C3042-51E4-4E9E-BAA0-B4F017B5A5E8}" srcId="{6EF2ADB0-D507-46BF-8953-7EAB7EA7EAAF}" destId="{7249CBCC-F278-43A5-AAC8-C465FAEDB657}" srcOrd="3" destOrd="0" parTransId="{59C09191-09CB-45E7-8C68-6925B41410AF}" sibTransId="{A801DDEC-7417-4ED4-AC42-27D298E710F8}"/>
    <dgm:cxn modelId="{0D3B633D-7AEE-4956-BD8D-1E5214BE1730}" srcId="{6ABAEB85-C60E-4E77-A51D-F7195D5DE0CA}" destId="{FB1006E2-CADE-404A-BE79-8819309D4DD5}" srcOrd="0" destOrd="0" parTransId="{5D4B53E2-24E2-4003-8BC0-01309CFFE7DD}" sibTransId="{F8BBC5AE-E954-4AFB-8DA1-64DC3F6F165A}"/>
    <dgm:cxn modelId="{E57C0B50-0189-4D4A-BC94-9609E0D2801D}" srcId="{6ABAEB85-C60E-4E77-A51D-F7195D5DE0CA}" destId="{A6FB1134-D361-4441-A507-123C9B2F8577}" srcOrd="1" destOrd="0" parTransId="{5D09F0A5-E1E5-4971-A26F-A236E92D9EDE}" sibTransId="{066FE49B-A1FF-4071-A8C4-5094C4409F4C}"/>
    <dgm:cxn modelId="{7E183730-0AD3-42BF-A750-DD665262311A}" type="presOf" srcId="{7249CBCC-F278-43A5-AAC8-C465FAEDB657}" destId="{FCEDB2F1-7530-445D-90A0-AC01F9633050}" srcOrd="0" destOrd="0" presId="urn:microsoft.com/office/officeart/2005/8/layout/lProcess2"/>
    <dgm:cxn modelId="{74D8D808-D93A-4BC1-8768-691727734B35}" srcId="{6EF2ADB0-D507-46BF-8953-7EAB7EA7EAAF}" destId="{18572C0B-19B0-4914-B625-24A6D78F92EB}" srcOrd="0" destOrd="0" parTransId="{4BE9C9B0-CDC0-4D6B-B456-2C754E55F7D7}" sibTransId="{506BC2FF-8952-4AA0-9CA0-6D681281CF69}"/>
    <dgm:cxn modelId="{DD1CE226-721D-4C8C-9904-F6DD2AFC3F06}" srcId="{DBD0153B-409E-469E-AC00-2A561BDE9A64}" destId="{29B3CC97-B24D-4833-9A3B-E3F3C4CF68C3}" srcOrd="0" destOrd="0" parTransId="{49F63C76-E38F-4A07-8AAB-3031B6ACB9F3}" sibTransId="{A894ADF8-0BE1-46C2-8FAB-3CE9DA33A97E}"/>
    <dgm:cxn modelId="{D7EEAF54-793D-4BE6-84C3-CE3F9D63CA63}" srcId="{6ABAEB85-C60E-4E77-A51D-F7195D5DE0CA}" destId="{EA3F5A2A-3E06-4307-8038-3BBDB0183CF0}" srcOrd="2" destOrd="0" parTransId="{B4961061-0906-41D7-9FE2-5BBAC2C63926}" sibTransId="{A167EBD7-33AB-4CDB-BC74-33E692798555}"/>
    <dgm:cxn modelId="{CA29FC47-3FB2-439A-A23F-B846D2F8A9B5}" type="presOf" srcId="{6EF2ADB0-D507-46BF-8953-7EAB7EA7EAAF}" destId="{FE7F207F-2176-4A2B-87C8-D393C4A5DEE4}" srcOrd="1" destOrd="0" presId="urn:microsoft.com/office/officeart/2005/8/layout/lProcess2"/>
    <dgm:cxn modelId="{C24AF61E-8E0A-4F3B-8491-E79C6FA8255F}" type="presOf" srcId="{DFC3CAC5-3F2B-4573-898D-3CA73025CFA8}" destId="{EB375660-0BEF-48DE-BD3B-3E29456CB5E7}" srcOrd="0" destOrd="0" presId="urn:microsoft.com/office/officeart/2005/8/layout/lProcess2"/>
    <dgm:cxn modelId="{484ACF53-A851-4E4E-97E7-720EB0BF589E}" type="presOf" srcId="{6ABAEB85-C60E-4E77-A51D-F7195D5DE0CA}" destId="{BB3EC6F4-0ED4-4CC9-AAF5-1654F405F9C8}" srcOrd="1" destOrd="0" presId="urn:microsoft.com/office/officeart/2005/8/layout/lProcess2"/>
    <dgm:cxn modelId="{1BE3A7AE-B66A-47AB-AB4A-F4C389BD1965}" type="presOf" srcId="{ADDB5AFE-DF72-4AC8-B1DA-424B306D48A7}" destId="{400D7649-C976-48D8-AB1B-A202490E01BB}" srcOrd="0" destOrd="0" presId="urn:microsoft.com/office/officeart/2005/8/layout/lProcess2"/>
    <dgm:cxn modelId="{442C3F39-FD7E-40FD-B6CC-46B9CA66F221}" type="presOf" srcId="{DBD0153B-409E-469E-AC00-2A561BDE9A64}" destId="{F949BFAA-39EB-412F-A217-57DC3AC3F58C}" srcOrd="0" destOrd="0" presId="urn:microsoft.com/office/officeart/2005/8/layout/lProcess2"/>
    <dgm:cxn modelId="{AFD1FFDF-E3A0-459B-BB9E-55C31D5D6299}" srcId="{DBD0153B-409E-469E-AC00-2A561BDE9A64}" destId="{B1946FB1-A5B7-4102-B67B-18E200B47672}" srcOrd="2" destOrd="0" parTransId="{09FABB82-E4B7-4EBC-9472-94954968A08C}" sibTransId="{6E4119B1-A702-4FDC-A6CB-BC89C86A0AE8}"/>
    <dgm:cxn modelId="{4398C42E-EFFA-4994-A34B-50BE95F3D734}" type="presOf" srcId="{64C015A4-B696-4A73-AFF4-DC29B6149D65}" destId="{D759975D-276E-42FE-AF74-C90D1B51DF4E}" srcOrd="0" destOrd="0" presId="urn:microsoft.com/office/officeart/2005/8/layout/lProcess2"/>
    <dgm:cxn modelId="{4A6AC1E2-A962-49DB-B31D-C99DDE95D2DD}" type="presOf" srcId="{D549BA53-20BE-4352-9596-FFB405415873}" destId="{DB15214D-80D0-492E-B794-DE47B40A0A81}" srcOrd="0" destOrd="0" presId="urn:microsoft.com/office/officeart/2005/8/layout/lProcess2"/>
    <dgm:cxn modelId="{865F5292-D46F-421F-A116-74A15A87E241}" srcId="{7D387C36-BFFC-4B62-9E7B-79A6A657039E}" destId="{6EF2ADB0-D507-46BF-8953-7EAB7EA7EAAF}" srcOrd="1" destOrd="0" parTransId="{097B455A-8FBB-4AE8-853F-3DA490FFBABF}" sibTransId="{40A904BD-DCBF-4591-ACB5-D6EBAE3578DE}"/>
    <dgm:cxn modelId="{658BCB7A-D7D4-4E48-A314-E34FE3ED66B7}" srcId="{6EF2ADB0-D507-46BF-8953-7EAB7EA7EAAF}" destId="{ADDB5AFE-DF72-4AC8-B1DA-424B306D48A7}" srcOrd="2" destOrd="0" parTransId="{0924DFFE-190F-42EA-BA4F-C46D78ED262B}" sibTransId="{4AFCCF77-8614-4D4A-AF23-B5C129E47365}"/>
    <dgm:cxn modelId="{48499D15-9BA8-497A-925A-040ECB8087FF}" type="presOf" srcId="{EA3F5A2A-3E06-4307-8038-3BBDB0183CF0}" destId="{158EA2EE-347F-4452-8A35-A768B6CB908D}" srcOrd="0" destOrd="0" presId="urn:microsoft.com/office/officeart/2005/8/layout/lProcess2"/>
    <dgm:cxn modelId="{A4DC3693-5729-42A0-B383-BB54FB24F701}" type="presOf" srcId="{6EF2ADB0-D507-46BF-8953-7EAB7EA7EAAF}" destId="{234F6397-614F-4DB6-8538-693E116E8572}" srcOrd="0" destOrd="0" presId="urn:microsoft.com/office/officeart/2005/8/layout/lProcess2"/>
    <dgm:cxn modelId="{4FF6506B-E505-4D09-86F1-4DF197A5DE94}" type="presParOf" srcId="{EEF0688C-0CA6-45D6-9E76-137AE5A37D3E}" destId="{3D3B495C-7C68-4A82-9206-77FBA76EACF5}" srcOrd="0" destOrd="0" presId="urn:microsoft.com/office/officeart/2005/8/layout/lProcess2"/>
    <dgm:cxn modelId="{1C5E39AD-7049-4179-B079-29E32A0DFADC}" type="presParOf" srcId="{3D3B495C-7C68-4A82-9206-77FBA76EACF5}" destId="{F949BFAA-39EB-412F-A217-57DC3AC3F58C}" srcOrd="0" destOrd="0" presId="urn:microsoft.com/office/officeart/2005/8/layout/lProcess2"/>
    <dgm:cxn modelId="{D6BE298B-DF0F-4A0E-A632-E41888E2FDBC}" type="presParOf" srcId="{3D3B495C-7C68-4A82-9206-77FBA76EACF5}" destId="{B37051CB-9785-4CD5-886D-43DAEEBEED9A}" srcOrd="1" destOrd="0" presId="urn:microsoft.com/office/officeart/2005/8/layout/lProcess2"/>
    <dgm:cxn modelId="{040E0065-99DC-43A3-98F9-16B3FC712B56}" type="presParOf" srcId="{3D3B495C-7C68-4A82-9206-77FBA76EACF5}" destId="{D2C5B4AE-A6BE-4286-8B00-8472F485A49C}" srcOrd="2" destOrd="0" presId="urn:microsoft.com/office/officeart/2005/8/layout/lProcess2"/>
    <dgm:cxn modelId="{56635B79-A43E-4900-A758-75EC193807F1}" type="presParOf" srcId="{D2C5B4AE-A6BE-4286-8B00-8472F485A49C}" destId="{2022CD0B-F65C-4690-A4F8-E9032F29E18C}" srcOrd="0" destOrd="0" presId="urn:microsoft.com/office/officeart/2005/8/layout/lProcess2"/>
    <dgm:cxn modelId="{31FB6D5E-EF99-4E5F-8323-2385D72497F2}" type="presParOf" srcId="{2022CD0B-F65C-4690-A4F8-E9032F29E18C}" destId="{E0725292-04D6-4921-ADD8-C9C5C6E3D1C8}" srcOrd="0" destOrd="0" presId="urn:microsoft.com/office/officeart/2005/8/layout/lProcess2"/>
    <dgm:cxn modelId="{2E72BA58-539E-46E2-95B2-F9CABFA6953F}" type="presParOf" srcId="{2022CD0B-F65C-4690-A4F8-E9032F29E18C}" destId="{1ED0F26F-F14B-4F96-B2CE-F08212D25D48}" srcOrd="1" destOrd="0" presId="urn:microsoft.com/office/officeart/2005/8/layout/lProcess2"/>
    <dgm:cxn modelId="{7821B80D-4FCF-416D-8892-42C07979259F}" type="presParOf" srcId="{2022CD0B-F65C-4690-A4F8-E9032F29E18C}" destId="{DB15214D-80D0-492E-B794-DE47B40A0A81}" srcOrd="2" destOrd="0" presId="urn:microsoft.com/office/officeart/2005/8/layout/lProcess2"/>
    <dgm:cxn modelId="{59D37C48-0C24-41EC-A8E5-982F14D6B546}" type="presParOf" srcId="{2022CD0B-F65C-4690-A4F8-E9032F29E18C}" destId="{AF4DE8E5-E54E-4AE0-84A4-86A6F929C98C}" srcOrd="3" destOrd="0" presId="urn:microsoft.com/office/officeart/2005/8/layout/lProcess2"/>
    <dgm:cxn modelId="{AD5EF692-3D58-47C9-A28B-0B6ED175B09B}" type="presParOf" srcId="{2022CD0B-F65C-4690-A4F8-E9032F29E18C}" destId="{2CFCA465-6587-4A18-AC2E-40F892EFF0AD}" srcOrd="4" destOrd="0" presId="urn:microsoft.com/office/officeart/2005/8/layout/lProcess2"/>
    <dgm:cxn modelId="{4BD28516-06F3-4C8C-AF0C-826DD2CC7CFE}" type="presParOf" srcId="{EEF0688C-0CA6-45D6-9E76-137AE5A37D3E}" destId="{759DA70E-0AF0-4BF3-8BA6-B3A76D824B77}" srcOrd="1" destOrd="0" presId="urn:microsoft.com/office/officeart/2005/8/layout/lProcess2"/>
    <dgm:cxn modelId="{BB37C989-D15A-41DA-914C-DF1ABD0AE73D}" type="presParOf" srcId="{EEF0688C-0CA6-45D6-9E76-137AE5A37D3E}" destId="{32759260-8F68-4ADA-9FCF-214A2884160D}" srcOrd="2" destOrd="0" presId="urn:microsoft.com/office/officeart/2005/8/layout/lProcess2"/>
    <dgm:cxn modelId="{31CFC5A8-CAF7-4061-BECE-4AF0E6C6539C}" type="presParOf" srcId="{32759260-8F68-4ADA-9FCF-214A2884160D}" destId="{234F6397-614F-4DB6-8538-693E116E8572}" srcOrd="0" destOrd="0" presId="urn:microsoft.com/office/officeart/2005/8/layout/lProcess2"/>
    <dgm:cxn modelId="{3F3A5222-4779-4237-A3E4-532F1B862193}" type="presParOf" srcId="{32759260-8F68-4ADA-9FCF-214A2884160D}" destId="{FE7F207F-2176-4A2B-87C8-D393C4A5DEE4}" srcOrd="1" destOrd="0" presId="urn:microsoft.com/office/officeart/2005/8/layout/lProcess2"/>
    <dgm:cxn modelId="{869C7968-F0CB-4C5F-A518-C95C25CB1942}" type="presParOf" srcId="{32759260-8F68-4ADA-9FCF-214A2884160D}" destId="{192767CD-BDFB-4DB3-BE48-9F7EA6C767EC}" srcOrd="2" destOrd="0" presId="urn:microsoft.com/office/officeart/2005/8/layout/lProcess2"/>
    <dgm:cxn modelId="{39EBA125-9320-44C4-B6DB-570ADB82E4C3}" type="presParOf" srcId="{192767CD-BDFB-4DB3-BE48-9F7EA6C767EC}" destId="{FD284BCE-8AD9-4A9F-A74A-F7CD0A9E02A0}" srcOrd="0" destOrd="0" presId="urn:microsoft.com/office/officeart/2005/8/layout/lProcess2"/>
    <dgm:cxn modelId="{373C5A69-BE0D-43DA-A768-C55A16119F45}" type="presParOf" srcId="{FD284BCE-8AD9-4A9F-A74A-F7CD0A9E02A0}" destId="{4060A473-3F7C-4159-B689-8D9451111DE5}" srcOrd="0" destOrd="0" presId="urn:microsoft.com/office/officeart/2005/8/layout/lProcess2"/>
    <dgm:cxn modelId="{E5073F3D-5CFD-4410-8249-5455624E0B36}" type="presParOf" srcId="{FD284BCE-8AD9-4A9F-A74A-F7CD0A9E02A0}" destId="{2169379D-885E-4608-882F-9493786EF4E7}" srcOrd="1" destOrd="0" presId="urn:microsoft.com/office/officeart/2005/8/layout/lProcess2"/>
    <dgm:cxn modelId="{997F9815-4782-4EEF-9742-D39899855564}" type="presParOf" srcId="{FD284BCE-8AD9-4A9F-A74A-F7CD0A9E02A0}" destId="{EB375660-0BEF-48DE-BD3B-3E29456CB5E7}" srcOrd="2" destOrd="0" presId="urn:microsoft.com/office/officeart/2005/8/layout/lProcess2"/>
    <dgm:cxn modelId="{2BAD3371-4A86-44D9-BEBC-458AB9D73C0B}" type="presParOf" srcId="{FD284BCE-8AD9-4A9F-A74A-F7CD0A9E02A0}" destId="{C748B018-F6D5-471F-A421-82695F20BD8A}" srcOrd="3" destOrd="0" presId="urn:microsoft.com/office/officeart/2005/8/layout/lProcess2"/>
    <dgm:cxn modelId="{0C8D18FC-34F3-4496-8339-8639C4696379}" type="presParOf" srcId="{FD284BCE-8AD9-4A9F-A74A-F7CD0A9E02A0}" destId="{400D7649-C976-48D8-AB1B-A202490E01BB}" srcOrd="4" destOrd="0" presId="urn:microsoft.com/office/officeart/2005/8/layout/lProcess2"/>
    <dgm:cxn modelId="{6DAEF2AE-EFB5-4875-BFCE-FEDA7FF82834}" type="presParOf" srcId="{FD284BCE-8AD9-4A9F-A74A-F7CD0A9E02A0}" destId="{C8E10692-E5D0-4173-8BEE-39D983C8CD45}" srcOrd="5" destOrd="0" presId="urn:microsoft.com/office/officeart/2005/8/layout/lProcess2"/>
    <dgm:cxn modelId="{1271552D-2F88-43F8-A19E-2A5A3673DC97}" type="presParOf" srcId="{FD284BCE-8AD9-4A9F-A74A-F7CD0A9E02A0}" destId="{FCEDB2F1-7530-445D-90A0-AC01F9633050}" srcOrd="6" destOrd="0" presId="urn:microsoft.com/office/officeart/2005/8/layout/lProcess2"/>
    <dgm:cxn modelId="{C2EA533E-4DEF-41D4-8494-4AEBDC6C21BB}" type="presParOf" srcId="{EEF0688C-0CA6-45D6-9E76-137AE5A37D3E}" destId="{7FC6AAEA-2E74-483A-8134-804DF35107A7}" srcOrd="3" destOrd="0" presId="urn:microsoft.com/office/officeart/2005/8/layout/lProcess2"/>
    <dgm:cxn modelId="{13500996-FD0A-4BDF-9BAE-0235E6E6498E}" type="presParOf" srcId="{EEF0688C-0CA6-45D6-9E76-137AE5A37D3E}" destId="{3429A73D-CC48-4EDE-98DB-59C2151BD29C}" srcOrd="4" destOrd="0" presId="urn:microsoft.com/office/officeart/2005/8/layout/lProcess2"/>
    <dgm:cxn modelId="{F6776D4C-B3EA-4225-8850-D3A76FF7BD94}" type="presParOf" srcId="{3429A73D-CC48-4EDE-98DB-59C2151BD29C}" destId="{4CC7FE16-5A72-4C69-9674-3F45EFDA452A}" srcOrd="0" destOrd="0" presId="urn:microsoft.com/office/officeart/2005/8/layout/lProcess2"/>
    <dgm:cxn modelId="{21EDCC71-BF7D-421A-BF04-4AC5B5734C16}" type="presParOf" srcId="{3429A73D-CC48-4EDE-98DB-59C2151BD29C}" destId="{BB3EC6F4-0ED4-4CC9-AAF5-1654F405F9C8}" srcOrd="1" destOrd="0" presId="urn:microsoft.com/office/officeart/2005/8/layout/lProcess2"/>
    <dgm:cxn modelId="{B366A90D-04A1-426B-9110-2A3CD120528E}" type="presParOf" srcId="{3429A73D-CC48-4EDE-98DB-59C2151BD29C}" destId="{437337F7-7FC9-4018-955E-C916A2D40A3A}" srcOrd="2" destOrd="0" presId="urn:microsoft.com/office/officeart/2005/8/layout/lProcess2"/>
    <dgm:cxn modelId="{8D88FAAF-8DA2-47B7-A44C-608671810235}" type="presParOf" srcId="{437337F7-7FC9-4018-955E-C916A2D40A3A}" destId="{9D51DFE7-3D73-45DB-83BB-D738E8AEB835}" srcOrd="0" destOrd="0" presId="urn:microsoft.com/office/officeart/2005/8/layout/lProcess2"/>
    <dgm:cxn modelId="{205323E5-B12C-4AFA-A218-47A1BB2B6E57}" type="presParOf" srcId="{9D51DFE7-3D73-45DB-83BB-D738E8AEB835}" destId="{6DC0741B-CFBC-43DD-9978-CBE33A593B0E}" srcOrd="0" destOrd="0" presId="urn:microsoft.com/office/officeart/2005/8/layout/lProcess2"/>
    <dgm:cxn modelId="{B74B689B-E896-493A-B09A-7105219B4FCD}" type="presParOf" srcId="{9D51DFE7-3D73-45DB-83BB-D738E8AEB835}" destId="{FF19918E-9FB6-4410-B4C3-FDFA0B752BBB}" srcOrd="1" destOrd="0" presId="urn:microsoft.com/office/officeart/2005/8/layout/lProcess2"/>
    <dgm:cxn modelId="{E1F493A8-1801-49C8-9BAD-0601C9EA1250}" type="presParOf" srcId="{9D51DFE7-3D73-45DB-83BB-D738E8AEB835}" destId="{39BBF835-1782-44BA-BFCE-CD6A80C19B91}" srcOrd="2" destOrd="0" presId="urn:microsoft.com/office/officeart/2005/8/layout/lProcess2"/>
    <dgm:cxn modelId="{3B208E78-3D71-4B99-BBF5-74CC00EC23C1}" type="presParOf" srcId="{9D51DFE7-3D73-45DB-83BB-D738E8AEB835}" destId="{145CB5CF-EF07-48E2-974C-434C7DEF0541}" srcOrd="3" destOrd="0" presId="urn:microsoft.com/office/officeart/2005/8/layout/lProcess2"/>
    <dgm:cxn modelId="{9C72A43A-3E50-4992-8273-7E1DC7452242}" type="presParOf" srcId="{9D51DFE7-3D73-45DB-83BB-D738E8AEB835}" destId="{158EA2EE-347F-4452-8A35-A768B6CB908D}" srcOrd="4" destOrd="0" presId="urn:microsoft.com/office/officeart/2005/8/layout/lProcess2"/>
    <dgm:cxn modelId="{F5ACD06A-50EF-4FA9-99C5-B60075A9CE18}" type="presParOf" srcId="{9D51DFE7-3D73-45DB-83BB-D738E8AEB835}" destId="{B2970D86-3C34-4325-AC01-B66E014B855D}" srcOrd="5" destOrd="0" presId="urn:microsoft.com/office/officeart/2005/8/layout/lProcess2"/>
    <dgm:cxn modelId="{977F503B-244F-440C-921D-4635672D9190}" type="presParOf" srcId="{9D51DFE7-3D73-45DB-83BB-D738E8AEB835}" destId="{A7A9111D-196B-442E-9C3D-C5A56613B1D9}" srcOrd="6" destOrd="0" presId="urn:microsoft.com/office/officeart/2005/8/layout/lProcess2"/>
    <dgm:cxn modelId="{4A758932-C8A4-48B0-B7C0-C1E1BDE24C15}" type="presParOf" srcId="{9D51DFE7-3D73-45DB-83BB-D738E8AEB835}" destId="{1C8DB2A2-686F-4742-8104-F682BEBAF59A}" srcOrd="7" destOrd="0" presId="urn:microsoft.com/office/officeart/2005/8/layout/lProcess2"/>
    <dgm:cxn modelId="{54AE32C0-39EA-48B3-BCF2-25C6BA9E55F0}" type="presParOf" srcId="{9D51DFE7-3D73-45DB-83BB-D738E8AEB835}" destId="{D759975D-276E-42FE-AF74-C90D1B51DF4E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2EF946-1B09-4A4E-967A-78C61485BC19}" type="doc">
      <dgm:prSet loTypeId="urn:microsoft.com/office/officeart/2005/8/layout/cycle6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F84934F-D1CC-4AF0-9B29-BA46BFB1F65C}">
      <dgm:prSet/>
      <dgm:spPr>
        <a:xfrm>
          <a:off x="4753308" y="1282"/>
          <a:ext cx="1612487" cy="1048116"/>
        </a:xfrm>
        <a:prstGeom prst="roundRect">
          <a:avLst/>
        </a:prstGeom>
        <a:solidFill>
          <a:srgbClr val="39C2D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Remote procedure call (RPC)</a:t>
          </a:r>
          <a:endParaRPr lang="ru-RU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4EF7B077-D329-4A4A-AD20-A9C7503B072D}" type="parTrans" cxnId="{A4BF5551-D4E1-41BE-93B0-5CB7F853C3E4}">
      <dgm:prSet/>
      <dgm:spPr/>
      <dgm:t>
        <a:bodyPr/>
        <a:lstStyle/>
        <a:p>
          <a:endParaRPr lang="en-US"/>
        </a:p>
      </dgm:t>
    </dgm:pt>
    <dgm:pt modelId="{1351D06F-C3EF-47B8-89A4-BA7077CAA711}" type="sibTrans" cxnId="{A4BF5551-D4E1-41BE-93B0-5CB7F853C3E4}">
      <dgm:prSet/>
      <dgm:spPr>
        <a:xfrm>
          <a:off x="3829372" y="525340"/>
          <a:ext cx="3460358" cy="3460358"/>
        </a:xfrm>
        <a:custGeom>
          <a:avLst/>
          <a:gdLst/>
          <a:ahLst/>
          <a:cxnLst/>
          <a:rect l="0" t="0" r="0" b="0"/>
          <a:pathLst>
            <a:path>
              <a:moveTo>
                <a:pt x="2548015" y="205494"/>
              </a:moveTo>
              <a:arcTo wR="1730179" hR="1730179" stAng="17892539" swAng="2623489"/>
            </a:path>
          </a:pathLst>
        </a:custGeom>
        <a:noFill/>
        <a:ln w="9525" cap="flat" cmpd="sng" algn="ctr">
          <a:solidFill>
            <a:srgbClr val="39C2D7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90FE8F24-7E1A-4732-8540-00198469FBA8}">
      <dgm:prSet/>
      <dgm:spPr>
        <a:xfrm>
          <a:off x="6483487" y="1731461"/>
          <a:ext cx="1612487" cy="1048116"/>
        </a:xfrm>
        <a:prstGeom prst="roundRect">
          <a:avLst/>
        </a:prstGeom>
        <a:solidFill>
          <a:srgbClr val="1B8BA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Distributed objects</a:t>
          </a:r>
          <a:endParaRPr lang="ru-RU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67946794-68FF-48F6-A3E5-0EF20124F2E5}" type="parTrans" cxnId="{DB77EE00-77DD-4F23-81F7-9753C14318C9}">
      <dgm:prSet/>
      <dgm:spPr/>
      <dgm:t>
        <a:bodyPr/>
        <a:lstStyle/>
        <a:p>
          <a:endParaRPr lang="en-US"/>
        </a:p>
      </dgm:t>
    </dgm:pt>
    <dgm:pt modelId="{A1773B25-99F3-49C4-B059-B100E7FDA8B6}" type="sibTrans" cxnId="{DB77EE00-77DD-4F23-81F7-9753C14318C9}">
      <dgm:prSet/>
      <dgm:spPr>
        <a:xfrm>
          <a:off x="3829372" y="525340"/>
          <a:ext cx="3460358" cy="3460358"/>
        </a:xfrm>
        <a:custGeom>
          <a:avLst/>
          <a:gdLst/>
          <a:ahLst/>
          <a:cxnLst/>
          <a:rect l="0" t="0" r="0" b="0"/>
          <a:pathLst>
            <a:path>
              <a:moveTo>
                <a:pt x="3375058" y="2266734"/>
              </a:moveTo>
              <a:arcTo wR="1730179" hR="1730179" stAng="1083971" swAng="2623489"/>
            </a:path>
          </a:pathLst>
        </a:custGeom>
        <a:noFill/>
        <a:ln w="9525" cap="flat" cmpd="sng" algn="ctr">
          <a:solidFill>
            <a:srgbClr val="1B8BA0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A7F3AF83-FB54-41D2-9F85-A9E7EBB5DF95}">
      <dgm:prSet/>
      <dgm:spPr>
        <a:xfrm>
          <a:off x="4753308" y="3461640"/>
          <a:ext cx="1612487" cy="1048116"/>
        </a:xfrm>
        <a:prstGeom prst="roundRect">
          <a:avLst/>
        </a:prstGeom>
        <a:solidFill>
          <a:srgbClr val="A3C644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Message transfer</a:t>
          </a:r>
          <a:endParaRPr lang="ru-RU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51D7FBF5-43D6-415B-96FD-33909B472133}" type="parTrans" cxnId="{B4C19EB7-8488-4A18-B045-FF3D37002C1F}">
      <dgm:prSet/>
      <dgm:spPr/>
      <dgm:t>
        <a:bodyPr/>
        <a:lstStyle/>
        <a:p>
          <a:endParaRPr lang="en-US"/>
        </a:p>
      </dgm:t>
    </dgm:pt>
    <dgm:pt modelId="{E233C0E4-94CC-46E5-9EC1-5C117AC174F2}" type="sibTrans" cxnId="{B4C19EB7-8488-4A18-B045-FF3D37002C1F}">
      <dgm:prSet/>
      <dgm:spPr>
        <a:xfrm>
          <a:off x="3829372" y="525340"/>
          <a:ext cx="3460358" cy="3460358"/>
        </a:xfrm>
        <a:custGeom>
          <a:avLst/>
          <a:gdLst/>
          <a:ahLst/>
          <a:cxnLst/>
          <a:rect l="0" t="0" r="0" b="0"/>
          <a:pathLst>
            <a:path>
              <a:moveTo>
                <a:pt x="912342" y="3254863"/>
              </a:moveTo>
              <a:arcTo wR="1730179" hR="1730179" stAng="7092539" swAng="2623489"/>
            </a:path>
          </a:pathLst>
        </a:custGeom>
        <a:noFill/>
        <a:ln w="9525" cap="flat" cmpd="sng" algn="ctr">
          <a:solidFill>
            <a:srgbClr val="A3C644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FA00F1C5-217F-4368-87EB-58503A46EC0F}">
      <dgm:prSet/>
      <dgm:spPr>
        <a:xfrm>
          <a:off x="3023129" y="1731461"/>
          <a:ext cx="1612487" cy="1048116"/>
        </a:xfrm>
        <a:prstGeom prst="roundRect">
          <a:avLst/>
        </a:prstGeom>
        <a:solidFill>
          <a:srgbClr val="7F993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en-US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Resources manipulation</a:t>
          </a:r>
          <a:endParaRPr lang="ru-RU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gm:t>
    </dgm:pt>
    <dgm:pt modelId="{7784388C-A84D-4D75-8B20-F9743A481ECA}" type="parTrans" cxnId="{D3E23888-D738-436B-A4CE-B0DC52ECE2FE}">
      <dgm:prSet/>
      <dgm:spPr/>
      <dgm:t>
        <a:bodyPr/>
        <a:lstStyle/>
        <a:p>
          <a:endParaRPr lang="en-US"/>
        </a:p>
      </dgm:t>
    </dgm:pt>
    <dgm:pt modelId="{76CD52BE-6488-4931-B457-82ADE6C84D17}" type="sibTrans" cxnId="{D3E23888-D738-436B-A4CE-B0DC52ECE2FE}">
      <dgm:prSet/>
      <dgm:spPr>
        <a:xfrm>
          <a:off x="3829372" y="525340"/>
          <a:ext cx="3460358" cy="3460358"/>
        </a:xfrm>
        <a:custGeom>
          <a:avLst/>
          <a:gdLst/>
          <a:ahLst/>
          <a:cxnLst/>
          <a:rect l="0" t="0" r="0" b="0"/>
          <a:pathLst>
            <a:path>
              <a:moveTo>
                <a:pt x="85299" y="1193623"/>
              </a:moveTo>
              <a:arcTo wR="1730179" hR="1730179" stAng="11883971" swAng="2623489"/>
            </a:path>
          </a:pathLst>
        </a:custGeom>
        <a:noFill/>
        <a:ln w="9525" cap="flat" cmpd="sng" algn="ctr">
          <a:solidFill>
            <a:srgbClr val="7F993A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endParaRPr lang="en-US"/>
        </a:p>
      </dgm:t>
    </dgm:pt>
    <dgm:pt modelId="{7E0E2C0E-E600-4443-AFA4-F05BC66ED228}" type="pres">
      <dgm:prSet presAssocID="{4A2EF946-1B09-4A4E-967A-78C61485BC1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68582B-1280-43AD-AC75-D6F0A24616A2}" type="pres">
      <dgm:prSet presAssocID="{6F84934F-D1CC-4AF0-9B29-BA46BFB1F65C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57768-9B1F-4E49-ABBB-21AD0BF72341}" type="pres">
      <dgm:prSet presAssocID="{6F84934F-D1CC-4AF0-9B29-BA46BFB1F65C}" presName="spNode" presStyleCnt="0"/>
      <dgm:spPr/>
    </dgm:pt>
    <dgm:pt modelId="{EBB762C2-49B2-4576-BEEC-E5EEC8755D13}" type="pres">
      <dgm:prSet presAssocID="{1351D06F-C3EF-47B8-89A4-BA7077CAA711}" presName="sibTrans" presStyleLbl="sibTrans1D1" presStyleIdx="0" presStyleCnt="4"/>
      <dgm:spPr/>
      <dgm:t>
        <a:bodyPr/>
        <a:lstStyle/>
        <a:p>
          <a:endParaRPr lang="en-US"/>
        </a:p>
      </dgm:t>
    </dgm:pt>
    <dgm:pt modelId="{432657B7-7FD8-4183-991D-FED4B85F5B76}" type="pres">
      <dgm:prSet presAssocID="{90FE8F24-7E1A-4732-8540-00198469FBA8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87A284-35AF-469A-8FAB-BB312FF6AF8E}" type="pres">
      <dgm:prSet presAssocID="{90FE8F24-7E1A-4732-8540-00198469FBA8}" presName="spNode" presStyleCnt="0"/>
      <dgm:spPr/>
    </dgm:pt>
    <dgm:pt modelId="{CD5C18D1-2300-4E6D-86C2-831D6BF08C75}" type="pres">
      <dgm:prSet presAssocID="{A1773B25-99F3-49C4-B059-B100E7FDA8B6}" presName="sibTrans" presStyleLbl="sibTrans1D1" presStyleIdx="1" presStyleCnt="4"/>
      <dgm:spPr/>
      <dgm:t>
        <a:bodyPr/>
        <a:lstStyle/>
        <a:p>
          <a:endParaRPr lang="en-US"/>
        </a:p>
      </dgm:t>
    </dgm:pt>
    <dgm:pt modelId="{2CEEA228-3641-4C30-8333-C2F57C02A550}" type="pres">
      <dgm:prSet presAssocID="{A7F3AF83-FB54-41D2-9F85-A9E7EBB5DF9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F08B09-667C-468A-9F58-0B5203BF87A4}" type="pres">
      <dgm:prSet presAssocID="{A7F3AF83-FB54-41D2-9F85-A9E7EBB5DF95}" presName="spNode" presStyleCnt="0"/>
      <dgm:spPr/>
    </dgm:pt>
    <dgm:pt modelId="{71EDE2D4-8EA3-4C4E-843E-F9AE89A22EA4}" type="pres">
      <dgm:prSet presAssocID="{E233C0E4-94CC-46E5-9EC1-5C117AC174F2}" presName="sibTrans" presStyleLbl="sibTrans1D1" presStyleIdx="2" presStyleCnt="4"/>
      <dgm:spPr/>
      <dgm:t>
        <a:bodyPr/>
        <a:lstStyle/>
        <a:p>
          <a:endParaRPr lang="en-US"/>
        </a:p>
      </dgm:t>
    </dgm:pt>
    <dgm:pt modelId="{2B7A3461-508B-4BE0-B04F-CADFBC3787C4}" type="pres">
      <dgm:prSet presAssocID="{FA00F1C5-217F-4368-87EB-58503A46EC0F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8C6CB7-4C4C-4E7D-9F56-2F55B4261D4B}" type="pres">
      <dgm:prSet presAssocID="{FA00F1C5-217F-4368-87EB-58503A46EC0F}" presName="spNode" presStyleCnt="0"/>
      <dgm:spPr/>
    </dgm:pt>
    <dgm:pt modelId="{B8CCA7E1-D9BD-4F4A-88F5-38CDAFBB14D2}" type="pres">
      <dgm:prSet presAssocID="{76CD52BE-6488-4931-B457-82ADE6C84D17}" presName="sibTrans" presStyleLbl="sibTrans1D1" presStyleIdx="3" presStyleCnt="4"/>
      <dgm:spPr/>
      <dgm:t>
        <a:bodyPr/>
        <a:lstStyle/>
        <a:p>
          <a:endParaRPr lang="en-US"/>
        </a:p>
      </dgm:t>
    </dgm:pt>
  </dgm:ptLst>
  <dgm:cxnLst>
    <dgm:cxn modelId="{DB77EE00-77DD-4F23-81F7-9753C14318C9}" srcId="{4A2EF946-1B09-4A4E-967A-78C61485BC19}" destId="{90FE8F24-7E1A-4732-8540-00198469FBA8}" srcOrd="1" destOrd="0" parTransId="{67946794-68FF-48F6-A3E5-0EF20124F2E5}" sibTransId="{A1773B25-99F3-49C4-B059-B100E7FDA8B6}"/>
    <dgm:cxn modelId="{648EC854-37BF-47B2-B319-FDD46126063C}" type="presOf" srcId="{90FE8F24-7E1A-4732-8540-00198469FBA8}" destId="{432657B7-7FD8-4183-991D-FED4B85F5B76}" srcOrd="0" destOrd="0" presId="urn:microsoft.com/office/officeart/2005/8/layout/cycle6"/>
    <dgm:cxn modelId="{D3E23888-D738-436B-A4CE-B0DC52ECE2FE}" srcId="{4A2EF946-1B09-4A4E-967A-78C61485BC19}" destId="{FA00F1C5-217F-4368-87EB-58503A46EC0F}" srcOrd="3" destOrd="0" parTransId="{7784388C-A84D-4D75-8B20-F9743A481ECA}" sibTransId="{76CD52BE-6488-4931-B457-82ADE6C84D17}"/>
    <dgm:cxn modelId="{A4BF5551-D4E1-41BE-93B0-5CB7F853C3E4}" srcId="{4A2EF946-1B09-4A4E-967A-78C61485BC19}" destId="{6F84934F-D1CC-4AF0-9B29-BA46BFB1F65C}" srcOrd="0" destOrd="0" parTransId="{4EF7B077-D329-4A4A-AD20-A9C7503B072D}" sibTransId="{1351D06F-C3EF-47B8-89A4-BA7077CAA711}"/>
    <dgm:cxn modelId="{C2035731-B776-4AC9-9EAA-13ED0A694BD9}" type="presOf" srcId="{4A2EF946-1B09-4A4E-967A-78C61485BC19}" destId="{7E0E2C0E-E600-4443-AFA4-F05BC66ED228}" srcOrd="0" destOrd="0" presId="urn:microsoft.com/office/officeart/2005/8/layout/cycle6"/>
    <dgm:cxn modelId="{0EDA469C-D51B-4A7F-95B5-A18FFDAD7FCF}" type="presOf" srcId="{A1773B25-99F3-49C4-B059-B100E7FDA8B6}" destId="{CD5C18D1-2300-4E6D-86C2-831D6BF08C75}" srcOrd="0" destOrd="0" presId="urn:microsoft.com/office/officeart/2005/8/layout/cycle6"/>
    <dgm:cxn modelId="{B4C19EB7-8488-4A18-B045-FF3D37002C1F}" srcId="{4A2EF946-1B09-4A4E-967A-78C61485BC19}" destId="{A7F3AF83-FB54-41D2-9F85-A9E7EBB5DF95}" srcOrd="2" destOrd="0" parTransId="{51D7FBF5-43D6-415B-96FD-33909B472133}" sibTransId="{E233C0E4-94CC-46E5-9EC1-5C117AC174F2}"/>
    <dgm:cxn modelId="{5B47B095-5D5B-4DAD-BDD8-8CF1C2FC8528}" type="presOf" srcId="{1351D06F-C3EF-47B8-89A4-BA7077CAA711}" destId="{EBB762C2-49B2-4576-BEEC-E5EEC8755D13}" srcOrd="0" destOrd="0" presId="urn:microsoft.com/office/officeart/2005/8/layout/cycle6"/>
    <dgm:cxn modelId="{EC2038EE-29FA-44D9-97D8-D69DB3C7CAF4}" type="presOf" srcId="{E233C0E4-94CC-46E5-9EC1-5C117AC174F2}" destId="{71EDE2D4-8EA3-4C4E-843E-F9AE89A22EA4}" srcOrd="0" destOrd="0" presId="urn:microsoft.com/office/officeart/2005/8/layout/cycle6"/>
    <dgm:cxn modelId="{22E4FD33-2F16-4ECE-AA22-2ECDE6C930C9}" type="presOf" srcId="{76CD52BE-6488-4931-B457-82ADE6C84D17}" destId="{B8CCA7E1-D9BD-4F4A-88F5-38CDAFBB14D2}" srcOrd="0" destOrd="0" presId="urn:microsoft.com/office/officeart/2005/8/layout/cycle6"/>
    <dgm:cxn modelId="{C38D4B41-084F-4BBF-A290-7FA583CBFE5D}" type="presOf" srcId="{A7F3AF83-FB54-41D2-9F85-A9E7EBB5DF95}" destId="{2CEEA228-3641-4C30-8333-C2F57C02A550}" srcOrd="0" destOrd="0" presId="urn:microsoft.com/office/officeart/2005/8/layout/cycle6"/>
    <dgm:cxn modelId="{1050E12D-9017-49F7-B91B-F47A2A2A41A9}" type="presOf" srcId="{FA00F1C5-217F-4368-87EB-58503A46EC0F}" destId="{2B7A3461-508B-4BE0-B04F-CADFBC3787C4}" srcOrd="0" destOrd="0" presId="urn:microsoft.com/office/officeart/2005/8/layout/cycle6"/>
    <dgm:cxn modelId="{C4332C7A-C1DD-4ED6-87DA-5E208665E55C}" type="presOf" srcId="{6F84934F-D1CC-4AF0-9B29-BA46BFB1F65C}" destId="{0668582B-1280-43AD-AC75-D6F0A24616A2}" srcOrd="0" destOrd="0" presId="urn:microsoft.com/office/officeart/2005/8/layout/cycle6"/>
    <dgm:cxn modelId="{4980A622-8186-42C4-A263-61834B0B6DEF}" type="presParOf" srcId="{7E0E2C0E-E600-4443-AFA4-F05BC66ED228}" destId="{0668582B-1280-43AD-AC75-D6F0A24616A2}" srcOrd="0" destOrd="0" presId="urn:microsoft.com/office/officeart/2005/8/layout/cycle6"/>
    <dgm:cxn modelId="{2E716F13-1EDF-43A7-A476-054C147549BD}" type="presParOf" srcId="{7E0E2C0E-E600-4443-AFA4-F05BC66ED228}" destId="{73057768-9B1F-4E49-ABBB-21AD0BF72341}" srcOrd="1" destOrd="0" presId="urn:microsoft.com/office/officeart/2005/8/layout/cycle6"/>
    <dgm:cxn modelId="{F8E93D63-0602-43E5-9509-EA65B0FAD61E}" type="presParOf" srcId="{7E0E2C0E-E600-4443-AFA4-F05BC66ED228}" destId="{EBB762C2-49B2-4576-BEEC-E5EEC8755D13}" srcOrd="2" destOrd="0" presId="urn:microsoft.com/office/officeart/2005/8/layout/cycle6"/>
    <dgm:cxn modelId="{3B357249-52A1-4024-9E8B-A11B815B875F}" type="presParOf" srcId="{7E0E2C0E-E600-4443-AFA4-F05BC66ED228}" destId="{432657B7-7FD8-4183-991D-FED4B85F5B76}" srcOrd="3" destOrd="0" presId="urn:microsoft.com/office/officeart/2005/8/layout/cycle6"/>
    <dgm:cxn modelId="{7BA2196C-01CE-456F-A987-D290CF849D18}" type="presParOf" srcId="{7E0E2C0E-E600-4443-AFA4-F05BC66ED228}" destId="{2F87A284-35AF-469A-8FAB-BB312FF6AF8E}" srcOrd="4" destOrd="0" presId="urn:microsoft.com/office/officeart/2005/8/layout/cycle6"/>
    <dgm:cxn modelId="{AD224C83-4550-491A-8A25-5FB28A57FE26}" type="presParOf" srcId="{7E0E2C0E-E600-4443-AFA4-F05BC66ED228}" destId="{CD5C18D1-2300-4E6D-86C2-831D6BF08C75}" srcOrd="5" destOrd="0" presId="urn:microsoft.com/office/officeart/2005/8/layout/cycle6"/>
    <dgm:cxn modelId="{018B5107-960D-4913-A532-43AC111FFCAF}" type="presParOf" srcId="{7E0E2C0E-E600-4443-AFA4-F05BC66ED228}" destId="{2CEEA228-3641-4C30-8333-C2F57C02A550}" srcOrd="6" destOrd="0" presId="urn:microsoft.com/office/officeart/2005/8/layout/cycle6"/>
    <dgm:cxn modelId="{9094FAAB-F601-481F-90E6-BBFE661899A5}" type="presParOf" srcId="{7E0E2C0E-E600-4443-AFA4-F05BC66ED228}" destId="{6FF08B09-667C-468A-9F58-0B5203BF87A4}" srcOrd="7" destOrd="0" presId="urn:microsoft.com/office/officeart/2005/8/layout/cycle6"/>
    <dgm:cxn modelId="{D6F92E67-DDA0-4419-BBE8-11896E396492}" type="presParOf" srcId="{7E0E2C0E-E600-4443-AFA4-F05BC66ED228}" destId="{71EDE2D4-8EA3-4C4E-843E-F9AE89A22EA4}" srcOrd="8" destOrd="0" presId="urn:microsoft.com/office/officeart/2005/8/layout/cycle6"/>
    <dgm:cxn modelId="{A8DCC3BC-5442-4A4A-BA32-381EBACA2D42}" type="presParOf" srcId="{7E0E2C0E-E600-4443-AFA4-F05BC66ED228}" destId="{2B7A3461-508B-4BE0-B04F-CADFBC3787C4}" srcOrd="9" destOrd="0" presId="urn:microsoft.com/office/officeart/2005/8/layout/cycle6"/>
    <dgm:cxn modelId="{149A6A42-2F33-42D5-B941-0F7955DF197E}" type="presParOf" srcId="{7E0E2C0E-E600-4443-AFA4-F05BC66ED228}" destId="{C48C6CB7-4C4C-4E7D-9F56-2F55B4261D4B}" srcOrd="10" destOrd="0" presId="urn:microsoft.com/office/officeart/2005/8/layout/cycle6"/>
    <dgm:cxn modelId="{89F4CDD5-324E-4B12-8441-D0FC2F7B6BE1}" type="presParOf" srcId="{7E0E2C0E-E600-4443-AFA4-F05BC66ED228}" destId="{B8CCA7E1-D9BD-4F4A-88F5-38CDAFBB14D2}" srcOrd="11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A61E91-0564-4553-8BBE-5FD06C8FF930}" type="doc">
      <dgm:prSet loTypeId="urn:microsoft.com/office/officeart/2005/8/layout/hProcess1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575FAA12-FB52-479B-9D1D-F1203FE3D30E}">
      <dgm:prSet/>
      <dgm:spPr>
        <a:xfrm>
          <a:off x="397" y="0"/>
          <a:ext cx="1198371" cy="180441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DCE/RPC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4B44C502-46E0-4402-90F9-71C61F712B56}" type="parTrans" cxnId="{1FC83B9C-FE75-42FA-BAEE-459F1F8563E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765CE70-885A-4125-B421-63EFB29F28A5}" type="sibTrans" cxnId="{1FC83B9C-FE75-42FA-BAEE-459F1F8563E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32FE91F-07AE-4FB1-810D-318AA8ABD10D}">
      <dgm:prSet/>
      <dgm:spPr>
        <a:xfrm>
          <a:off x="1258686" y="2706624"/>
          <a:ext cx="1198371" cy="180441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MSRPC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4A2CCD22-D706-45D6-AB6E-4719A8978CD6}" type="parTrans" cxnId="{8C55E736-EB8C-4FD3-9D40-0D2A3620A42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AA967F9-6B86-4327-A622-589889184BA9}" type="sibTrans" cxnId="{8C55E736-EB8C-4FD3-9D40-0D2A3620A420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5F90E3C-8CFA-4C6C-BE94-D7A7A4190F12}">
      <dgm:prSet/>
      <dgm:spPr>
        <a:xfrm>
          <a:off x="2516976" y="0"/>
          <a:ext cx="1198371" cy="180441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XML-RPC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A20F0E01-81A2-428C-9C30-08FB9948B464}" type="parTrans" cxnId="{B22D67BA-E54A-403F-91A3-B73B734835C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7634809-316B-4405-BADD-D18D78905C41}" type="sibTrans" cxnId="{B22D67BA-E54A-403F-91A3-B73B734835C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67C681B-BD84-401B-8A11-98519B3866E7}">
      <dgm:prSet/>
      <dgm:spPr>
        <a:xfrm>
          <a:off x="3775266" y="2706624"/>
          <a:ext cx="1198371" cy="180441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SOAP 1.0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99D97745-C23F-4EFB-A68B-299D67205A1F}" type="parTrans" cxnId="{8888DAE3-40D9-4342-840C-BD7E3E03C49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AA425FF-1E8C-4E82-99ED-D4E7153A54CA}" type="sibTrans" cxnId="{8888DAE3-40D9-4342-840C-BD7E3E03C49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2A7BD4C-1366-4A69-8CF6-7CFAE1B519BB}">
      <dgm:prSet/>
      <dgm:spPr>
        <a:xfrm>
          <a:off x="5033556" y="0"/>
          <a:ext cx="1198371" cy="180441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SOAP 1.1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66EE6276-5F26-457B-8807-44C3F8C0E428}" type="parTrans" cxnId="{9D06132C-0A46-4AA6-AD84-686CE8EC175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7132796-FC75-4D14-A68C-5D0D54467E1F}" type="sibTrans" cxnId="{9D06132C-0A46-4AA6-AD84-686CE8EC175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612F058-27B9-4746-A41E-05849380F3D0}">
      <dgm:prSet/>
      <dgm:spPr>
        <a:xfrm>
          <a:off x="6291845" y="2706624"/>
          <a:ext cx="1198371" cy="180441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SOAP 1.2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76A607F5-88D5-44EB-BD80-162F110B3D08}" type="parTrans" cxnId="{D514E2BD-6ABF-470D-BAEA-EC842680516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49F625C-785C-429D-A900-BCCD45AECDDE}" type="sibTrans" cxnId="{D514E2BD-6ABF-470D-BAEA-EC842680516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D37761D-D040-4ED7-9CBE-3DC36EB2A8D1}">
      <dgm:prSet/>
      <dgm:spPr>
        <a:xfrm>
          <a:off x="397" y="0"/>
          <a:ext cx="1198371" cy="180441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1990s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A8E57ED2-BB85-410F-B374-4D281B29F780}" type="parTrans" cxnId="{9506E785-8691-4331-B031-0BD7C312970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AA6EF19-C7DB-4EA4-9AC1-E17F7EF49111}" type="sibTrans" cxnId="{9506E785-8691-4331-B031-0BD7C312970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DDC7DAF-379F-4AA9-9290-28C161101B1F}">
      <dgm:prSet/>
      <dgm:spPr>
        <a:xfrm>
          <a:off x="1258686" y="2706624"/>
          <a:ext cx="1198371" cy="180441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1990s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64892E11-AC43-4CA6-BB00-1555B5F6FA7E}" type="parTrans" cxnId="{EA18403D-E66B-4DB7-881F-4D48223B3D3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CC34407-DF69-4499-B64C-81ADF1B7875C}" type="sibTrans" cxnId="{EA18403D-E66B-4DB7-881F-4D48223B3D3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CE5FBE2-48EB-45F0-9BB1-07B9278BA056}">
      <dgm:prSet/>
      <dgm:spPr>
        <a:xfrm>
          <a:off x="2516976" y="0"/>
          <a:ext cx="1198371" cy="180441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1998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44E7B882-4F5A-41F5-94E5-39BEE3AC1E05}" type="parTrans" cxnId="{F053BAB4-1CD2-4B77-B56F-32C3FCC7F1C4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BB24976-8A69-4AC9-95C6-82A1C4CD044D}" type="sibTrans" cxnId="{F053BAB4-1CD2-4B77-B56F-32C3FCC7F1C4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8ECA085-F215-4698-893A-ECC1AA6C4F2B}">
      <dgm:prSet/>
      <dgm:spPr>
        <a:xfrm>
          <a:off x="3775266" y="2706624"/>
          <a:ext cx="1198371" cy="180441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1999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0C057E1A-67C9-4DD5-8981-CBEE53E6475A}" type="parTrans" cxnId="{C416415F-F60D-4BAC-A9C0-6F7319767E0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851310D-D391-40CA-8297-1FBE2244F76D}" type="sibTrans" cxnId="{C416415F-F60D-4BAC-A9C0-6F7319767E0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4F6F04-9A6E-4FF8-87BF-CA0DBCBAC6E8}">
      <dgm:prSet/>
      <dgm:spPr>
        <a:xfrm>
          <a:off x="5033556" y="0"/>
          <a:ext cx="1198371" cy="180441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2000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979671C8-7BE1-4099-8112-D669BB12B805}" type="parTrans" cxnId="{7E943CB0-E7EB-4FAA-BBBE-3576E4EB58E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66CE20FF-A947-4DCA-9F6F-828F2E3242A6}" type="sibTrans" cxnId="{7E943CB0-E7EB-4FAA-BBBE-3576E4EB58E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0784771-2E5C-446D-B18B-9BA718B4E1FA}">
      <dgm:prSet/>
      <dgm:spPr>
        <a:xfrm>
          <a:off x="6291845" y="2706624"/>
          <a:ext cx="1198371" cy="180441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2003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5000A40F-1DAE-459D-91BF-FF7FBBA282E3}" type="parTrans" cxnId="{DC0E4B23-E408-418D-AA1C-E4375840E7D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893A848-B835-4762-A4B3-583DDC0A8F22}" type="sibTrans" cxnId="{DC0E4B23-E408-418D-AA1C-E4375840E7D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FA5EF60-36DA-4FB4-9F6B-D2403031DD11}">
      <dgm:prSet/>
      <dgm:spPr>
        <a:xfrm>
          <a:off x="7550135" y="0"/>
          <a:ext cx="1198371" cy="180441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pPr rtl="0"/>
          <a:r>
            <a:rPr lang="en-US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JSON-RPC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8E8DFE1A-F26B-4498-A990-8CB4CA8E048B}" type="parTrans" cxnId="{174B665A-1EE6-498E-8A1A-8CE4C8087F3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B16D831-D210-4730-84C2-0A2A2C707E0B}" type="sibTrans" cxnId="{174B665A-1EE6-498E-8A1A-8CE4C8087F3B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3FB1F8A-C13C-49DC-8A71-8A417FA5CF8D}">
      <dgm:prSet/>
      <dgm:spPr>
        <a:xfrm>
          <a:off x="7550135" y="0"/>
          <a:ext cx="1198371" cy="180441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2005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5DD81C83-A509-4556-81D1-57A09B27E8A1}" type="parTrans" cxnId="{8756E581-1BC6-4BA7-9EC3-A6DA7FB87C22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163E8E5-7AE6-4D14-B152-53966B49F12C}" type="sibTrans" cxnId="{8756E581-1BC6-4BA7-9EC3-A6DA7FB87C22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4B6A2EA-5E3E-4AC9-9861-6DAFB8F2A5CF}">
      <dgm:prSet/>
      <dgm:spPr>
        <a:xfrm>
          <a:off x="8808425" y="2706624"/>
          <a:ext cx="1198371" cy="180441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b="0" dirty="0" err="1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gRPC</a:t>
          </a:r>
          <a:r>
            <a:rPr lang="en-US" b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 </a:t>
          </a:r>
          <a:endParaRPr lang="ru-RU" b="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885FE11C-371B-4A74-A6C2-40D8A1FEDC71}" type="parTrans" cxnId="{1E78B0F8-71A3-4D1B-B246-1692332D1CF9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B4AC87E7-158C-4E28-9DBD-79B8403CCD37}" type="sibTrans" cxnId="{1E78B0F8-71A3-4D1B-B246-1692332D1CF9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040EFF8-DA26-4E8E-B978-E1A0CBAC376A}">
      <dgm:prSet/>
      <dgm:spPr>
        <a:xfrm>
          <a:off x="8808425" y="2706624"/>
          <a:ext cx="1198371" cy="1804416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20</a:t>
          </a:r>
          <a:r>
            <a:rPr lang="ru-RU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16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94A65173-BA88-432D-912B-13B70F8E9FA1}" type="parTrans" cxnId="{ED1D9F8E-85C0-4240-A880-6E978D0553B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1F51861-46EB-4544-9548-143B5BF870CF}" type="sibTrans" cxnId="{ED1D9F8E-85C0-4240-A880-6E978D0553B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C59223E-432A-4FE9-9514-2D38BA61A049}" type="pres">
      <dgm:prSet presAssocID="{FBA61E91-0564-4553-8BBE-5FD06C8FF93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4EF3EB-646D-461D-B70E-C8EB63802048}" type="pres">
      <dgm:prSet presAssocID="{FBA61E91-0564-4553-8BBE-5FD06C8FF930}" presName="arrow" presStyleLbl="bgShp" presStyleIdx="0" presStyleCnt="1"/>
      <dgm:spPr>
        <a:xfrm>
          <a:off x="0" y="1353312"/>
          <a:ext cx="11119103" cy="1804416"/>
        </a:xfrm>
        <a:prstGeom prst="notchedRightArrow">
          <a:avLst/>
        </a:prstGeom>
        <a:solidFill>
          <a:srgbClr val="A3C64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ru-RU"/>
        </a:p>
      </dgm:t>
    </dgm:pt>
    <dgm:pt modelId="{62359A82-F59F-4979-9CBC-6B45E84D8712}" type="pres">
      <dgm:prSet presAssocID="{FBA61E91-0564-4553-8BBE-5FD06C8FF930}" presName="points" presStyleCnt="0"/>
      <dgm:spPr/>
    </dgm:pt>
    <dgm:pt modelId="{EFA75B10-3EF6-4298-A2E0-54345C196B99}" type="pres">
      <dgm:prSet presAssocID="{575FAA12-FB52-479B-9D1D-F1203FE3D30E}" presName="compositeA" presStyleCnt="0"/>
      <dgm:spPr/>
    </dgm:pt>
    <dgm:pt modelId="{3C1B88F5-7C77-4F49-96D6-094717CC1888}" type="pres">
      <dgm:prSet presAssocID="{575FAA12-FB52-479B-9D1D-F1203FE3D30E}" presName="textA" presStyleLbl="revTx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80F082-EB15-41B8-BD0C-AB9A9E94C971}" type="pres">
      <dgm:prSet presAssocID="{575FAA12-FB52-479B-9D1D-F1203FE3D30E}" presName="circleA" presStyleLbl="node1" presStyleIdx="0" presStyleCnt="8"/>
      <dgm:spPr>
        <a:xfrm>
          <a:off x="374030" y="2029968"/>
          <a:ext cx="451104" cy="451104"/>
        </a:xfrm>
        <a:prstGeom prst="ellipse">
          <a:avLst/>
        </a:prstGeom>
        <a:solidFill>
          <a:srgbClr val="A3C644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552BA2CC-DBC2-433F-9627-62190A9A5ECA}" type="pres">
      <dgm:prSet presAssocID="{575FAA12-FB52-479B-9D1D-F1203FE3D30E}" presName="spaceA" presStyleCnt="0"/>
      <dgm:spPr/>
    </dgm:pt>
    <dgm:pt modelId="{2EE4E336-0B66-4711-B8B1-EFA3ABDF7CEF}" type="pres">
      <dgm:prSet presAssocID="{F765CE70-885A-4125-B421-63EFB29F28A5}" presName="space" presStyleCnt="0"/>
      <dgm:spPr/>
    </dgm:pt>
    <dgm:pt modelId="{3A0E9569-ADC4-4C2E-A7E9-94ABD994B9BA}" type="pres">
      <dgm:prSet presAssocID="{632FE91F-07AE-4FB1-810D-318AA8ABD10D}" presName="compositeB" presStyleCnt="0"/>
      <dgm:spPr/>
    </dgm:pt>
    <dgm:pt modelId="{BD07D599-5D91-4FF4-BEDA-BE1A451150DB}" type="pres">
      <dgm:prSet presAssocID="{632FE91F-07AE-4FB1-810D-318AA8ABD10D}" presName="textB" presStyleLbl="revTx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937064-6ABA-4E2D-8220-25B1CA9E6C0A}" type="pres">
      <dgm:prSet presAssocID="{632FE91F-07AE-4FB1-810D-318AA8ABD10D}" presName="circleB" presStyleLbl="node1" presStyleIdx="1" presStyleCnt="8"/>
      <dgm:spPr>
        <a:xfrm>
          <a:off x="1632320" y="2029968"/>
          <a:ext cx="451104" cy="451104"/>
        </a:xfrm>
        <a:prstGeom prst="ellipse">
          <a:avLst/>
        </a:prstGeom>
        <a:solidFill>
          <a:srgbClr val="A3C644">
            <a:hueOff val="2289"/>
            <a:satOff val="-1179"/>
            <a:lumOff val="-1541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5DA65FFE-BFBB-4081-8D15-D519F8BF957E}" type="pres">
      <dgm:prSet presAssocID="{632FE91F-07AE-4FB1-810D-318AA8ABD10D}" presName="spaceB" presStyleCnt="0"/>
      <dgm:spPr/>
    </dgm:pt>
    <dgm:pt modelId="{CC487CE3-C0DB-44E3-97FE-BDBA2E497D65}" type="pres">
      <dgm:prSet presAssocID="{CAA967F9-6B86-4327-A622-589889184BA9}" presName="space" presStyleCnt="0"/>
      <dgm:spPr/>
    </dgm:pt>
    <dgm:pt modelId="{12E297A0-526B-4DE6-B8D1-1AF8FCDA160C}" type="pres">
      <dgm:prSet presAssocID="{75F90E3C-8CFA-4C6C-BE94-D7A7A4190F12}" presName="compositeA" presStyleCnt="0"/>
      <dgm:spPr/>
    </dgm:pt>
    <dgm:pt modelId="{353CD99A-86F0-426F-8F81-654BF6BA95BD}" type="pres">
      <dgm:prSet presAssocID="{75F90E3C-8CFA-4C6C-BE94-D7A7A4190F12}" presName="textA" presStyleLbl="revTx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4BE1F9-3290-4BA5-827A-CA7B460EAAA8}" type="pres">
      <dgm:prSet presAssocID="{75F90E3C-8CFA-4C6C-BE94-D7A7A4190F12}" presName="circleA" presStyleLbl="node1" presStyleIdx="2" presStyleCnt="8"/>
      <dgm:spPr>
        <a:xfrm>
          <a:off x="2890610" y="2029968"/>
          <a:ext cx="451104" cy="451104"/>
        </a:xfrm>
        <a:prstGeom prst="ellipse">
          <a:avLst/>
        </a:prstGeom>
        <a:solidFill>
          <a:srgbClr val="A3C644">
            <a:hueOff val="4577"/>
            <a:satOff val="-2358"/>
            <a:lumOff val="-3081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281D3BE1-2D16-4152-BC8A-4C61D1D5B7D3}" type="pres">
      <dgm:prSet presAssocID="{75F90E3C-8CFA-4C6C-BE94-D7A7A4190F12}" presName="spaceA" presStyleCnt="0"/>
      <dgm:spPr/>
    </dgm:pt>
    <dgm:pt modelId="{942B95C2-EEF8-49E1-819E-A4A9728A8BA0}" type="pres">
      <dgm:prSet presAssocID="{47634809-316B-4405-BADD-D18D78905C41}" presName="space" presStyleCnt="0"/>
      <dgm:spPr/>
    </dgm:pt>
    <dgm:pt modelId="{C2546E18-65CE-48EB-9507-C7B196351988}" type="pres">
      <dgm:prSet presAssocID="{267C681B-BD84-401B-8A11-98519B3866E7}" presName="compositeB" presStyleCnt="0"/>
      <dgm:spPr/>
    </dgm:pt>
    <dgm:pt modelId="{51BD28C2-7893-4045-BA3C-8AEDAF4B8893}" type="pres">
      <dgm:prSet presAssocID="{267C681B-BD84-401B-8A11-98519B3866E7}" presName="textB" presStyleLbl="revTx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636575-45EA-4DA7-A6C2-4EF0951A03E1}" type="pres">
      <dgm:prSet presAssocID="{267C681B-BD84-401B-8A11-98519B3866E7}" presName="circleB" presStyleLbl="node1" presStyleIdx="3" presStyleCnt="8"/>
      <dgm:spPr>
        <a:xfrm>
          <a:off x="4148899" y="2029968"/>
          <a:ext cx="451104" cy="451104"/>
        </a:xfrm>
        <a:prstGeom prst="ellipse">
          <a:avLst/>
        </a:prstGeom>
        <a:solidFill>
          <a:srgbClr val="A3C644">
            <a:hueOff val="6866"/>
            <a:satOff val="-3537"/>
            <a:lumOff val="-4622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F010B392-F0D1-4B20-AF93-2CCEF3F10C1C}" type="pres">
      <dgm:prSet presAssocID="{267C681B-BD84-401B-8A11-98519B3866E7}" presName="spaceB" presStyleCnt="0"/>
      <dgm:spPr/>
    </dgm:pt>
    <dgm:pt modelId="{2C31F3D1-4FA2-460A-85BA-4E2B1D5A81CB}" type="pres">
      <dgm:prSet presAssocID="{FAA425FF-1E8C-4E82-99ED-D4E7153A54CA}" presName="space" presStyleCnt="0"/>
      <dgm:spPr/>
    </dgm:pt>
    <dgm:pt modelId="{0D8569DE-1D10-4507-9231-A6A7BD86C1D5}" type="pres">
      <dgm:prSet presAssocID="{B2A7BD4C-1366-4A69-8CF6-7CFAE1B519BB}" presName="compositeA" presStyleCnt="0"/>
      <dgm:spPr/>
    </dgm:pt>
    <dgm:pt modelId="{BE3228D3-C9BD-433A-B0DF-BD1697ADDD26}" type="pres">
      <dgm:prSet presAssocID="{B2A7BD4C-1366-4A69-8CF6-7CFAE1B519BB}" presName="textA" presStyleLbl="revTx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CB784-1306-4110-AA00-AAB5F2CB74BF}" type="pres">
      <dgm:prSet presAssocID="{B2A7BD4C-1366-4A69-8CF6-7CFAE1B519BB}" presName="circleA" presStyleLbl="node1" presStyleIdx="4" presStyleCnt="8"/>
      <dgm:spPr>
        <a:xfrm>
          <a:off x="5407189" y="2029968"/>
          <a:ext cx="451104" cy="451104"/>
        </a:xfrm>
        <a:prstGeom prst="ellipse">
          <a:avLst/>
        </a:prstGeom>
        <a:solidFill>
          <a:srgbClr val="A3C644">
            <a:hueOff val="9154"/>
            <a:satOff val="-4716"/>
            <a:lumOff val="-616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AE070FC4-30FE-477E-8C1F-0220FD29A0D5}" type="pres">
      <dgm:prSet presAssocID="{B2A7BD4C-1366-4A69-8CF6-7CFAE1B519BB}" presName="spaceA" presStyleCnt="0"/>
      <dgm:spPr/>
    </dgm:pt>
    <dgm:pt modelId="{D2EF7DF7-430F-45AB-A546-65F548449FD3}" type="pres">
      <dgm:prSet presAssocID="{27132796-FC75-4D14-A68C-5D0D54467E1F}" presName="space" presStyleCnt="0"/>
      <dgm:spPr/>
    </dgm:pt>
    <dgm:pt modelId="{EA2F18BC-6287-4B10-94EC-D8CA4E277DD8}" type="pres">
      <dgm:prSet presAssocID="{5612F058-27B9-4746-A41E-05849380F3D0}" presName="compositeB" presStyleCnt="0"/>
      <dgm:spPr/>
    </dgm:pt>
    <dgm:pt modelId="{7F6A25B7-F895-4C92-BACC-7643BD70EE34}" type="pres">
      <dgm:prSet presAssocID="{5612F058-27B9-4746-A41E-05849380F3D0}" presName="textB" presStyleLbl="revTx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E3B906-EA3E-4D40-866A-ACF2CC01C603}" type="pres">
      <dgm:prSet presAssocID="{5612F058-27B9-4746-A41E-05849380F3D0}" presName="circleB" presStyleLbl="node1" presStyleIdx="5" presStyleCnt="8"/>
      <dgm:spPr>
        <a:xfrm>
          <a:off x="6665479" y="2029968"/>
          <a:ext cx="451104" cy="451104"/>
        </a:xfrm>
        <a:prstGeom prst="ellipse">
          <a:avLst/>
        </a:prstGeom>
        <a:solidFill>
          <a:srgbClr val="A3C644">
            <a:hueOff val="11443"/>
            <a:satOff val="-5895"/>
            <a:lumOff val="-7704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44A41A00-8371-4669-BA13-CA622F234190}" type="pres">
      <dgm:prSet presAssocID="{5612F058-27B9-4746-A41E-05849380F3D0}" presName="spaceB" presStyleCnt="0"/>
      <dgm:spPr/>
    </dgm:pt>
    <dgm:pt modelId="{51E02875-02C6-423E-962F-167C7B8D639D}" type="pres">
      <dgm:prSet presAssocID="{749F625C-785C-429D-A900-BCCD45AECDDE}" presName="space" presStyleCnt="0"/>
      <dgm:spPr/>
    </dgm:pt>
    <dgm:pt modelId="{65C4466C-1019-492A-9310-E438A782DD9B}" type="pres">
      <dgm:prSet presAssocID="{0FA5EF60-36DA-4FB4-9F6B-D2403031DD11}" presName="compositeA" presStyleCnt="0"/>
      <dgm:spPr/>
    </dgm:pt>
    <dgm:pt modelId="{503DB344-2ED3-4CA7-AA63-E117AA58FCE6}" type="pres">
      <dgm:prSet presAssocID="{0FA5EF60-36DA-4FB4-9F6B-D2403031DD11}" presName="textA" presStyleLbl="revTx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5CC465-908E-4907-8416-17FAD82F4EB7}" type="pres">
      <dgm:prSet presAssocID="{0FA5EF60-36DA-4FB4-9F6B-D2403031DD11}" presName="circleA" presStyleLbl="node1" presStyleIdx="6" presStyleCnt="8"/>
      <dgm:spPr>
        <a:xfrm>
          <a:off x="7923769" y="2029968"/>
          <a:ext cx="451104" cy="451104"/>
        </a:xfrm>
        <a:prstGeom prst="ellipse">
          <a:avLst/>
        </a:prstGeom>
        <a:solidFill>
          <a:srgbClr val="A3C644">
            <a:hueOff val="13731"/>
            <a:satOff val="-7074"/>
            <a:lumOff val="-9244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B6B197D7-38E6-4301-8B10-29C40D0502E2}" type="pres">
      <dgm:prSet presAssocID="{0FA5EF60-36DA-4FB4-9F6B-D2403031DD11}" presName="spaceA" presStyleCnt="0"/>
      <dgm:spPr/>
    </dgm:pt>
    <dgm:pt modelId="{86E77BA3-2711-4A12-9AA6-C0D6A3F0F9E1}" type="pres">
      <dgm:prSet presAssocID="{2B16D831-D210-4730-84C2-0A2A2C707E0B}" presName="space" presStyleCnt="0"/>
      <dgm:spPr/>
    </dgm:pt>
    <dgm:pt modelId="{92ADE21C-438E-44F9-9825-97D455B80B53}" type="pres">
      <dgm:prSet presAssocID="{C4B6A2EA-5E3E-4AC9-9861-6DAFB8F2A5CF}" presName="compositeB" presStyleCnt="0"/>
      <dgm:spPr/>
    </dgm:pt>
    <dgm:pt modelId="{D8CEDA15-7020-4BF1-84EA-38C37814132D}" type="pres">
      <dgm:prSet presAssocID="{C4B6A2EA-5E3E-4AC9-9861-6DAFB8F2A5CF}" presName="textB" presStyleLbl="revTx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A4CCB2-DDDA-453C-83AC-1CAB483F837D}" type="pres">
      <dgm:prSet presAssocID="{C4B6A2EA-5E3E-4AC9-9861-6DAFB8F2A5CF}" presName="circleB" presStyleLbl="node1" presStyleIdx="7" presStyleCnt="8"/>
      <dgm:spPr>
        <a:xfrm>
          <a:off x="9182058" y="2029968"/>
          <a:ext cx="451104" cy="451104"/>
        </a:xfrm>
        <a:prstGeom prst="ellipse">
          <a:avLst/>
        </a:prstGeom>
        <a:solidFill>
          <a:srgbClr val="A3C644">
            <a:hueOff val="16020"/>
            <a:satOff val="-8253"/>
            <a:lumOff val="-1078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endParaRPr lang="ru-RU"/>
        </a:p>
      </dgm:t>
    </dgm:pt>
    <dgm:pt modelId="{0C957E95-5D66-4F7D-A717-6FD7233C171B}" type="pres">
      <dgm:prSet presAssocID="{C4B6A2EA-5E3E-4AC9-9861-6DAFB8F2A5CF}" presName="spaceB" presStyleCnt="0"/>
      <dgm:spPr/>
    </dgm:pt>
  </dgm:ptLst>
  <dgm:cxnLst>
    <dgm:cxn modelId="{012B5DEC-3354-4EC1-BB77-0219D78E9F0A}" type="presOf" srcId="{5612F058-27B9-4746-A41E-05849380F3D0}" destId="{7F6A25B7-F895-4C92-BACC-7643BD70EE34}" srcOrd="0" destOrd="0" presId="urn:microsoft.com/office/officeart/2005/8/layout/hProcess11"/>
    <dgm:cxn modelId="{DC3FFCD9-B719-44E9-B469-1B40D834EF5A}" type="presOf" srcId="{304F6F04-9A6E-4FF8-87BF-CA0DBCBAC6E8}" destId="{BE3228D3-C9BD-433A-B0DF-BD1697ADDD26}" srcOrd="0" destOrd="1" presId="urn:microsoft.com/office/officeart/2005/8/layout/hProcess11"/>
    <dgm:cxn modelId="{DC0E4B23-E408-418D-AA1C-E4375840E7D8}" srcId="{5612F058-27B9-4746-A41E-05849380F3D0}" destId="{A0784771-2E5C-446D-B18B-9BA718B4E1FA}" srcOrd="0" destOrd="0" parTransId="{5000A40F-1DAE-459D-91BF-FF7FBBA282E3}" sibTransId="{E893A848-B835-4762-A4B3-583DDC0A8F22}"/>
    <dgm:cxn modelId="{8C55E736-EB8C-4FD3-9D40-0D2A3620A420}" srcId="{FBA61E91-0564-4553-8BBE-5FD06C8FF930}" destId="{632FE91F-07AE-4FB1-810D-318AA8ABD10D}" srcOrd="1" destOrd="0" parTransId="{4A2CCD22-D706-45D6-AB6E-4719A8978CD6}" sibTransId="{CAA967F9-6B86-4327-A622-589889184BA9}"/>
    <dgm:cxn modelId="{1E78B0F8-71A3-4D1B-B246-1692332D1CF9}" srcId="{FBA61E91-0564-4553-8BBE-5FD06C8FF930}" destId="{C4B6A2EA-5E3E-4AC9-9861-6DAFB8F2A5CF}" srcOrd="7" destOrd="0" parTransId="{885FE11C-371B-4A74-A6C2-40D8A1FEDC71}" sibTransId="{B4AC87E7-158C-4E28-9DBD-79B8403CCD37}"/>
    <dgm:cxn modelId="{9506E785-8691-4331-B031-0BD7C312970C}" srcId="{575FAA12-FB52-479B-9D1D-F1203FE3D30E}" destId="{FD37761D-D040-4ED7-9CBE-3DC36EB2A8D1}" srcOrd="0" destOrd="0" parTransId="{A8E57ED2-BB85-410F-B374-4D281B29F780}" sibTransId="{DAA6EF19-C7DB-4EA4-9AC1-E17F7EF49111}"/>
    <dgm:cxn modelId="{01BCCFE1-9DB9-4959-8C21-3E697DABEE3D}" type="presOf" srcId="{6CE5FBE2-48EB-45F0-9BB1-07B9278BA056}" destId="{353CD99A-86F0-426F-8F81-654BF6BA95BD}" srcOrd="0" destOrd="1" presId="urn:microsoft.com/office/officeart/2005/8/layout/hProcess11"/>
    <dgm:cxn modelId="{B288237E-1246-426E-BA6F-E8A104C3ACB3}" type="presOf" srcId="{267C681B-BD84-401B-8A11-98519B3866E7}" destId="{51BD28C2-7893-4045-BA3C-8AEDAF4B8893}" srcOrd="0" destOrd="0" presId="urn:microsoft.com/office/officeart/2005/8/layout/hProcess11"/>
    <dgm:cxn modelId="{B22D67BA-E54A-403F-91A3-B73B734835C8}" srcId="{FBA61E91-0564-4553-8BBE-5FD06C8FF930}" destId="{75F90E3C-8CFA-4C6C-BE94-D7A7A4190F12}" srcOrd="2" destOrd="0" parTransId="{A20F0E01-81A2-428C-9C30-08FB9948B464}" sibTransId="{47634809-316B-4405-BADD-D18D78905C41}"/>
    <dgm:cxn modelId="{B586C9C2-B55F-425C-A8F0-4B2DFF054471}" type="presOf" srcId="{75F90E3C-8CFA-4C6C-BE94-D7A7A4190F12}" destId="{353CD99A-86F0-426F-8F81-654BF6BA95BD}" srcOrd="0" destOrd="0" presId="urn:microsoft.com/office/officeart/2005/8/layout/hProcess11"/>
    <dgm:cxn modelId="{ED1D9F8E-85C0-4240-A880-6E978D0553BD}" srcId="{C4B6A2EA-5E3E-4AC9-9861-6DAFB8F2A5CF}" destId="{C040EFF8-DA26-4E8E-B978-E1A0CBAC376A}" srcOrd="0" destOrd="0" parTransId="{94A65173-BA88-432D-912B-13B70F8E9FA1}" sibTransId="{F1F51861-46EB-4544-9548-143B5BF870CF}"/>
    <dgm:cxn modelId="{9D06132C-0A46-4AA6-AD84-686CE8EC175C}" srcId="{FBA61E91-0564-4553-8BBE-5FD06C8FF930}" destId="{B2A7BD4C-1366-4A69-8CF6-7CFAE1B519BB}" srcOrd="4" destOrd="0" parTransId="{66EE6276-5F26-457B-8807-44C3F8C0E428}" sibTransId="{27132796-FC75-4D14-A68C-5D0D54467E1F}"/>
    <dgm:cxn modelId="{8756E581-1BC6-4BA7-9EC3-A6DA7FB87C22}" srcId="{0FA5EF60-36DA-4FB4-9F6B-D2403031DD11}" destId="{E3FB1F8A-C13C-49DC-8A71-8A417FA5CF8D}" srcOrd="0" destOrd="0" parTransId="{5DD81C83-A509-4556-81D1-57A09B27E8A1}" sibTransId="{4163E8E5-7AE6-4D14-B152-53966B49F12C}"/>
    <dgm:cxn modelId="{A512AD67-F6B5-4763-81D6-5C8B797EBA40}" type="presOf" srcId="{632FE91F-07AE-4FB1-810D-318AA8ABD10D}" destId="{BD07D599-5D91-4FF4-BEDA-BE1A451150DB}" srcOrd="0" destOrd="0" presId="urn:microsoft.com/office/officeart/2005/8/layout/hProcess11"/>
    <dgm:cxn modelId="{18915B99-69AD-4564-BD88-6F3C16E9569D}" type="presOf" srcId="{B2A7BD4C-1366-4A69-8CF6-7CFAE1B519BB}" destId="{BE3228D3-C9BD-433A-B0DF-BD1697ADDD26}" srcOrd="0" destOrd="0" presId="urn:microsoft.com/office/officeart/2005/8/layout/hProcess11"/>
    <dgm:cxn modelId="{04CD6EDA-7A04-44EC-AF41-59A4696CEF89}" type="presOf" srcId="{0FA5EF60-36DA-4FB4-9F6B-D2403031DD11}" destId="{503DB344-2ED3-4CA7-AA63-E117AA58FCE6}" srcOrd="0" destOrd="0" presId="urn:microsoft.com/office/officeart/2005/8/layout/hProcess11"/>
    <dgm:cxn modelId="{0729E4ED-2E3B-401A-80EA-B9CC081EF470}" type="presOf" srcId="{FBA61E91-0564-4553-8BBE-5FD06C8FF930}" destId="{4C59223E-432A-4FE9-9514-2D38BA61A049}" srcOrd="0" destOrd="0" presId="urn:microsoft.com/office/officeart/2005/8/layout/hProcess11"/>
    <dgm:cxn modelId="{1FC83B9C-FE75-42FA-BAEE-459F1F8563E8}" srcId="{FBA61E91-0564-4553-8BBE-5FD06C8FF930}" destId="{575FAA12-FB52-479B-9D1D-F1203FE3D30E}" srcOrd="0" destOrd="0" parTransId="{4B44C502-46E0-4402-90F9-71C61F712B56}" sibTransId="{F765CE70-885A-4125-B421-63EFB29F28A5}"/>
    <dgm:cxn modelId="{EA18403D-E66B-4DB7-881F-4D48223B3D3B}" srcId="{632FE91F-07AE-4FB1-810D-318AA8ABD10D}" destId="{EDDC7DAF-379F-4AA9-9290-28C161101B1F}" srcOrd="0" destOrd="0" parTransId="{64892E11-AC43-4CA6-BB00-1555B5F6FA7E}" sibTransId="{1CC34407-DF69-4499-B64C-81ADF1B7875C}"/>
    <dgm:cxn modelId="{F847BFEC-33B3-49D7-9351-A78248F93274}" type="presOf" srcId="{A0784771-2E5C-446D-B18B-9BA718B4E1FA}" destId="{7F6A25B7-F895-4C92-BACC-7643BD70EE34}" srcOrd="0" destOrd="1" presId="urn:microsoft.com/office/officeart/2005/8/layout/hProcess11"/>
    <dgm:cxn modelId="{C416415F-F60D-4BAC-A9C0-6F7319767E0E}" srcId="{267C681B-BD84-401B-8A11-98519B3866E7}" destId="{58ECA085-F215-4698-893A-ECC1AA6C4F2B}" srcOrd="0" destOrd="0" parTransId="{0C057E1A-67C9-4DD5-8981-CBEE53E6475A}" sibTransId="{8851310D-D391-40CA-8297-1FBE2244F76D}"/>
    <dgm:cxn modelId="{8888DAE3-40D9-4342-840C-BD7E3E03C49E}" srcId="{FBA61E91-0564-4553-8BBE-5FD06C8FF930}" destId="{267C681B-BD84-401B-8A11-98519B3866E7}" srcOrd="3" destOrd="0" parTransId="{99D97745-C23F-4EFB-A68B-299D67205A1F}" sibTransId="{FAA425FF-1E8C-4E82-99ED-D4E7153A54CA}"/>
    <dgm:cxn modelId="{F053BAB4-1CD2-4B77-B56F-32C3FCC7F1C4}" srcId="{75F90E3C-8CFA-4C6C-BE94-D7A7A4190F12}" destId="{6CE5FBE2-48EB-45F0-9BB1-07B9278BA056}" srcOrd="0" destOrd="0" parTransId="{44E7B882-4F5A-41F5-94E5-39BEE3AC1E05}" sibTransId="{EBB24976-8A69-4AC9-95C6-82A1C4CD044D}"/>
    <dgm:cxn modelId="{CFC1EF00-63DE-4048-9354-64D10DD26AF2}" type="presOf" srcId="{C040EFF8-DA26-4E8E-B978-E1A0CBAC376A}" destId="{D8CEDA15-7020-4BF1-84EA-38C37814132D}" srcOrd="0" destOrd="1" presId="urn:microsoft.com/office/officeart/2005/8/layout/hProcess11"/>
    <dgm:cxn modelId="{DF5B0E8F-D548-4CD6-845B-1E3C03151867}" type="presOf" srcId="{EDDC7DAF-379F-4AA9-9290-28C161101B1F}" destId="{BD07D599-5D91-4FF4-BEDA-BE1A451150DB}" srcOrd="0" destOrd="1" presId="urn:microsoft.com/office/officeart/2005/8/layout/hProcess11"/>
    <dgm:cxn modelId="{BBE94179-57A7-483C-B054-65F47BDEE0D1}" type="presOf" srcId="{E3FB1F8A-C13C-49DC-8A71-8A417FA5CF8D}" destId="{503DB344-2ED3-4CA7-AA63-E117AA58FCE6}" srcOrd="0" destOrd="1" presId="urn:microsoft.com/office/officeart/2005/8/layout/hProcess11"/>
    <dgm:cxn modelId="{174B665A-1EE6-498E-8A1A-8CE4C8087F3B}" srcId="{FBA61E91-0564-4553-8BBE-5FD06C8FF930}" destId="{0FA5EF60-36DA-4FB4-9F6B-D2403031DD11}" srcOrd="6" destOrd="0" parTransId="{8E8DFE1A-F26B-4498-A990-8CB4CA8E048B}" sibTransId="{2B16D831-D210-4730-84C2-0A2A2C707E0B}"/>
    <dgm:cxn modelId="{8595A19F-462D-40BF-A7E8-AAAF0F4B60B2}" type="presOf" srcId="{C4B6A2EA-5E3E-4AC9-9861-6DAFB8F2A5CF}" destId="{D8CEDA15-7020-4BF1-84EA-38C37814132D}" srcOrd="0" destOrd="0" presId="urn:microsoft.com/office/officeart/2005/8/layout/hProcess11"/>
    <dgm:cxn modelId="{D514E2BD-6ABF-470D-BAEA-EC842680516D}" srcId="{FBA61E91-0564-4553-8BBE-5FD06C8FF930}" destId="{5612F058-27B9-4746-A41E-05849380F3D0}" srcOrd="5" destOrd="0" parTransId="{76A607F5-88D5-44EB-BD80-162F110B3D08}" sibTransId="{749F625C-785C-429D-A900-BCCD45AECDDE}"/>
    <dgm:cxn modelId="{F6B1F107-D2DF-480C-A481-80596CF4AE93}" type="presOf" srcId="{FD37761D-D040-4ED7-9CBE-3DC36EB2A8D1}" destId="{3C1B88F5-7C77-4F49-96D6-094717CC1888}" srcOrd="0" destOrd="1" presId="urn:microsoft.com/office/officeart/2005/8/layout/hProcess11"/>
    <dgm:cxn modelId="{4D401B36-CF41-40DB-B3B2-3BE7C56B661D}" type="presOf" srcId="{58ECA085-F215-4698-893A-ECC1AA6C4F2B}" destId="{51BD28C2-7893-4045-BA3C-8AEDAF4B8893}" srcOrd="0" destOrd="1" presId="urn:microsoft.com/office/officeart/2005/8/layout/hProcess11"/>
    <dgm:cxn modelId="{62E3B22B-2241-48C8-9A96-8E09D24851A4}" type="presOf" srcId="{575FAA12-FB52-479B-9D1D-F1203FE3D30E}" destId="{3C1B88F5-7C77-4F49-96D6-094717CC1888}" srcOrd="0" destOrd="0" presId="urn:microsoft.com/office/officeart/2005/8/layout/hProcess11"/>
    <dgm:cxn modelId="{7E943CB0-E7EB-4FAA-BBBE-3576E4EB58E3}" srcId="{B2A7BD4C-1366-4A69-8CF6-7CFAE1B519BB}" destId="{304F6F04-9A6E-4FF8-87BF-CA0DBCBAC6E8}" srcOrd="0" destOrd="0" parTransId="{979671C8-7BE1-4099-8112-D669BB12B805}" sibTransId="{66CE20FF-A947-4DCA-9F6F-828F2E3242A6}"/>
    <dgm:cxn modelId="{5AC149B3-1716-49E2-981B-94ADAD8B44E6}" type="presParOf" srcId="{4C59223E-432A-4FE9-9514-2D38BA61A049}" destId="{7B4EF3EB-646D-461D-B70E-C8EB63802048}" srcOrd="0" destOrd="0" presId="urn:microsoft.com/office/officeart/2005/8/layout/hProcess11"/>
    <dgm:cxn modelId="{F186A844-DD24-4FB0-B8B9-BE9918C98CFB}" type="presParOf" srcId="{4C59223E-432A-4FE9-9514-2D38BA61A049}" destId="{62359A82-F59F-4979-9CBC-6B45E84D8712}" srcOrd="1" destOrd="0" presId="urn:microsoft.com/office/officeart/2005/8/layout/hProcess11"/>
    <dgm:cxn modelId="{4F0A8B71-219F-4D86-980C-C5040F203561}" type="presParOf" srcId="{62359A82-F59F-4979-9CBC-6B45E84D8712}" destId="{EFA75B10-3EF6-4298-A2E0-54345C196B99}" srcOrd="0" destOrd="0" presId="urn:microsoft.com/office/officeart/2005/8/layout/hProcess11"/>
    <dgm:cxn modelId="{4DF41536-4B03-4D2A-8193-1578D6B9590A}" type="presParOf" srcId="{EFA75B10-3EF6-4298-A2E0-54345C196B99}" destId="{3C1B88F5-7C77-4F49-96D6-094717CC1888}" srcOrd="0" destOrd="0" presId="urn:microsoft.com/office/officeart/2005/8/layout/hProcess11"/>
    <dgm:cxn modelId="{7EFC3FB0-47D0-4787-9C87-AB806DCA21D2}" type="presParOf" srcId="{EFA75B10-3EF6-4298-A2E0-54345C196B99}" destId="{8880F082-EB15-41B8-BD0C-AB9A9E94C971}" srcOrd="1" destOrd="0" presId="urn:microsoft.com/office/officeart/2005/8/layout/hProcess11"/>
    <dgm:cxn modelId="{B8362713-9535-49E2-948E-FB300EAE5590}" type="presParOf" srcId="{EFA75B10-3EF6-4298-A2E0-54345C196B99}" destId="{552BA2CC-DBC2-433F-9627-62190A9A5ECA}" srcOrd="2" destOrd="0" presId="urn:microsoft.com/office/officeart/2005/8/layout/hProcess11"/>
    <dgm:cxn modelId="{35F876DA-23C2-4B2C-97CF-72E7889EA89A}" type="presParOf" srcId="{62359A82-F59F-4979-9CBC-6B45E84D8712}" destId="{2EE4E336-0B66-4711-B8B1-EFA3ABDF7CEF}" srcOrd="1" destOrd="0" presId="urn:microsoft.com/office/officeart/2005/8/layout/hProcess11"/>
    <dgm:cxn modelId="{3C6F4854-850C-43A5-AB9E-5E0871A65F4D}" type="presParOf" srcId="{62359A82-F59F-4979-9CBC-6B45E84D8712}" destId="{3A0E9569-ADC4-4C2E-A7E9-94ABD994B9BA}" srcOrd="2" destOrd="0" presId="urn:microsoft.com/office/officeart/2005/8/layout/hProcess11"/>
    <dgm:cxn modelId="{BC4FFDE4-E995-4E41-B7C9-E0A1CB9380BA}" type="presParOf" srcId="{3A0E9569-ADC4-4C2E-A7E9-94ABD994B9BA}" destId="{BD07D599-5D91-4FF4-BEDA-BE1A451150DB}" srcOrd="0" destOrd="0" presId="urn:microsoft.com/office/officeart/2005/8/layout/hProcess11"/>
    <dgm:cxn modelId="{15E70AE9-EC73-42B6-A57F-228A0F118896}" type="presParOf" srcId="{3A0E9569-ADC4-4C2E-A7E9-94ABD994B9BA}" destId="{7E937064-6ABA-4E2D-8220-25B1CA9E6C0A}" srcOrd="1" destOrd="0" presId="urn:microsoft.com/office/officeart/2005/8/layout/hProcess11"/>
    <dgm:cxn modelId="{CDF4FE50-4FA8-4C43-9C9C-F7E03F0400D2}" type="presParOf" srcId="{3A0E9569-ADC4-4C2E-A7E9-94ABD994B9BA}" destId="{5DA65FFE-BFBB-4081-8D15-D519F8BF957E}" srcOrd="2" destOrd="0" presId="urn:microsoft.com/office/officeart/2005/8/layout/hProcess11"/>
    <dgm:cxn modelId="{CF828B5D-C000-4A60-9ECC-711DF664DB3B}" type="presParOf" srcId="{62359A82-F59F-4979-9CBC-6B45E84D8712}" destId="{CC487CE3-C0DB-44E3-97FE-BDBA2E497D65}" srcOrd="3" destOrd="0" presId="urn:microsoft.com/office/officeart/2005/8/layout/hProcess11"/>
    <dgm:cxn modelId="{8B7A1340-D5FE-422C-895E-6BD9A981F3E5}" type="presParOf" srcId="{62359A82-F59F-4979-9CBC-6B45E84D8712}" destId="{12E297A0-526B-4DE6-B8D1-1AF8FCDA160C}" srcOrd="4" destOrd="0" presId="urn:microsoft.com/office/officeart/2005/8/layout/hProcess11"/>
    <dgm:cxn modelId="{22A084BE-1BFA-41F2-BDD9-352B1F99646B}" type="presParOf" srcId="{12E297A0-526B-4DE6-B8D1-1AF8FCDA160C}" destId="{353CD99A-86F0-426F-8F81-654BF6BA95BD}" srcOrd="0" destOrd="0" presId="urn:microsoft.com/office/officeart/2005/8/layout/hProcess11"/>
    <dgm:cxn modelId="{AD5DE974-7FD2-453B-B740-31B552C711B5}" type="presParOf" srcId="{12E297A0-526B-4DE6-B8D1-1AF8FCDA160C}" destId="{914BE1F9-3290-4BA5-827A-CA7B460EAAA8}" srcOrd="1" destOrd="0" presId="urn:microsoft.com/office/officeart/2005/8/layout/hProcess11"/>
    <dgm:cxn modelId="{FE699E62-6CBF-446D-AB97-6BB95DB7B08A}" type="presParOf" srcId="{12E297A0-526B-4DE6-B8D1-1AF8FCDA160C}" destId="{281D3BE1-2D16-4152-BC8A-4C61D1D5B7D3}" srcOrd="2" destOrd="0" presId="urn:microsoft.com/office/officeart/2005/8/layout/hProcess11"/>
    <dgm:cxn modelId="{C7DB8046-E3A1-4A5E-A44A-243C5A103B6C}" type="presParOf" srcId="{62359A82-F59F-4979-9CBC-6B45E84D8712}" destId="{942B95C2-EEF8-49E1-819E-A4A9728A8BA0}" srcOrd="5" destOrd="0" presId="urn:microsoft.com/office/officeart/2005/8/layout/hProcess11"/>
    <dgm:cxn modelId="{896E3131-1F52-45F8-818E-A90E31B52CBF}" type="presParOf" srcId="{62359A82-F59F-4979-9CBC-6B45E84D8712}" destId="{C2546E18-65CE-48EB-9507-C7B196351988}" srcOrd="6" destOrd="0" presId="urn:microsoft.com/office/officeart/2005/8/layout/hProcess11"/>
    <dgm:cxn modelId="{D85B7C0B-0D1B-4022-89C0-6A0FEF653CA4}" type="presParOf" srcId="{C2546E18-65CE-48EB-9507-C7B196351988}" destId="{51BD28C2-7893-4045-BA3C-8AEDAF4B8893}" srcOrd="0" destOrd="0" presId="urn:microsoft.com/office/officeart/2005/8/layout/hProcess11"/>
    <dgm:cxn modelId="{63619BCF-267B-4E89-8FCB-80118E365CB1}" type="presParOf" srcId="{C2546E18-65CE-48EB-9507-C7B196351988}" destId="{B4636575-45EA-4DA7-A6C2-4EF0951A03E1}" srcOrd="1" destOrd="0" presId="urn:microsoft.com/office/officeart/2005/8/layout/hProcess11"/>
    <dgm:cxn modelId="{F369812D-1719-43F0-833D-875325EFFDDF}" type="presParOf" srcId="{C2546E18-65CE-48EB-9507-C7B196351988}" destId="{F010B392-F0D1-4B20-AF93-2CCEF3F10C1C}" srcOrd="2" destOrd="0" presId="urn:microsoft.com/office/officeart/2005/8/layout/hProcess11"/>
    <dgm:cxn modelId="{BA7919F5-0F74-4A94-AB70-015F216A40E1}" type="presParOf" srcId="{62359A82-F59F-4979-9CBC-6B45E84D8712}" destId="{2C31F3D1-4FA2-460A-85BA-4E2B1D5A81CB}" srcOrd="7" destOrd="0" presId="urn:microsoft.com/office/officeart/2005/8/layout/hProcess11"/>
    <dgm:cxn modelId="{73B5EFBB-AE1A-434A-9FAB-6677B4EE2319}" type="presParOf" srcId="{62359A82-F59F-4979-9CBC-6B45E84D8712}" destId="{0D8569DE-1D10-4507-9231-A6A7BD86C1D5}" srcOrd="8" destOrd="0" presId="urn:microsoft.com/office/officeart/2005/8/layout/hProcess11"/>
    <dgm:cxn modelId="{D2D1FD68-6BBB-421C-9670-8AC570C8FE78}" type="presParOf" srcId="{0D8569DE-1D10-4507-9231-A6A7BD86C1D5}" destId="{BE3228D3-C9BD-433A-B0DF-BD1697ADDD26}" srcOrd="0" destOrd="0" presId="urn:microsoft.com/office/officeart/2005/8/layout/hProcess11"/>
    <dgm:cxn modelId="{0913BEAC-7DF5-4111-B8F6-60DC1AF0A8C7}" type="presParOf" srcId="{0D8569DE-1D10-4507-9231-A6A7BD86C1D5}" destId="{DC7CB784-1306-4110-AA00-AAB5F2CB74BF}" srcOrd="1" destOrd="0" presId="urn:microsoft.com/office/officeart/2005/8/layout/hProcess11"/>
    <dgm:cxn modelId="{4701AF6F-E37C-4C9F-B0B1-C7F3A7DEF91D}" type="presParOf" srcId="{0D8569DE-1D10-4507-9231-A6A7BD86C1D5}" destId="{AE070FC4-30FE-477E-8C1F-0220FD29A0D5}" srcOrd="2" destOrd="0" presId="urn:microsoft.com/office/officeart/2005/8/layout/hProcess11"/>
    <dgm:cxn modelId="{27B0B6E2-B2E2-4E94-97DB-D6A01EE377D9}" type="presParOf" srcId="{62359A82-F59F-4979-9CBC-6B45E84D8712}" destId="{D2EF7DF7-430F-45AB-A546-65F548449FD3}" srcOrd="9" destOrd="0" presId="urn:microsoft.com/office/officeart/2005/8/layout/hProcess11"/>
    <dgm:cxn modelId="{EF156A2A-4897-4406-83E8-2624BD95882E}" type="presParOf" srcId="{62359A82-F59F-4979-9CBC-6B45E84D8712}" destId="{EA2F18BC-6287-4B10-94EC-D8CA4E277DD8}" srcOrd="10" destOrd="0" presId="urn:microsoft.com/office/officeart/2005/8/layout/hProcess11"/>
    <dgm:cxn modelId="{7C7C0C5B-4597-408F-BD22-A0B860BEB727}" type="presParOf" srcId="{EA2F18BC-6287-4B10-94EC-D8CA4E277DD8}" destId="{7F6A25B7-F895-4C92-BACC-7643BD70EE34}" srcOrd="0" destOrd="0" presId="urn:microsoft.com/office/officeart/2005/8/layout/hProcess11"/>
    <dgm:cxn modelId="{03DC0D2D-D136-4769-A347-511469893472}" type="presParOf" srcId="{EA2F18BC-6287-4B10-94EC-D8CA4E277DD8}" destId="{06E3B906-EA3E-4D40-866A-ACF2CC01C603}" srcOrd="1" destOrd="0" presId="urn:microsoft.com/office/officeart/2005/8/layout/hProcess11"/>
    <dgm:cxn modelId="{783B72BC-765C-4F9B-BD08-6DCB268E4FD3}" type="presParOf" srcId="{EA2F18BC-6287-4B10-94EC-D8CA4E277DD8}" destId="{44A41A00-8371-4669-BA13-CA622F234190}" srcOrd="2" destOrd="0" presId="urn:microsoft.com/office/officeart/2005/8/layout/hProcess11"/>
    <dgm:cxn modelId="{58739BC0-919C-4F7F-A37A-23A2487BBDA7}" type="presParOf" srcId="{62359A82-F59F-4979-9CBC-6B45E84D8712}" destId="{51E02875-02C6-423E-962F-167C7B8D639D}" srcOrd="11" destOrd="0" presId="urn:microsoft.com/office/officeart/2005/8/layout/hProcess11"/>
    <dgm:cxn modelId="{A428085D-60E9-417A-B2F5-49521DB986E3}" type="presParOf" srcId="{62359A82-F59F-4979-9CBC-6B45E84D8712}" destId="{65C4466C-1019-492A-9310-E438A782DD9B}" srcOrd="12" destOrd="0" presId="urn:microsoft.com/office/officeart/2005/8/layout/hProcess11"/>
    <dgm:cxn modelId="{BF98FF83-BE1E-45A1-8E37-FCA8DA977FF6}" type="presParOf" srcId="{65C4466C-1019-492A-9310-E438A782DD9B}" destId="{503DB344-2ED3-4CA7-AA63-E117AA58FCE6}" srcOrd="0" destOrd="0" presId="urn:microsoft.com/office/officeart/2005/8/layout/hProcess11"/>
    <dgm:cxn modelId="{D7EE3841-4844-442B-9059-91791EBED15B}" type="presParOf" srcId="{65C4466C-1019-492A-9310-E438A782DD9B}" destId="{CE5CC465-908E-4907-8416-17FAD82F4EB7}" srcOrd="1" destOrd="0" presId="urn:microsoft.com/office/officeart/2005/8/layout/hProcess11"/>
    <dgm:cxn modelId="{B9FF7C4C-9E04-4783-985D-F00018C050F5}" type="presParOf" srcId="{65C4466C-1019-492A-9310-E438A782DD9B}" destId="{B6B197D7-38E6-4301-8B10-29C40D0502E2}" srcOrd="2" destOrd="0" presId="urn:microsoft.com/office/officeart/2005/8/layout/hProcess11"/>
    <dgm:cxn modelId="{BB7F99CC-4FDF-445E-9456-CCE4F81F505A}" type="presParOf" srcId="{62359A82-F59F-4979-9CBC-6B45E84D8712}" destId="{86E77BA3-2711-4A12-9AA6-C0D6A3F0F9E1}" srcOrd="13" destOrd="0" presId="urn:microsoft.com/office/officeart/2005/8/layout/hProcess11"/>
    <dgm:cxn modelId="{951F7786-62AA-4455-9F65-254013975E70}" type="presParOf" srcId="{62359A82-F59F-4979-9CBC-6B45E84D8712}" destId="{92ADE21C-438E-44F9-9825-97D455B80B53}" srcOrd="14" destOrd="0" presId="urn:microsoft.com/office/officeart/2005/8/layout/hProcess11"/>
    <dgm:cxn modelId="{84D39993-67EE-4C89-9377-B35EB2D17D0D}" type="presParOf" srcId="{92ADE21C-438E-44F9-9825-97D455B80B53}" destId="{D8CEDA15-7020-4BF1-84EA-38C37814132D}" srcOrd="0" destOrd="0" presId="urn:microsoft.com/office/officeart/2005/8/layout/hProcess11"/>
    <dgm:cxn modelId="{8F369B17-E35D-46B8-95A8-2145D62D8E1C}" type="presParOf" srcId="{92ADE21C-438E-44F9-9825-97D455B80B53}" destId="{4FA4CCB2-DDDA-453C-83AC-1CAB483F837D}" srcOrd="1" destOrd="0" presId="urn:microsoft.com/office/officeart/2005/8/layout/hProcess11"/>
    <dgm:cxn modelId="{93E13A1D-89E4-4EB5-83E2-A85CE8B8F6E3}" type="presParOf" srcId="{92ADE21C-438E-44F9-9825-97D455B80B53}" destId="{0C957E95-5D66-4F7D-A717-6FD7233C17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041ACF-4BF3-4716-8B10-00DD99A501E7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F3B6EA3-9405-4B30-B62E-60F9F94B2DDF}">
      <dgm:prSet/>
      <dgm:spPr>
        <a:xfrm>
          <a:off x="4411" y="0"/>
          <a:ext cx="1742749" cy="4511675"/>
        </a:xfrm>
        <a:prstGeom prst="roundRect">
          <a:avLst>
            <a:gd name="adj" fmla="val 10000"/>
          </a:avLst>
        </a:prstGeom>
        <a:solidFill>
          <a:srgbClr val="7F993A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 rtl="0"/>
          <a:r>
            <a:rPr lang="en-US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Client</a:t>
          </a:r>
          <a:r>
            <a:rPr lang="ru-RU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-</a:t>
          </a:r>
          <a:r>
            <a:rPr lang="en-US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Server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688C45A7-9AF7-4BE9-BCAF-8DA980AD79CC}" type="parTrans" cxnId="{C1E3CAD0-A0E7-4A02-BB4B-B442A60B839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2A0C5BA8-331A-4755-8893-2A5F56A541B7}" type="sibTrans" cxnId="{C1E3CAD0-A0E7-4A02-BB4B-B442A60B839E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AFD00C8-FA18-44D6-9E09-D8FCF23E1EEF}">
      <dgm:prSet/>
      <dgm:spPr>
        <a:xfrm>
          <a:off x="178686" y="1353502"/>
          <a:ext cx="1394199" cy="2932588"/>
        </a:xfrm>
        <a:prstGeom prst="roundRect">
          <a:avLst>
            <a:gd name="adj" fmla="val 10000"/>
          </a:avLst>
        </a:prstGeom>
        <a:solidFill>
          <a:srgbClr val="7F993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Разделение клиента и сервера</a:t>
          </a:r>
          <a:endParaRPr lang="ru-RU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gm:t>
    </dgm:pt>
    <dgm:pt modelId="{F9299901-5FF5-43C1-907C-B18716439CC4}" type="parTrans" cxnId="{33F90FB3-4375-4831-AB7F-76775151E51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AB40213-0D20-4881-A9D8-0DCAEBEA7A4E}" type="sibTrans" cxnId="{33F90FB3-4375-4831-AB7F-76775151E518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17BD96A9-16B1-4BF0-90F0-0193AB22AC35}">
      <dgm:prSet/>
      <dgm:spPr>
        <a:xfrm>
          <a:off x="1877866" y="0"/>
          <a:ext cx="1742749" cy="4511675"/>
        </a:xfrm>
        <a:prstGeom prst="roundRect">
          <a:avLst>
            <a:gd name="adj" fmla="val 10000"/>
          </a:avLst>
        </a:prstGeom>
        <a:solidFill>
          <a:srgbClr val="7F993A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 rtl="0"/>
          <a:r>
            <a:rPr lang="en-US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Stateless </a:t>
          </a:r>
          <a:endParaRPr lang="ru-RU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992AF140-35C3-427A-AD8B-A4863745F38A}" type="parTrans" cxnId="{994FA6FC-7922-4356-9B66-618B6549F0C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C5CAAA-8C03-426A-A453-90FFD069339E}" type="sibTrans" cxnId="{994FA6FC-7922-4356-9B66-618B6549F0C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05A97E4E-82C0-489D-9937-728A601787D3}">
      <dgm:prSet/>
      <dgm:spPr>
        <a:xfrm>
          <a:off x="2052141" y="1353502"/>
          <a:ext cx="1394199" cy="2932588"/>
        </a:xfrm>
        <a:prstGeom prst="roundRect">
          <a:avLst>
            <a:gd name="adj" fmla="val 10000"/>
          </a:avLst>
        </a:prstGeom>
        <a:solidFill>
          <a:srgbClr val="7F993A">
            <a:hueOff val="3242363"/>
            <a:satOff val="3806"/>
            <a:lumOff val="23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Каждый запрос от клиента содержит всю информацию, необходимую для </a:t>
          </a:r>
          <a:r>
            <a:rPr lang="ru-RU" baseline="0" dirty="0" smtClean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выполнения</a:t>
          </a:r>
          <a:endParaRPr lang="ru-RU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gm:t>
    </dgm:pt>
    <dgm:pt modelId="{47A14A95-2DED-4FF2-8BF4-50F26DFF523E}" type="parTrans" cxnId="{4F50AC42-3C6D-4D13-8981-945F1BF22E2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964DCC6-8F91-4484-81CC-CFC171A7D1AF}" type="sibTrans" cxnId="{4F50AC42-3C6D-4D13-8981-945F1BF22E2D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5D58C137-679F-4A35-8B4E-0E3697BA45BF}">
      <dgm:prSet/>
      <dgm:spPr>
        <a:xfrm>
          <a:off x="3751322" y="0"/>
          <a:ext cx="1742749" cy="4511675"/>
        </a:xfrm>
        <a:prstGeom prst="roundRect">
          <a:avLst>
            <a:gd name="adj" fmla="val 10000"/>
          </a:avLst>
        </a:prstGeom>
        <a:solidFill>
          <a:srgbClr val="7F993A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 rtl="0"/>
          <a:r>
            <a:rPr lang="en-US" baseline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Cacheable </a:t>
          </a:r>
          <a:endParaRPr lang="ru-RU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297E7DC6-A296-4A2E-91E5-FA75BCE915EA}" type="parTrans" cxnId="{1587D763-4FA2-4C19-AA33-B47A07A2B17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BF0D9B2-7654-4F4B-AE56-41634ECD32D4}" type="sibTrans" cxnId="{1587D763-4FA2-4C19-AA33-B47A07A2B17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840FDAA-2117-45DF-AF21-2A62940021B3}">
      <dgm:prSet/>
      <dgm:spPr>
        <a:xfrm>
          <a:off x="3925597" y="1353502"/>
          <a:ext cx="1394199" cy="2932588"/>
        </a:xfrm>
        <a:prstGeom prst="roundRect">
          <a:avLst>
            <a:gd name="adj" fmla="val 10000"/>
          </a:avLst>
        </a:prstGeom>
        <a:solidFill>
          <a:srgbClr val="7F993A">
            <a:hueOff val="6484726"/>
            <a:satOff val="7612"/>
            <a:lumOff val="471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Клиенты могут кэшировать ответы, в ответах должно быть указано, разрешено ли это</a:t>
          </a:r>
          <a:endParaRPr lang="ru-RU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gm:t>
    </dgm:pt>
    <dgm:pt modelId="{5AB192E3-906E-4A8D-8195-04F3697E4307}" type="parTrans" cxnId="{2BDEDA0E-26CC-4C17-9BEE-76E00A0FB66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F2F3821-1AC5-4B7A-BD95-5D4A3E47451B}" type="sibTrans" cxnId="{2BDEDA0E-26CC-4C17-9BEE-76E00A0FB66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401E2A9-2749-4DAC-8FAF-905C7CCCA13F}">
      <dgm:prSet/>
      <dgm:spPr>
        <a:xfrm>
          <a:off x="5624778" y="0"/>
          <a:ext cx="1742749" cy="4511675"/>
        </a:xfrm>
        <a:prstGeom prst="roundRect">
          <a:avLst>
            <a:gd name="adj" fmla="val 10000"/>
          </a:avLst>
        </a:prstGeom>
        <a:solidFill>
          <a:srgbClr val="7F993A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 rtl="0"/>
          <a:r>
            <a:rPr lang="en-US" baseline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Uniform interface</a:t>
          </a:r>
          <a:endParaRPr lang="ru-RU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D91683EC-D975-4568-BAF7-F7F6504EE6F2}" type="parTrans" cxnId="{BA68AAFC-AE6D-40BB-AF88-1859AFE7B4F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6EB4FE5-8234-42CA-971E-BB926E0EDF42}" type="sibTrans" cxnId="{BA68AAFC-AE6D-40BB-AF88-1859AFE7B4F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9CA6C85-25AD-4B01-A9FA-5F3260D1887B}">
      <dgm:prSet/>
      <dgm:spPr>
        <a:xfrm>
          <a:off x="5799053" y="1353502"/>
          <a:ext cx="1394199" cy="2932588"/>
        </a:xfrm>
        <a:prstGeom prst="roundRect">
          <a:avLst>
            <a:gd name="adj" fmla="val 10000"/>
          </a:avLst>
        </a:prstGeom>
        <a:solidFill>
          <a:srgbClr val="7F993A">
            <a:hueOff val="9727090"/>
            <a:satOff val="11417"/>
            <a:lumOff val="70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Существует единый интерфейс между клиентом и сервером</a:t>
          </a:r>
          <a:endParaRPr lang="ru-RU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gm:t>
    </dgm:pt>
    <dgm:pt modelId="{1B438333-8007-48B8-AA17-2093F112695D}" type="parTrans" cxnId="{B997DD46-225F-4B0A-851F-63EDBBBA4C7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A78B1D0-E080-4BB2-B54E-315622644E80}" type="sibTrans" cxnId="{B997DD46-225F-4B0A-851F-63EDBBBA4C76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CEA95A34-58C3-4A52-B94C-E5CF92B5D367}">
      <dgm:prSet/>
      <dgm:spPr>
        <a:xfrm>
          <a:off x="7498233" y="0"/>
          <a:ext cx="1742749" cy="4511675"/>
        </a:xfrm>
        <a:prstGeom prst="roundRect">
          <a:avLst>
            <a:gd name="adj" fmla="val 10000"/>
          </a:avLst>
        </a:prstGeom>
        <a:solidFill>
          <a:srgbClr val="7F993A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 rtl="0"/>
          <a:r>
            <a:rPr lang="en-US" baseline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Layered System</a:t>
          </a:r>
          <a:endParaRPr lang="ru-RU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3EFE3586-D3F3-4EBB-AD3D-21D65822945D}" type="parTrans" cxnId="{36DDDD08-3C48-4734-80BD-E277F97B899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A1675F10-264E-4667-8833-E899EFFBE911}" type="sibTrans" cxnId="{36DDDD08-3C48-4734-80BD-E277F97B899C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E9397303-91CC-40BD-83CD-A67AC7606E66}">
      <dgm:prSet/>
      <dgm:spPr>
        <a:xfrm>
          <a:off x="7672508" y="1353502"/>
          <a:ext cx="1394199" cy="2932588"/>
        </a:xfrm>
        <a:prstGeom prst="roundRect">
          <a:avLst>
            <a:gd name="adj" fmla="val 10000"/>
          </a:avLst>
        </a:prstGeom>
        <a:solidFill>
          <a:srgbClr val="7F993A">
            <a:hueOff val="12969453"/>
            <a:satOff val="15223"/>
            <a:lumOff val="942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Должны быть разрешены такие концепции, как </a:t>
          </a:r>
          <a:r>
            <a:rPr lang="ru-RU" baseline="0" dirty="0" err="1" smtClean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балансировщики</a:t>
          </a:r>
          <a:r>
            <a:rPr lang="ru-RU" baseline="0" dirty="0" smtClean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 нагрузки, прокси-серверы и брандмауэры</a:t>
          </a:r>
          <a:endParaRPr lang="ru-RU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gm:t>
    </dgm:pt>
    <dgm:pt modelId="{C8A6DE2E-DA4D-4CD9-BCF4-39CE617CAD02}" type="parTrans" cxnId="{62C9960C-A6B7-4C72-B7B6-E8EDA7A52C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7F1A44AB-7955-4268-A81F-7E70FB746865}" type="sibTrans" cxnId="{62C9960C-A6B7-4C72-B7B6-E8EDA7A52CF7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46FFF35E-C80C-43FF-B113-2FCB7418267A}">
      <dgm:prSet/>
      <dgm:spPr>
        <a:xfrm>
          <a:off x="9371689" y="0"/>
          <a:ext cx="1742749" cy="4511675"/>
        </a:xfrm>
        <a:prstGeom prst="roundRect">
          <a:avLst>
            <a:gd name="adj" fmla="val 10000"/>
          </a:avLst>
        </a:prstGeom>
        <a:solidFill>
          <a:srgbClr val="7F993A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pPr rtl="0"/>
          <a:r>
            <a:rPr lang="en-US" baseline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Code-On-Demand (optional)</a:t>
          </a:r>
          <a:endParaRPr lang="ru-RU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gm:t>
    </dgm:pt>
    <dgm:pt modelId="{A0469DA0-BBA0-4AD6-B060-3CCB72A3017E}" type="parTrans" cxnId="{183FBE2A-9945-4C69-AC9F-78177C0B96A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836AB782-7EB7-4808-808E-CB7CB7B1B671}" type="sibTrans" cxnId="{183FBE2A-9945-4C69-AC9F-78177C0B96A3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F568587F-0A02-46BD-9899-A70A75644D90}">
      <dgm:prSet/>
      <dgm:spPr>
        <a:xfrm>
          <a:off x="9545964" y="1353502"/>
          <a:ext cx="1394199" cy="2932588"/>
        </a:xfrm>
        <a:prstGeom prst="roundRect">
          <a:avLst>
            <a:gd name="adj" fmla="val 10000"/>
          </a:avLst>
        </a:prstGeom>
        <a:solidFill>
          <a:srgbClr val="7F993A">
            <a:hueOff val="16211816"/>
            <a:satOff val="19029"/>
            <a:lumOff val="117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 rtl="0"/>
          <a:r>
            <a:rPr lang="ru-RU" baseline="0" dirty="0" smtClean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Клиент может запросить код с сервера и выполнить его</a:t>
          </a:r>
          <a:endParaRPr lang="ru-RU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gm:t>
    </dgm:pt>
    <dgm:pt modelId="{9A78CAA5-4603-45C1-B30E-09DC38752C2E}" type="parTrans" cxnId="{89E05CCE-0CCC-48BE-AE77-B8F4256858D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D255F99C-6704-436A-BCE1-00FFCD1681D2}" type="sibTrans" cxnId="{89E05CCE-0CCC-48BE-AE77-B8F4256858D5}">
      <dgm:prSet/>
      <dgm:spPr/>
      <dgm:t>
        <a:bodyPr/>
        <a:lstStyle/>
        <a:p>
          <a:endParaRPr lang="en-US">
            <a:latin typeface="+mn-lt"/>
          </a:endParaRPr>
        </a:p>
      </dgm:t>
    </dgm:pt>
    <dgm:pt modelId="{30FBAE86-6963-4F27-91C6-238D169D8E88}" type="pres">
      <dgm:prSet presAssocID="{DF041ACF-4BF3-4716-8B10-00DD99A501E7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4A2EC3D-7DD8-4EF3-8503-79BC4265CE4E}" type="pres">
      <dgm:prSet presAssocID="{EF3B6EA3-9405-4B30-B62E-60F9F94B2DDF}" presName="compNode" presStyleCnt="0"/>
      <dgm:spPr/>
      <dgm:t>
        <a:bodyPr/>
        <a:lstStyle/>
        <a:p>
          <a:endParaRPr lang="en-US"/>
        </a:p>
      </dgm:t>
    </dgm:pt>
    <dgm:pt modelId="{633AC241-9990-4665-A38A-C749F3525542}" type="pres">
      <dgm:prSet presAssocID="{EF3B6EA3-9405-4B30-B62E-60F9F94B2DDF}" presName="aNode" presStyleLbl="bgShp" presStyleIdx="0" presStyleCnt="6"/>
      <dgm:spPr/>
      <dgm:t>
        <a:bodyPr/>
        <a:lstStyle/>
        <a:p>
          <a:endParaRPr lang="en-US"/>
        </a:p>
      </dgm:t>
    </dgm:pt>
    <dgm:pt modelId="{03D87566-26FE-451C-BF5C-D7C67DCF3C39}" type="pres">
      <dgm:prSet presAssocID="{EF3B6EA3-9405-4B30-B62E-60F9F94B2DDF}" presName="textNode" presStyleLbl="bgShp" presStyleIdx="0" presStyleCnt="6"/>
      <dgm:spPr/>
      <dgm:t>
        <a:bodyPr/>
        <a:lstStyle/>
        <a:p>
          <a:endParaRPr lang="en-US"/>
        </a:p>
      </dgm:t>
    </dgm:pt>
    <dgm:pt modelId="{F17AFF1B-E5C6-4726-9FD0-8CB8C93998C5}" type="pres">
      <dgm:prSet presAssocID="{EF3B6EA3-9405-4B30-B62E-60F9F94B2DDF}" presName="compChildNode" presStyleCnt="0"/>
      <dgm:spPr/>
      <dgm:t>
        <a:bodyPr/>
        <a:lstStyle/>
        <a:p>
          <a:endParaRPr lang="en-US"/>
        </a:p>
      </dgm:t>
    </dgm:pt>
    <dgm:pt modelId="{1C195220-79D0-45B1-98CC-19666095819F}" type="pres">
      <dgm:prSet presAssocID="{EF3B6EA3-9405-4B30-B62E-60F9F94B2DDF}" presName="theInnerList" presStyleCnt="0"/>
      <dgm:spPr/>
      <dgm:t>
        <a:bodyPr/>
        <a:lstStyle/>
        <a:p>
          <a:endParaRPr lang="en-US"/>
        </a:p>
      </dgm:t>
    </dgm:pt>
    <dgm:pt modelId="{9362EA98-8F63-4523-9AFC-0379E5F14AA4}" type="pres">
      <dgm:prSet presAssocID="{1AFD00C8-FA18-44D6-9E09-D8FCF23E1EEF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D8E9ED-5067-4031-B82B-7BE1EE499411}" type="pres">
      <dgm:prSet presAssocID="{EF3B6EA3-9405-4B30-B62E-60F9F94B2DDF}" presName="aSpace" presStyleCnt="0"/>
      <dgm:spPr/>
      <dgm:t>
        <a:bodyPr/>
        <a:lstStyle/>
        <a:p>
          <a:endParaRPr lang="en-US"/>
        </a:p>
      </dgm:t>
    </dgm:pt>
    <dgm:pt modelId="{373C2C45-DBB1-42AE-8EF3-1C203D73EA58}" type="pres">
      <dgm:prSet presAssocID="{17BD96A9-16B1-4BF0-90F0-0193AB22AC35}" presName="compNode" presStyleCnt="0"/>
      <dgm:spPr/>
      <dgm:t>
        <a:bodyPr/>
        <a:lstStyle/>
        <a:p>
          <a:endParaRPr lang="en-US"/>
        </a:p>
      </dgm:t>
    </dgm:pt>
    <dgm:pt modelId="{10B473BD-28C8-4A1E-853E-46E6A88642F0}" type="pres">
      <dgm:prSet presAssocID="{17BD96A9-16B1-4BF0-90F0-0193AB22AC35}" presName="aNode" presStyleLbl="bgShp" presStyleIdx="1" presStyleCnt="6"/>
      <dgm:spPr/>
      <dgm:t>
        <a:bodyPr/>
        <a:lstStyle/>
        <a:p>
          <a:endParaRPr lang="en-US"/>
        </a:p>
      </dgm:t>
    </dgm:pt>
    <dgm:pt modelId="{4973D6B3-3648-4274-AC8E-5DFBCEB78ED7}" type="pres">
      <dgm:prSet presAssocID="{17BD96A9-16B1-4BF0-90F0-0193AB22AC35}" presName="textNode" presStyleLbl="bgShp" presStyleIdx="1" presStyleCnt="6"/>
      <dgm:spPr/>
      <dgm:t>
        <a:bodyPr/>
        <a:lstStyle/>
        <a:p>
          <a:endParaRPr lang="en-US"/>
        </a:p>
      </dgm:t>
    </dgm:pt>
    <dgm:pt modelId="{A7AF122A-DB81-485F-8906-FD4D62C1F3A2}" type="pres">
      <dgm:prSet presAssocID="{17BD96A9-16B1-4BF0-90F0-0193AB22AC35}" presName="compChildNode" presStyleCnt="0"/>
      <dgm:spPr/>
      <dgm:t>
        <a:bodyPr/>
        <a:lstStyle/>
        <a:p>
          <a:endParaRPr lang="en-US"/>
        </a:p>
      </dgm:t>
    </dgm:pt>
    <dgm:pt modelId="{81E5A705-FED3-468D-A841-C1E5928DE6E8}" type="pres">
      <dgm:prSet presAssocID="{17BD96A9-16B1-4BF0-90F0-0193AB22AC35}" presName="theInnerList" presStyleCnt="0"/>
      <dgm:spPr/>
      <dgm:t>
        <a:bodyPr/>
        <a:lstStyle/>
        <a:p>
          <a:endParaRPr lang="en-US"/>
        </a:p>
      </dgm:t>
    </dgm:pt>
    <dgm:pt modelId="{AAAD4E6F-0A31-41E6-9214-8894ADC757B1}" type="pres">
      <dgm:prSet presAssocID="{05A97E4E-82C0-489D-9937-728A601787D3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7F67E0-F2BC-40D5-AE5A-739E0B13E025}" type="pres">
      <dgm:prSet presAssocID="{17BD96A9-16B1-4BF0-90F0-0193AB22AC35}" presName="aSpace" presStyleCnt="0"/>
      <dgm:spPr/>
      <dgm:t>
        <a:bodyPr/>
        <a:lstStyle/>
        <a:p>
          <a:endParaRPr lang="en-US"/>
        </a:p>
      </dgm:t>
    </dgm:pt>
    <dgm:pt modelId="{5F02B36D-588C-495E-BA5C-2B34A3659FEC}" type="pres">
      <dgm:prSet presAssocID="{5D58C137-679F-4A35-8B4E-0E3697BA45BF}" presName="compNode" presStyleCnt="0"/>
      <dgm:spPr/>
      <dgm:t>
        <a:bodyPr/>
        <a:lstStyle/>
        <a:p>
          <a:endParaRPr lang="en-US"/>
        </a:p>
      </dgm:t>
    </dgm:pt>
    <dgm:pt modelId="{61071CDC-BB68-4928-B6EB-0440ECC02975}" type="pres">
      <dgm:prSet presAssocID="{5D58C137-679F-4A35-8B4E-0E3697BA45BF}" presName="aNode" presStyleLbl="bgShp" presStyleIdx="2" presStyleCnt="6"/>
      <dgm:spPr/>
      <dgm:t>
        <a:bodyPr/>
        <a:lstStyle/>
        <a:p>
          <a:endParaRPr lang="en-US"/>
        </a:p>
      </dgm:t>
    </dgm:pt>
    <dgm:pt modelId="{B1DE9789-5786-4DB3-92F8-4DD9C997CA90}" type="pres">
      <dgm:prSet presAssocID="{5D58C137-679F-4A35-8B4E-0E3697BA45BF}" presName="textNode" presStyleLbl="bgShp" presStyleIdx="2" presStyleCnt="6"/>
      <dgm:spPr/>
      <dgm:t>
        <a:bodyPr/>
        <a:lstStyle/>
        <a:p>
          <a:endParaRPr lang="en-US"/>
        </a:p>
      </dgm:t>
    </dgm:pt>
    <dgm:pt modelId="{01F448B3-A5FA-489D-A6A2-D7E8840423B8}" type="pres">
      <dgm:prSet presAssocID="{5D58C137-679F-4A35-8B4E-0E3697BA45BF}" presName="compChildNode" presStyleCnt="0"/>
      <dgm:spPr/>
      <dgm:t>
        <a:bodyPr/>
        <a:lstStyle/>
        <a:p>
          <a:endParaRPr lang="en-US"/>
        </a:p>
      </dgm:t>
    </dgm:pt>
    <dgm:pt modelId="{BE2E7E44-0D24-4AB2-92FE-41B1BE38CC4B}" type="pres">
      <dgm:prSet presAssocID="{5D58C137-679F-4A35-8B4E-0E3697BA45BF}" presName="theInnerList" presStyleCnt="0"/>
      <dgm:spPr/>
      <dgm:t>
        <a:bodyPr/>
        <a:lstStyle/>
        <a:p>
          <a:endParaRPr lang="en-US"/>
        </a:p>
      </dgm:t>
    </dgm:pt>
    <dgm:pt modelId="{833D6B0B-3D68-4B0E-9BA1-213D72698C1F}" type="pres">
      <dgm:prSet presAssocID="{7840FDAA-2117-45DF-AF21-2A62940021B3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F38C54-75F5-49DA-9863-58375499E318}" type="pres">
      <dgm:prSet presAssocID="{5D58C137-679F-4A35-8B4E-0E3697BA45BF}" presName="aSpace" presStyleCnt="0"/>
      <dgm:spPr/>
      <dgm:t>
        <a:bodyPr/>
        <a:lstStyle/>
        <a:p>
          <a:endParaRPr lang="en-US"/>
        </a:p>
      </dgm:t>
    </dgm:pt>
    <dgm:pt modelId="{14A4B384-CBD0-4A10-A538-944AFDB83EB4}" type="pres">
      <dgm:prSet presAssocID="{C401E2A9-2749-4DAC-8FAF-905C7CCCA13F}" presName="compNode" presStyleCnt="0"/>
      <dgm:spPr/>
      <dgm:t>
        <a:bodyPr/>
        <a:lstStyle/>
        <a:p>
          <a:endParaRPr lang="en-US"/>
        </a:p>
      </dgm:t>
    </dgm:pt>
    <dgm:pt modelId="{A02208F9-6C6F-48BF-9120-77EEF28522A1}" type="pres">
      <dgm:prSet presAssocID="{C401E2A9-2749-4DAC-8FAF-905C7CCCA13F}" presName="aNode" presStyleLbl="bgShp" presStyleIdx="3" presStyleCnt="6"/>
      <dgm:spPr/>
      <dgm:t>
        <a:bodyPr/>
        <a:lstStyle/>
        <a:p>
          <a:endParaRPr lang="en-US"/>
        </a:p>
      </dgm:t>
    </dgm:pt>
    <dgm:pt modelId="{62F496C1-17A2-406D-9E84-06EFCA94CF9A}" type="pres">
      <dgm:prSet presAssocID="{C401E2A9-2749-4DAC-8FAF-905C7CCCA13F}" presName="textNode" presStyleLbl="bgShp" presStyleIdx="3" presStyleCnt="6"/>
      <dgm:spPr/>
      <dgm:t>
        <a:bodyPr/>
        <a:lstStyle/>
        <a:p>
          <a:endParaRPr lang="en-US"/>
        </a:p>
      </dgm:t>
    </dgm:pt>
    <dgm:pt modelId="{35537D24-D36D-4224-A2BD-B6336DE80F05}" type="pres">
      <dgm:prSet presAssocID="{C401E2A9-2749-4DAC-8FAF-905C7CCCA13F}" presName="compChildNode" presStyleCnt="0"/>
      <dgm:spPr/>
      <dgm:t>
        <a:bodyPr/>
        <a:lstStyle/>
        <a:p>
          <a:endParaRPr lang="en-US"/>
        </a:p>
      </dgm:t>
    </dgm:pt>
    <dgm:pt modelId="{80A64C43-457B-47E6-BBFF-97E7C7BB4F90}" type="pres">
      <dgm:prSet presAssocID="{C401E2A9-2749-4DAC-8FAF-905C7CCCA13F}" presName="theInnerList" presStyleCnt="0"/>
      <dgm:spPr/>
      <dgm:t>
        <a:bodyPr/>
        <a:lstStyle/>
        <a:p>
          <a:endParaRPr lang="en-US"/>
        </a:p>
      </dgm:t>
    </dgm:pt>
    <dgm:pt modelId="{3D3D10AB-4700-47E1-B4B6-E34F6A14F569}" type="pres">
      <dgm:prSet presAssocID="{D9CA6C85-25AD-4B01-A9FA-5F3260D1887B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AC0D41-144A-44FC-A9C4-EC911D02AB28}" type="pres">
      <dgm:prSet presAssocID="{C401E2A9-2749-4DAC-8FAF-905C7CCCA13F}" presName="aSpace" presStyleCnt="0"/>
      <dgm:spPr/>
      <dgm:t>
        <a:bodyPr/>
        <a:lstStyle/>
        <a:p>
          <a:endParaRPr lang="en-US"/>
        </a:p>
      </dgm:t>
    </dgm:pt>
    <dgm:pt modelId="{01E09609-CF5B-4E38-9295-4769411E1DA2}" type="pres">
      <dgm:prSet presAssocID="{CEA95A34-58C3-4A52-B94C-E5CF92B5D367}" presName="compNode" presStyleCnt="0"/>
      <dgm:spPr/>
      <dgm:t>
        <a:bodyPr/>
        <a:lstStyle/>
        <a:p>
          <a:endParaRPr lang="en-US"/>
        </a:p>
      </dgm:t>
    </dgm:pt>
    <dgm:pt modelId="{F43FF3DB-C6AF-4085-A477-EA7E92AED9C8}" type="pres">
      <dgm:prSet presAssocID="{CEA95A34-58C3-4A52-B94C-E5CF92B5D367}" presName="aNode" presStyleLbl="bgShp" presStyleIdx="4" presStyleCnt="6"/>
      <dgm:spPr/>
      <dgm:t>
        <a:bodyPr/>
        <a:lstStyle/>
        <a:p>
          <a:endParaRPr lang="en-US"/>
        </a:p>
      </dgm:t>
    </dgm:pt>
    <dgm:pt modelId="{4ECA2016-D28B-4843-9BD3-C75A694490AF}" type="pres">
      <dgm:prSet presAssocID="{CEA95A34-58C3-4A52-B94C-E5CF92B5D367}" presName="textNode" presStyleLbl="bgShp" presStyleIdx="4" presStyleCnt="6"/>
      <dgm:spPr/>
      <dgm:t>
        <a:bodyPr/>
        <a:lstStyle/>
        <a:p>
          <a:endParaRPr lang="en-US"/>
        </a:p>
      </dgm:t>
    </dgm:pt>
    <dgm:pt modelId="{13D7A1DE-5A4A-4AD9-B362-F74A3A60D5F1}" type="pres">
      <dgm:prSet presAssocID="{CEA95A34-58C3-4A52-B94C-E5CF92B5D367}" presName="compChildNode" presStyleCnt="0"/>
      <dgm:spPr/>
      <dgm:t>
        <a:bodyPr/>
        <a:lstStyle/>
        <a:p>
          <a:endParaRPr lang="en-US"/>
        </a:p>
      </dgm:t>
    </dgm:pt>
    <dgm:pt modelId="{48CA4D08-BB34-436D-916E-DA2ECD747247}" type="pres">
      <dgm:prSet presAssocID="{CEA95A34-58C3-4A52-B94C-E5CF92B5D367}" presName="theInnerList" presStyleCnt="0"/>
      <dgm:spPr/>
      <dgm:t>
        <a:bodyPr/>
        <a:lstStyle/>
        <a:p>
          <a:endParaRPr lang="en-US"/>
        </a:p>
      </dgm:t>
    </dgm:pt>
    <dgm:pt modelId="{FA2E1165-52E9-477D-AC31-6D650333F84E}" type="pres">
      <dgm:prSet presAssocID="{E9397303-91CC-40BD-83CD-A67AC7606E66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03C3A6-05F7-4B55-9C44-4D1DE6220DBC}" type="pres">
      <dgm:prSet presAssocID="{CEA95A34-58C3-4A52-B94C-E5CF92B5D367}" presName="aSpace" presStyleCnt="0"/>
      <dgm:spPr/>
      <dgm:t>
        <a:bodyPr/>
        <a:lstStyle/>
        <a:p>
          <a:endParaRPr lang="en-US"/>
        </a:p>
      </dgm:t>
    </dgm:pt>
    <dgm:pt modelId="{DFC079DF-5675-4EEB-AC5E-B057C20646F3}" type="pres">
      <dgm:prSet presAssocID="{46FFF35E-C80C-43FF-B113-2FCB7418267A}" presName="compNode" presStyleCnt="0"/>
      <dgm:spPr/>
      <dgm:t>
        <a:bodyPr/>
        <a:lstStyle/>
        <a:p>
          <a:endParaRPr lang="en-US"/>
        </a:p>
      </dgm:t>
    </dgm:pt>
    <dgm:pt modelId="{C4F007D7-9225-430D-A17B-A15238360CC6}" type="pres">
      <dgm:prSet presAssocID="{46FFF35E-C80C-43FF-B113-2FCB7418267A}" presName="aNode" presStyleLbl="bgShp" presStyleIdx="5" presStyleCnt="6"/>
      <dgm:spPr/>
      <dgm:t>
        <a:bodyPr/>
        <a:lstStyle/>
        <a:p>
          <a:endParaRPr lang="en-US"/>
        </a:p>
      </dgm:t>
    </dgm:pt>
    <dgm:pt modelId="{C5E117CF-1DA9-4C66-900B-2025DF82D54D}" type="pres">
      <dgm:prSet presAssocID="{46FFF35E-C80C-43FF-B113-2FCB7418267A}" presName="textNode" presStyleLbl="bgShp" presStyleIdx="5" presStyleCnt="6"/>
      <dgm:spPr/>
      <dgm:t>
        <a:bodyPr/>
        <a:lstStyle/>
        <a:p>
          <a:endParaRPr lang="en-US"/>
        </a:p>
      </dgm:t>
    </dgm:pt>
    <dgm:pt modelId="{743E0485-760A-410F-8A34-0267878B45C4}" type="pres">
      <dgm:prSet presAssocID="{46FFF35E-C80C-43FF-B113-2FCB7418267A}" presName="compChildNode" presStyleCnt="0"/>
      <dgm:spPr/>
      <dgm:t>
        <a:bodyPr/>
        <a:lstStyle/>
        <a:p>
          <a:endParaRPr lang="en-US"/>
        </a:p>
      </dgm:t>
    </dgm:pt>
    <dgm:pt modelId="{51CD9C76-6851-41A6-B13B-28EF1D0101E6}" type="pres">
      <dgm:prSet presAssocID="{46FFF35E-C80C-43FF-B113-2FCB7418267A}" presName="theInnerList" presStyleCnt="0"/>
      <dgm:spPr/>
      <dgm:t>
        <a:bodyPr/>
        <a:lstStyle/>
        <a:p>
          <a:endParaRPr lang="en-US"/>
        </a:p>
      </dgm:t>
    </dgm:pt>
    <dgm:pt modelId="{07257963-8BAD-4493-AB56-4EF7B576A4B9}" type="pres">
      <dgm:prSet presAssocID="{F568587F-0A02-46BD-9899-A70A75644D90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C95C62-9D79-42FC-BECC-19B2C456145C}" type="presOf" srcId="{C401E2A9-2749-4DAC-8FAF-905C7CCCA13F}" destId="{62F496C1-17A2-406D-9E84-06EFCA94CF9A}" srcOrd="1" destOrd="0" presId="urn:microsoft.com/office/officeart/2005/8/layout/lProcess2"/>
    <dgm:cxn modelId="{C3C50DD6-33AA-4945-B4ED-9EA9F180A636}" type="presOf" srcId="{05A97E4E-82C0-489D-9937-728A601787D3}" destId="{AAAD4E6F-0A31-41E6-9214-8894ADC757B1}" srcOrd="0" destOrd="0" presId="urn:microsoft.com/office/officeart/2005/8/layout/lProcess2"/>
    <dgm:cxn modelId="{BA68AAFC-AE6D-40BB-AF88-1859AFE7B4FC}" srcId="{DF041ACF-4BF3-4716-8B10-00DD99A501E7}" destId="{C401E2A9-2749-4DAC-8FAF-905C7CCCA13F}" srcOrd="3" destOrd="0" parTransId="{D91683EC-D975-4568-BAF7-F7F6504EE6F2}" sibTransId="{F6EB4FE5-8234-42CA-971E-BB926E0EDF42}"/>
    <dgm:cxn modelId="{C2FB5F0A-1812-4BD1-8F23-D15472BCBBBE}" type="presOf" srcId="{7840FDAA-2117-45DF-AF21-2A62940021B3}" destId="{833D6B0B-3D68-4B0E-9BA1-213D72698C1F}" srcOrd="0" destOrd="0" presId="urn:microsoft.com/office/officeart/2005/8/layout/lProcess2"/>
    <dgm:cxn modelId="{D20A14E6-CF1E-441B-AEFA-69B10951EA35}" type="presOf" srcId="{CEA95A34-58C3-4A52-B94C-E5CF92B5D367}" destId="{F43FF3DB-C6AF-4085-A477-EA7E92AED9C8}" srcOrd="0" destOrd="0" presId="urn:microsoft.com/office/officeart/2005/8/layout/lProcess2"/>
    <dgm:cxn modelId="{89E05CCE-0CCC-48BE-AE77-B8F4256858D5}" srcId="{46FFF35E-C80C-43FF-B113-2FCB7418267A}" destId="{F568587F-0A02-46BD-9899-A70A75644D90}" srcOrd="0" destOrd="0" parTransId="{9A78CAA5-4603-45C1-B30E-09DC38752C2E}" sibTransId="{D255F99C-6704-436A-BCE1-00FFCD1681D2}"/>
    <dgm:cxn modelId="{2BDEDA0E-26CC-4C17-9BEE-76E00A0FB66C}" srcId="{5D58C137-679F-4A35-8B4E-0E3697BA45BF}" destId="{7840FDAA-2117-45DF-AF21-2A62940021B3}" srcOrd="0" destOrd="0" parTransId="{5AB192E3-906E-4A8D-8195-04F3697E4307}" sibTransId="{7F2F3821-1AC5-4B7A-BD95-5D4A3E47451B}"/>
    <dgm:cxn modelId="{F6EFFC7C-3261-44CF-BB0F-04EF03CE5F6A}" type="presOf" srcId="{EF3B6EA3-9405-4B30-B62E-60F9F94B2DDF}" destId="{633AC241-9990-4665-A38A-C749F3525542}" srcOrd="0" destOrd="0" presId="urn:microsoft.com/office/officeart/2005/8/layout/lProcess2"/>
    <dgm:cxn modelId="{36DDDD08-3C48-4734-80BD-E277F97B899C}" srcId="{DF041ACF-4BF3-4716-8B10-00DD99A501E7}" destId="{CEA95A34-58C3-4A52-B94C-E5CF92B5D367}" srcOrd="4" destOrd="0" parTransId="{3EFE3586-D3F3-4EBB-AD3D-21D65822945D}" sibTransId="{A1675F10-264E-4667-8833-E899EFFBE911}"/>
    <dgm:cxn modelId="{B778AFEB-C8B5-48A3-9638-C79577EC6C1F}" type="presOf" srcId="{D9CA6C85-25AD-4B01-A9FA-5F3260D1887B}" destId="{3D3D10AB-4700-47E1-B4B6-E34F6A14F569}" srcOrd="0" destOrd="0" presId="urn:microsoft.com/office/officeart/2005/8/layout/lProcess2"/>
    <dgm:cxn modelId="{183FBE2A-9945-4C69-AC9F-78177C0B96A3}" srcId="{DF041ACF-4BF3-4716-8B10-00DD99A501E7}" destId="{46FFF35E-C80C-43FF-B113-2FCB7418267A}" srcOrd="5" destOrd="0" parTransId="{A0469DA0-BBA0-4AD6-B060-3CCB72A3017E}" sibTransId="{836AB782-7EB7-4808-808E-CB7CB7B1B671}"/>
    <dgm:cxn modelId="{4F50AC42-3C6D-4D13-8981-945F1BF22E2D}" srcId="{17BD96A9-16B1-4BF0-90F0-0193AB22AC35}" destId="{05A97E4E-82C0-489D-9937-728A601787D3}" srcOrd="0" destOrd="0" parTransId="{47A14A95-2DED-4FF2-8BF4-50F26DFF523E}" sibTransId="{3964DCC6-8F91-4484-81CC-CFC171A7D1AF}"/>
    <dgm:cxn modelId="{33F90FB3-4375-4831-AB7F-76775151E518}" srcId="{EF3B6EA3-9405-4B30-B62E-60F9F94B2DDF}" destId="{1AFD00C8-FA18-44D6-9E09-D8FCF23E1EEF}" srcOrd="0" destOrd="0" parTransId="{F9299901-5FF5-43C1-907C-B18716439CC4}" sibTransId="{5AB40213-0D20-4881-A9D8-0DCAEBEA7A4E}"/>
    <dgm:cxn modelId="{1587D763-4FA2-4C19-AA33-B47A07A2B176}" srcId="{DF041ACF-4BF3-4716-8B10-00DD99A501E7}" destId="{5D58C137-679F-4A35-8B4E-0E3697BA45BF}" srcOrd="2" destOrd="0" parTransId="{297E7DC6-A296-4A2E-91E5-FA75BCE915EA}" sibTransId="{FBF0D9B2-7654-4F4B-AE56-41634ECD32D4}"/>
    <dgm:cxn modelId="{CAAEE4A5-6A7B-46B9-94DE-7823F3153C38}" type="presOf" srcId="{E9397303-91CC-40BD-83CD-A67AC7606E66}" destId="{FA2E1165-52E9-477D-AC31-6D650333F84E}" srcOrd="0" destOrd="0" presId="urn:microsoft.com/office/officeart/2005/8/layout/lProcess2"/>
    <dgm:cxn modelId="{1A0373FF-C08A-4DAB-82AB-7DDDB6F738DF}" type="presOf" srcId="{CEA95A34-58C3-4A52-B94C-E5CF92B5D367}" destId="{4ECA2016-D28B-4843-9BD3-C75A694490AF}" srcOrd="1" destOrd="0" presId="urn:microsoft.com/office/officeart/2005/8/layout/lProcess2"/>
    <dgm:cxn modelId="{CA9656DD-81F9-4EE1-9129-9A0BC274FFA5}" type="presOf" srcId="{46FFF35E-C80C-43FF-B113-2FCB7418267A}" destId="{C4F007D7-9225-430D-A17B-A15238360CC6}" srcOrd="0" destOrd="0" presId="urn:microsoft.com/office/officeart/2005/8/layout/lProcess2"/>
    <dgm:cxn modelId="{70B43098-185B-4026-9AC2-59571A43E03E}" type="presOf" srcId="{F568587F-0A02-46BD-9899-A70A75644D90}" destId="{07257963-8BAD-4493-AB56-4EF7B576A4B9}" srcOrd="0" destOrd="0" presId="urn:microsoft.com/office/officeart/2005/8/layout/lProcess2"/>
    <dgm:cxn modelId="{1B082DE5-D9BF-4DE0-9C38-27F9FC660ECE}" type="presOf" srcId="{17BD96A9-16B1-4BF0-90F0-0193AB22AC35}" destId="{4973D6B3-3648-4274-AC8E-5DFBCEB78ED7}" srcOrd="1" destOrd="0" presId="urn:microsoft.com/office/officeart/2005/8/layout/lProcess2"/>
    <dgm:cxn modelId="{D5ED525C-CBE2-40C5-93D5-890C2E45B391}" type="presOf" srcId="{17BD96A9-16B1-4BF0-90F0-0193AB22AC35}" destId="{10B473BD-28C8-4A1E-853E-46E6A88642F0}" srcOrd="0" destOrd="0" presId="urn:microsoft.com/office/officeart/2005/8/layout/lProcess2"/>
    <dgm:cxn modelId="{C7DF9B53-C17A-432E-B58B-C7B5BB5243E9}" type="presOf" srcId="{5D58C137-679F-4A35-8B4E-0E3697BA45BF}" destId="{61071CDC-BB68-4928-B6EB-0440ECC02975}" srcOrd="0" destOrd="0" presId="urn:microsoft.com/office/officeart/2005/8/layout/lProcess2"/>
    <dgm:cxn modelId="{73D0248D-E894-4F14-8EEE-2A7263C2A96C}" type="presOf" srcId="{DF041ACF-4BF3-4716-8B10-00DD99A501E7}" destId="{30FBAE86-6963-4F27-91C6-238D169D8E88}" srcOrd="0" destOrd="0" presId="urn:microsoft.com/office/officeart/2005/8/layout/lProcess2"/>
    <dgm:cxn modelId="{994FA6FC-7922-4356-9B66-618B6549F0C7}" srcId="{DF041ACF-4BF3-4716-8B10-00DD99A501E7}" destId="{17BD96A9-16B1-4BF0-90F0-0193AB22AC35}" srcOrd="1" destOrd="0" parTransId="{992AF140-35C3-427A-AD8B-A4863745F38A}" sibTransId="{D9C5CAAA-8C03-426A-A453-90FFD069339E}"/>
    <dgm:cxn modelId="{6FC408C2-CBF9-4A77-8D00-33296728B267}" type="presOf" srcId="{46FFF35E-C80C-43FF-B113-2FCB7418267A}" destId="{C5E117CF-1DA9-4C66-900B-2025DF82D54D}" srcOrd="1" destOrd="0" presId="urn:microsoft.com/office/officeart/2005/8/layout/lProcess2"/>
    <dgm:cxn modelId="{B997DD46-225F-4B0A-851F-63EDBBBA4C76}" srcId="{C401E2A9-2749-4DAC-8FAF-905C7CCCA13F}" destId="{D9CA6C85-25AD-4B01-A9FA-5F3260D1887B}" srcOrd="0" destOrd="0" parTransId="{1B438333-8007-48B8-AA17-2093F112695D}" sibTransId="{3A78B1D0-E080-4BB2-B54E-315622644E80}"/>
    <dgm:cxn modelId="{1E30240B-CD72-492C-90A5-B3519D8E1AE8}" type="presOf" srcId="{5D58C137-679F-4A35-8B4E-0E3697BA45BF}" destId="{B1DE9789-5786-4DB3-92F8-4DD9C997CA90}" srcOrd="1" destOrd="0" presId="urn:microsoft.com/office/officeart/2005/8/layout/lProcess2"/>
    <dgm:cxn modelId="{C1E3CAD0-A0E7-4A02-BB4B-B442A60B839E}" srcId="{DF041ACF-4BF3-4716-8B10-00DD99A501E7}" destId="{EF3B6EA3-9405-4B30-B62E-60F9F94B2DDF}" srcOrd="0" destOrd="0" parTransId="{688C45A7-9AF7-4BE9-BCAF-8DA980AD79CC}" sibTransId="{2A0C5BA8-331A-4755-8893-2A5F56A541B7}"/>
    <dgm:cxn modelId="{6006C947-4239-4443-A2C1-57281DE6715C}" type="presOf" srcId="{EF3B6EA3-9405-4B30-B62E-60F9F94B2DDF}" destId="{03D87566-26FE-451C-BF5C-D7C67DCF3C39}" srcOrd="1" destOrd="0" presId="urn:microsoft.com/office/officeart/2005/8/layout/lProcess2"/>
    <dgm:cxn modelId="{62C9960C-A6B7-4C72-B7B6-E8EDA7A52CF7}" srcId="{CEA95A34-58C3-4A52-B94C-E5CF92B5D367}" destId="{E9397303-91CC-40BD-83CD-A67AC7606E66}" srcOrd="0" destOrd="0" parTransId="{C8A6DE2E-DA4D-4CD9-BCF4-39CE617CAD02}" sibTransId="{7F1A44AB-7955-4268-A81F-7E70FB746865}"/>
    <dgm:cxn modelId="{97398996-8FEF-4FAF-A145-837BE8A925BA}" type="presOf" srcId="{1AFD00C8-FA18-44D6-9E09-D8FCF23E1EEF}" destId="{9362EA98-8F63-4523-9AFC-0379E5F14AA4}" srcOrd="0" destOrd="0" presId="urn:microsoft.com/office/officeart/2005/8/layout/lProcess2"/>
    <dgm:cxn modelId="{1DAC0AA6-9BC0-4D46-AD8D-2478AEEACBBD}" type="presOf" srcId="{C401E2A9-2749-4DAC-8FAF-905C7CCCA13F}" destId="{A02208F9-6C6F-48BF-9120-77EEF28522A1}" srcOrd="0" destOrd="0" presId="urn:microsoft.com/office/officeart/2005/8/layout/lProcess2"/>
    <dgm:cxn modelId="{BA89EDBB-4FBA-4038-87A1-E599B19DF2D5}" type="presParOf" srcId="{30FBAE86-6963-4F27-91C6-238D169D8E88}" destId="{84A2EC3D-7DD8-4EF3-8503-79BC4265CE4E}" srcOrd="0" destOrd="0" presId="urn:microsoft.com/office/officeart/2005/8/layout/lProcess2"/>
    <dgm:cxn modelId="{5CA08D49-5BF7-42F3-BEE6-3C23CB5063D9}" type="presParOf" srcId="{84A2EC3D-7DD8-4EF3-8503-79BC4265CE4E}" destId="{633AC241-9990-4665-A38A-C749F3525542}" srcOrd="0" destOrd="0" presId="urn:microsoft.com/office/officeart/2005/8/layout/lProcess2"/>
    <dgm:cxn modelId="{808B51AC-FFB8-45FF-ACD8-4E3DADCC5F86}" type="presParOf" srcId="{84A2EC3D-7DD8-4EF3-8503-79BC4265CE4E}" destId="{03D87566-26FE-451C-BF5C-D7C67DCF3C39}" srcOrd="1" destOrd="0" presId="urn:microsoft.com/office/officeart/2005/8/layout/lProcess2"/>
    <dgm:cxn modelId="{AA6E6641-9C60-4C98-8EA1-1FE01EED09D1}" type="presParOf" srcId="{84A2EC3D-7DD8-4EF3-8503-79BC4265CE4E}" destId="{F17AFF1B-E5C6-4726-9FD0-8CB8C93998C5}" srcOrd="2" destOrd="0" presId="urn:microsoft.com/office/officeart/2005/8/layout/lProcess2"/>
    <dgm:cxn modelId="{1F0A9BA8-E260-4E8E-8909-F63ECAB2ED0A}" type="presParOf" srcId="{F17AFF1B-E5C6-4726-9FD0-8CB8C93998C5}" destId="{1C195220-79D0-45B1-98CC-19666095819F}" srcOrd="0" destOrd="0" presId="urn:microsoft.com/office/officeart/2005/8/layout/lProcess2"/>
    <dgm:cxn modelId="{1B8B8D3B-1536-46C7-888D-A6380FB9674F}" type="presParOf" srcId="{1C195220-79D0-45B1-98CC-19666095819F}" destId="{9362EA98-8F63-4523-9AFC-0379E5F14AA4}" srcOrd="0" destOrd="0" presId="urn:microsoft.com/office/officeart/2005/8/layout/lProcess2"/>
    <dgm:cxn modelId="{B2FE6311-E2F3-4F43-BDEC-FF783067E229}" type="presParOf" srcId="{30FBAE86-6963-4F27-91C6-238D169D8E88}" destId="{57D8E9ED-5067-4031-B82B-7BE1EE499411}" srcOrd="1" destOrd="0" presId="urn:microsoft.com/office/officeart/2005/8/layout/lProcess2"/>
    <dgm:cxn modelId="{2B08774B-50CC-4389-B0A8-957C7CF71A17}" type="presParOf" srcId="{30FBAE86-6963-4F27-91C6-238D169D8E88}" destId="{373C2C45-DBB1-42AE-8EF3-1C203D73EA58}" srcOrd="2" destOrd="0" presId="urn:microsoft.com/office/officeart/2005/8/layout/lProcess2"/>
    <dgm:cxn modelId="{7E3EAE45-B859-4A30-997C-DE41BCF845D9}" type="presParOf" srcId="{373C2C45-DBB1-42AE-8EF3-1C203D73EA58}" destId="{10B473BD-28C8-4A1E-853E-46E6A88642F0}" srcOrd="0" destOrd="0" presId="urn:microsoft.com/office/officeart/2005/8/layout/lProcess2"/>
    <dgm:cxn modelId="{DA33C398-092F-4EC8-9E9D-16DF7D776DE3}" type="presParOf" srcId="{373C2C45-DBB1-42AE-8EF3-1C203D73EA58}" destId="{4973D6B3-3648-4274-AC8E-5DFBCEB78ED7}" srcOrd="1" destOrd="0" presId="urn:microsoft.com/office/officeart/2005/8/layout/lProcess2"/>
    <dgm:cxn modelId="{DC4AE950-FDAD-4CD5-912B-D1940FF746B6}" type="presParOf" srcId="{373C2C45-DBB1-42AE-8EF3-1C203D73EA58}" destId="{A7AF122A-DB81-485F-8906-FD4D62C1F3A2}" srcOrd="2" destOrd="0" presId="urn:microsoft.com/office/officeart/2005/8/layout/lProcess2"/>
    <dgm:cxn modelId="{A4689C87-5CB7-40E4-B34E-80EA207E1503}" type="presParOf" srcId="{A7AF122A-DB81-485F-8906-FD4D62C1F3A2}" destId="{81E5A705-FED3-468D-A841-C1E5928DE6E8}" srcOrd="0" destOrd="0" presId="urn:microsoft.com/office/officeart/2005/8/layout/lProcess2"/>
    <dgm:cxn modelId="{0A4A11AE-3291-4A8F-9A9F-82EC0278CAE1}" type="presParOf" srcId="{81E5A705-FED3-468D-A841-C1E5928DE6E8}" destId="{AAAD4E6F-0A31-41E6-9214-8894ADC757B1}" srcOrd="0" destOrd="0" presId="urn:microsoft.com/office/officeart/2005/8/layout/lProcess2"/>
    <dgm:cxn modelId="{82B0DA39-F3BD-4BCB-990F-111C981ADFB3}" type="presParOf" srcId="{30FBAE86-6963-4F27-91C6-238D169D8E88}" destId="{7A7F67E0-F2BC-40D5-AE5A-739E0B13E025}" srcOrd="3" destOrd="0" presId="urn:microsoft.com/office/officeart/2005/8/layout/lProcess2"/>
    <dgm:cxn modelId="{0B2F8EC8-105B-4071-A54C-248C72451518}" type="presParOf" srcId="{30FBAE86-6963-4F27-91C6-238D169D8E88}" destId="{5F02B36D-588C-495E-BA5C-2B34A3659FEC}" srcOrd="4" destOrd="0" presId="urn:microsoft.com/office/officeart/2005/8/layout/lProcess2"/>
    <dgm:cxn modelId="{E998BF5F-16A3-4623-A13F-6138CDBFDA89}" type="presParOf" srcId="{5F02B36D-588C-495E-BA5C-2B34A3659FEC}" destId="{61071CDC-BB68-4928-B6EB-0440ECC02975}" srcOrd="0" destOrd="0" presId="urn:microsoft.com/office/officeart/2005/8/layout/lProcess2"/>
    <dgm:cxn modelId="{6B54F755-EA4D-44AE-B5B9-5E9BEFAADDB4}" type="presParOf" srcId="{5F02B36D-588C-495E-BA5C-2B34A3659FEC}" destId="{B1DE9789-5786-4DB3-92F8-4DD9C997CA90}" srcOrd="1" destOrd="0" presId="urn:microsoft.com/office/officeart/2005/8/layout/lProcess2"/>
    <dgm:cxn modelId="{F44C2D6E-42BB-430D-9017-8E2DA5A97FCB}" type="presParOf" srcId="{5F02B36D-588C-495E-BA5C-2B34A3659FEC}" destId="{01F448B3-A5FA-489D-A6A2-D7E8840423B8}" srcOrd="2" destOrd="0" presId="urn:microsoft.com/office/officeart/2005/8/layout/lProcess2"/>
    <dgm:cxn modelId="{E484B44B-7BB4-48C3-BE0F-7B55297B6BE3}" type="presParOf" srcId="{01F448B3-A5FA-489D-A6A2-D7E8840423B8}" destId="{BE2E7E44-0D24-4AB2-92FE-41B1BE38CC4B}" srcOrd="0" destOrd="0" presId="urn:microsoft.com/office/officeart/2005/8/layout/lProcess2"/>
    <dgm:cxn modelId="{8E9BAE6C-9C71-4B35-A0A6-F4A44D8B1FC4}" type="presParOf" srcId="{BE2E7E44-0D24-4AB2-92FE-41B1BE38CC4B}" destId="{833D6B0B-3D68-4B0E-9BA1-213D72698C1F}" srcOrd="0" destOrd="0" presId="urn:microsoft.com/office/officeart/2005/8/layout/lProcess2"/>
    <dgm:cxn modelId="{A20A6EFD-A50E-4FB3-81A2-98796AFDA45D}" type="presParOf" srcId="{30FBAE86-6963-4F27-91C6-238D169D8E88}" destId="{FDF38C54-75F5-49DA-9863-58375499E318}" srcOrd="5" destOrd="0" presId="urn:microsoft.com/office/officeart/2005/8/layout/lProcess2"/>
    <dgm:cxn modelId="{D501BCA8-E0CE-4A47-A30C-A498E4BF8596}" type="presParOf" srcId="{30FBAE86-6963-4F27-91C6-238D169D8E88}" destId="{14A4B384-CBD0-4A10-A538-944AFDB83EB4}" srcOrd="6" destOrd="0" presId="urn:microsoft.com/office/officeart/2005/8/layout/lProcess2"/>
    <dgm:cxn modelId="{37B798D9-6E19-4AFC-9BCB-304933673869}" type="presParOf" srcId="{14A4B384-CBD0-4A10-A538-944AFDB83EB4}" destId="{A02208F9-6C6F-48BF-9120-77EEF28522A1}" srcOrd="0" destOrd="0" presId="urn:microsoft.com/office/officeart/2005/8/layout/lProcess2"/>
    <dgm:cxn modelId="{70C70B58-5433-426D-B648-A4691AB25956}" type="presParOf" srcId="{14A4B384-CBD0-4A10-A538-944AFDB83EB4}" destId="{62F496C1-17A2-406D-9E84-06EFCA94CF9A}" srcOrd="1" destOrd="0" presId="urn:microsoft.com/office/officeart/2005/8/layout/lProcess2"/>
    <dgm:cxn modelId="{D8A9688B-6862-4764-A266-C9BFCD51BB40}" type="presParOf" srcId="{14A4B384-CBD0-4A10-A538-944AFDB83EB4}" destId="{35537D24-D36D-4224-A2BD-B6336DE80F05}" srcOrd="2" destOrd="0" presId="urn:microsoft.com/office/officeart/2005/8/layout/lProcess2"/>
    <dgm:cxn modelId="{81283D0A-CD95-4BC6-915C-34E12FB09917}" type="presParOf" srcId="{35537D24-D36D-4224-A2BD-B6336DE80F05}" destId="{80A64C43-457B-47E6-BBFF-97E7C7BB4F90}" srcOrd="0" destOrd="0" presId="urn:microsoft.com/office/officeart/2005/8/layout/lProcess2"/>
    <dgm:cxn modelId="{663770AC-BCC4-43A8-BEE2-C1C90D6E6231}" type="presParOf" srcId="{80A64C43-457B-47E6-BBFF-97E7C7BB4F90}" destId="{3D3D10AB-4700-47E1-B4B6-E34F6A14F569}" srcOrd="0" destOrd="0" presId="urn:microsoft.com/office/officeart/2005/8/layout/lProcess2"/>
    <dgm:cxn modelId="{C019DC4B-899D-4F9C-8C78-4B480A890193}" type="presParOf" srcId="{30FBAE86-6963-4F27-91C6-238D169D8E88}" destId="{00AC0D41-144A-44FC-A9C4-EC911D02AB28}" srcOrd="7" destOrd="0" presId="urn:microsoft.com/office/officeart/2005/8/layout/lProcess2"/>
    <dgm:cxn modelId="{D7341BC7-F608-4687-8D01-2923BA743DDE}" type="presParOf" srcId="{30FBAE86-6963-4F27-91C6-238D169D8E88}" destId="{01E09609-CF5B-4E38-9295-4769411E1DA2}" srcOrd="8" destOrd="0" presId="urn:microsoft.com/office/officeart/2005/8/layout/lProcess2"/>
    <dgm:cxn modelId="{22E16379-D3B8-4E3E-945B-21C2991F16F8}" type="presParOf" srcId="{01E09609-CF5B-4E38-9295-4769411E1DA2}" destId="{F43FF3DB-C6AF-4085-A477-EA7E92AED9C8}" srcOrd="0" destOrd="0" presId="urn:microsoft.com/office/officeart/2005/8/layout/lProcess2"/>
    <dgm:cxn modelId="{0A103CD5-EC88-40F2-A1CE-545745DD4E6B}" type="presParOf" srcId="{01E09609-CF5B-4E38-9295-4769411E1DA2}" destId="{4ECA2016-D28B-4843-9BD3-C75A694490AF}" srcOrd="1" destOrd="0" presId="urn:microsoft.com/office/officeart/2005/8/layout/lProcess2"/>
    <dgm:cxn modelId="{EEC4AE02-1043-4CAA-86A6-4287594076B4}" type="presParOf" srcId="{01E09609-CF5B-4E38-9295-4769411E1DA2}" destId="{13D7A1DE-5A4A-4AD9-B362-F74A3A60D5F1}" srcOrd="2" destOrd="0" presId="urn:microsoft.com/office/officeart/2005/8/layout/lProcess2"/>
    <dgm:cxn modelId="{0CE2274C-E42F-48FE-9827-C43BCD150FCD}" type="presParOf" srcId="{13D7A1DE-5A4A-4AD9-B362-F74A3A60D5F1}" destId="{48CA4D08-BB34-436D-916E-DA2ECD747247}" srcOrd="0" destOrd="0" presId="urn:microsoft.com/office/officeart/2005/8/layout/lProcess2"/>
    <dgm:cxn modelId="{3FBA3EA3-9705-44DB-990B-8AAC027A95EF}" type="presParOf" srcId="{48CA4D08-BB34-436D-916E-DA2ECD747247}" destId="{FA2E1165-52E9-477D-AC31-6D650333F84E}" srcOrd="0" destOrd="0" presId="urn:microsoft.com/office/officeart/2005/8/layout/lProcess2"/>
    <dgm:cxn modelId="{CB75B442-FD6C-46F5-8909-543104CD8880}" type="presParOf" srcId="{30FBAE86-6963-4F27-91C6-238D169D8E88}" destId="{B803C3A6-05F7-4B55-9C44-4D1DE6220DBC}" srcOrd="9" destOrd="0" presId="urn:microsoft.com/office/officeart/2005/8/layout/lProcess2"/>
    <dgm:cxn modelId="{369BBD6A-D259-4C42-A351-16B1C0B6F8DF}" type="presParOf" srcId="{30FBAE86-6963-4F27-91C6-238D169D8E88}" destId="{DFC079DF-5675-4EEB-AC5E-B057C20646F3}" srcOrd="10" destOrd="0" presId="urn:microsoft.com/office/officeart/2005/8/layout/lProcess2"/>
    <dgm:cxn modelId="{04CE15AE-80DC-47A8-90DA-376F71F75946}" type="presParOf" srcId="{DFC079DF-5675-4EEB-AC5E-B057C20646F3}" destId="{C4F007D7-9225-430D-A17B-A15238360CC6}" srcOrd="0" destOrd="0" presId="urn:microsoft.com/office/officeart/2005/8/layout/lProcess2"/>
    <dgm:cxn modelId="{9D44B375-C070-4ACD-9B6B-801B9597CDF6}" type="presParOf" srcId="{DFC079DF-5675-4EEB-AC5E-B057C20646F3}" destId="{C5E117CF-1DA9-4C66-900B-2025DF82D54D}" srcOrd="1" destOrd="0" presId="urn:microsoft.com/office/officeart/2005/8/layout/lProcess2"/>
    <dgm:cxn modelId="{1FA67988-4343-4AE2-98F2-D102E441734F}" type="presParOf" srcId="{DFC079DF-5675-4EEB-AC5E-B057C20646F3}" destId="{743E0485-760A-410F-8A34-0267878B45C4}" srcOrd="2" destOrd="0" presId="urn:microsoft.com/office/officeart/2005/8/layout/lProcess2"/>
    <dgm:cxn modelId="{5C5B445F-1114-4D3F-A38A-B01880EF0514}" type="presParOf" srcId="{743E0485-760A-410F-8A34-0267878B45C4}" destId="{51CD9C76-6851-41A6-B13B-28EF1D0101E6}" srcOrd="0" destOrd="0" presId="urn:microsoft.com/office/officeart/2005/8/layout/lProcess2"/>
    <dgm:cxn modelId="{AF103228-58C2-4F19-A7F6-505C7809E761}" type="presParOf" srcId="{51CD9C76-6851-41A6-B13B-28EF1D0101E6}" destId="{07257963-8BAD-4493-AB56-4EF7B576A4B9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46807C-33D5-4FDD-AA06-57BFBC03E75B}">
      <dsp:nvSpPr>
        <dsp:cNvPr id="0" name=""/>
        <dsp:cNvSpPr/>
      </dsp:nvSpPr>
      <dsp:spPr>
        <a:xfrm rot="5400000">
          <a:off x="-258946" y="260013"/>
          <a:ext cx="1726308" cy="1208416"/>
        </a:xfrm>
        <a:prstGeom prst="chevron">
          <a:avLst/>
        </a:prstGeom>
        <a:solidFill>
          <a:srgbClr val="1B8BA0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1B8BA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Внутри</a:t>
          </a:r>
          <a:r>
            <a:rPr lang="en-US" sz="23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</a:t>
          </a:r>
          <a:endParaRPr lang="ru-RU" sz="23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 rot="-5400000">
        <a:off x="0" y="605275"/>
        <a:ext cx="1208416" cy="517892"/>
      </dsp:txXfrm>
    </dsp:sp>
    <dsp:sp modelId="{747DFD1B-54CB-476E-9D3C-32E7CBDC948D}">
      <dsp:nvSpPr>
        <dsp:cNvPr id="0" name=""/>
        <dsp:cNvSpPr/>
      </dsp:nvSpPr>
      <dsp:spPr>
        <a:xfrm rot="5400000">
          <a:off x="3658472" y="-2448988"/>
          <a:ext cx="1122100" cy="6022212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1B8BA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700" kern="1200" baseline="0" dirty="0" err="1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Переиспользуемые</a:t>
          </a:r>
          <a:r>
            <a:rPr lang="ru-RU" sz="27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 программные компоненты (модули)</a:t>
          </a:r>
          <a:endParaRPr lang="ru-RU" sz="27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sp:txBody>
      <dsp:txXfrm rot="-5400000">
        <a:off x="1208416" y="55844"/>
        <a:ext cx="5967436" cy="1012548"/>
      </dsp:txXfrm>
    </dsp:sp>
    <dsp:sp modelId="{404F06C7-6444-459A-8A23-124CD451A3D2}">
      <dsp:nvSpPr>
        <dsp:cNvPr id="0" name=""/>
        <dsp:cNvSpPr/>
      </dsp:nvSpPr>
      <dsp:spPr>
        <a:xfrm rot="5400000">
          <a:off x="-258946" y="1693895"/>
          <a:ext cx="1726308" cy="1208416"/>
        </a:xfrm>
        <a:prstGeom prst="chevron">
          <a:avLst/>
        </a:prstGeom>
        <a:solidFill>
          <a:srgbClr val="1B8BA0">
            <a:hueOff val="-6799166"/>
            <a:satOff val="-17845"/>
            <a:lumOff val="15490"/>
            <a:alphaOff val="0"/>
          </a:srgbClr>
        </a:solidFill>
        <a:ln w="25400" cap="flat" cmpd="sng" algn="ctr">
          <a:solidFill>
            <a:srgbClr val="1B8BA0">
              <a:hueOff val="-6799166"/>
              <a:satOff val="-17845"/>
              <a:lumOff val="1549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3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Снаружи</a:t>
          </a:r>
          <a:endParaRPr lang="ru-RU" sz="23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 rot="-5400000">
        <a:off x="0" y="2039157"/>
        <a:ext cx="1208416" cy="517892"/>
      </dsp:txXfrm>
    </dsp:sp>
    <dsp:sp modelId="{BB8FFEDC-3A5A-4F08-8822-C21A1F59A5B4}">
      <dsp:nvSpPr>
        <dsp:cNvPr id="0" name=""/>
        <dsp:cNvSpPr/>
      </dsp:nvSpPr>
      <dsp:spPr>
        <a:xfrm rot="5400000">
          <a:off x="3658472" y="-1015106"/>
          <a:ext cx="1122100" cy="6022212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1B8BA0">
              <a:hueOff val="-6799166"/>
              <a:satOff val="-17845"/>
              <a:lumOff val="1549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API </a:t>
          </a:r>
          <a:r>
            <a:rPr lang="ru-RU" sz="27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для подключаемых внешних систем (интеграции)</a:t>
          </a:r>
          <a:endParaRPr lang="ru-RU" sz="27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sp:txBody>
      <dsp:txXfrm rot="-5400000">
        <a:off x="1208416" y="1489726"/>
        <a:ext cx="5967436" cy="10125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49BFAA-39EB-412F-A217-57DC3AC3F58C}">
      <dsp:nvSpPr>
        <dsp:cNvPr id="0" name=""/>
        <dsp:cNvSpPr/>
      </dsp:nvSpPr>
      <dsp:spPr>
        <a:xfrm>
          <a:off x="1365" y="0"/>
          <a:ext cx="3549634" cy="4511040"/>
        </a:xfrm>
        <a:prstGeom prst="roundRect">
          <a:avLst>
            <a:gd name="adj" fmla="val 10000"/>
          </a:avLst>
        </a:prstGeom>
        <a:solidFill>
          <a:srgbClr val="39C2D7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Интерфейс</a:t>
          </a:r>
          <a:endParaRPr lang="ru-RU" sz="28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sp:txBody>
      <dsp:txXfrm>
        <a:off x="1365" y="0"/>
        <a:ext cx="3549634" cy="1353312"/>
      </dsp:txXfrm>
    </dsp:sp>
    <dsp:sp modelId="{E0725292-04D6-4921-ADD8-C9C5C6E3D1C8}">
      <dsp:nvSpPr>
        <dsp:cNvPr id="0" name=""/>
        <dsp:cNvSpPr/>
      </dsp:nvSpPr>
      <dsp:spPr>
        <a:xfrm>
          <a:off x="356328" y="1353697"/>
          <a:ext cx="2839707" cy="886238"/>
        </a:xfrm>
        <a:prstGeom prst="roundRect">
          <a:avLst>
            <a:gd name="adj" fmla="val 10000"/>
          </a:avLst>
        </a:prstGeom>
        <a:solidFill>
          <a:srgbClr val="39C2D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Программная модель</a:t>
          </a:r>
          <a:endParaRPr lang="en-US" sz="1600" kern="1200" baseline="0" dirty="0" smtClean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(Remote procedure call, Message transfer, …)  </a:t>
          </a:r>
          <a:endParaRPr lang="ru-RU" sz="16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382285" y="1379654"/>
        <a:ext cx="2787793" cy="834324"/>
      </dsp:txXfrm>
    </dsp:sp>
    <dsp:sp modelId="{DB15214D-80D0-492E-B794-DE47B40A0A81}">
      <dsp:nvSpPr>
        <dsp:cNvPr id="0" name=""/>
        <dsp:cNvSpPr/>
      </dsp:nvSpPr>
      <dsp:spPr>
        <a:xfrm>
          <a:off x="356328" y="2376280"/>
          <a:ext cx="2839707" cy="886238"/>
        </a:xfrm>
        <a:prstGeom prst="roundRect">
          <a:avLst>
            <a:gd name="adj" fmla="val 10000"/>
          </a:avLst>
        </a:prstGeom>
        <a:solidFill>
          <a:srgbClr val="1B8BA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Протоколы</a:t>
          </a:r>
          <a:r>
            <a:rPr lang="en-US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</a:t>
          </a: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(XML-RPS, SOAP, WS-*, …)</a:t>
          </a:r>
          <a:endParaRPr lang="ru-RU" sz="16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382285" y="2402237"/>
        <a:ext cx="2787793" cy="834324"/>
      </dsp:txXfrm>
    </dsp:sp>
    <dsp:sp modelId="{2CFCA465-6587-4A18-AC2E-40F892EFF0AD}">
      <dsp:nvSpPr>
        <dsp:cNvPr id="0" name=""/>
        <dsp:cNvSpPr/>
      </dsp:nvSpPr>
      <dsp:spPr>
        <a:xfrm>
          <a:off x="356328" y="3398863"/>
          <a:ext cx="2839707" cy="886238"/>
        </a:xfrm>
        <a:prstGeom prst="roundRect">
          <a:avLst>
            <a:gd name="adj" fmla="val 10000"/>
          </a:avLst>
        </a:prstGeom>
        <a:solidFill>
          <a:srgbClr val="A3C644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Сетевой транспорт</a:t>
          </a:r>
          <a:endParaRPr lang="en-US" sz="1600" kern="1200" baseline="0" dirty="0" smtClean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(TCP/UDP, HTTP, Message Queues, …)</a:t>
          </a:r>
          <a:endParaRPr lang="ru-RU" sz="16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382285" y="3424820"/>
        <a:ext cx="2787793" cy="834324"/>
      </dsp:txXfrm>
    </dsp:sp>
    <dsp:sp modelId="{234F6397-614F-4DB6-8538-693E116E8572}">
      <dsp:nvSpPr>
        <dsp:cNvPr id="0" name=""/>
        <dsp:cNvSpPr/>
      </dsp:nvSpPr>
      <dsp:spPr>
        <a:xfrm>
          <a:off x="3817222" y="0"/>
          <a:ext cx="3549634" cy="4511040"/>
        </a:xfrm>
        <a:prstGeom prst="roundRect">
          <a:avLst>
            <a:gd name="adj" fmla="val 10000"/>
          </a:avLst>
        </a:prstGeom>
        <a:solidFill>
          <a:srgbClr val="39C2D7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Базовая инфраструктура и разработка</a:t>
          </a:r>
          <a:endParaRPr lang="ru-RU" sz="28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sp:txBody>
      <dsp:txXfrm>
        <a:off x="3817222" y="0"/>
        <a:ext cx="3549634" cy="1353312"/>
      </dsp:txXfrm>
    </dsp:sp>
    <dsp:sp modelId="{4060A473-3F7C-4159-B689-8D9451111DE5}">
      <dsp:nvSpPr>
        <dsp:cNvPr id="0" name=""/>
        <dsp:cNvSpPr/>
      </dsp:nvSpPr>
      <dsp:spPr>
        <a:xfrm>
          <a:off x="4172185" y="1353422"/>
          <a:ext cx="2839707" cy="657162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Hosting / Service live cycle </a:t>
          </a:r>
          <a:endParaRPr lang="ru-RU" sz="16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4191433" y="1372670"/>
        <a:ext cx="2801211" cy="618666"/>
      </dsp:txXfrm>
    </dsp:sp>
    <dsp:sp modelId="{EB375660-0BEF-48DE-BD3B-3E29456CB5E7}">
      <dsp:nvSpPr>
        <dsp:cNvPr id="0" name=""/>
        <dsp:cNvSpPr/>
      </dsp:nvSpPr>
      <dsp:spPr>
        <a:xfrm>
          <a:off x="4172185" y="2111686"/>
          <a:ext cx="2839707" cy="657162"/>
        </a:xfrm>
        <a:prstGeom prst="roundRect">
          <a:avLst>
            <a:gd name="adj" fmla="val 10000"/>
          </a:avLst>
        </a:prstGeom>
        <a:solidFill>
          <a:srgbClr val="7F993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Описание (</a:t>
          </a:r>
          <a:r>
            <a:rPr lang="en-US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Service description</a:t>
          </a:r>
          <a:r>
            <a:rPr lang="ru-RU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 </a:t>
          </a:r>
          <a:r>
            <a:rPr lang="en-US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/ Metadata)</a:t>
          </a:r>
          <a:endParaRPr lang="ru-RU" sz="16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4191433" y="2130934"/>
        <a:ext cx="2801211" cy="618666"/>
      </dsp:txXfrm>
    </dsp:sp>
    <dsp:sp modelId="{400D7649-C976-48D8-AB1B-A202490E01BB}">
      <dsp:nvSpPr>
        <dsp:cNvPr id="0" name=""/>
        <dsp:cNvSpPr/>
      </dsp:nvSpPr>
      <dsp:spPr>
        <a:xfrm>
          <a:off x="4172185" y="2869950"/>
          <a:ext cx="2839707" cy="657162"/>
        </a:xfrm>
        <a:prstGeom prst="roundRect">
          <a:avLst>
            <a:gd name="adj" fmla="val 10000"/>
          </a:avLst>
        </a:prstGeom>
        <a:solidFill>
          <a:srgbClr val="39C2D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Инструментарий (</a:t>
          </a:r>
          <a:r>
            <a:rPr lang="en-US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Tooling</a:t>
          </a:r>
          <a:r>
            <a:rPr lang="ru-RU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)</a:t>
          </a:r>
          <a:endParaRPr lang="ru-RU" sz="16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4191433" y="2889198"/>
        <a:ext cx="2801211" cy="618666"/>
      </dsp:txXfrm>
    </dsp:sp>
    <dsp:sp modelId="{FCEDB2F1-7530-445D-90A0-AC01F9633050}">
      <dsp:nvSpPr>
        <dsp:cNvPr id="0" name=""/>
        <dsp:cNvSpPr/>
      </dsp:nvSpPr>
      <dsp:spPr>
        <a:xfrm>
          <a:off x="4172185" y="3628215"/>
          <a:ext cx="2839707" cy="657162"/>
        </a:xfrm>
        <a:prstGeom prst="roundRect">
          <a:avLst>
            <a:gd name="adj" fmla="val 10000"/>
          </a:avLst>
        </a:prstGeom>
        <a:solidFill>
          <a:srgbClr val="A3C644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…</a:t>
          </a:r>
          <a:endParaRPr lang="ru-RU" sz="16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4191433" y="3647463"/>
        <a:ext cx="2801211" cy="618666"/>
      </dsp:txXfrm>
    </dsp:sp>
    <dsp:sp modelId="{4CC7FE16-5A72-4C69-9674-3F45EFDA452A}">
      <dsp:nvSpPr>
        <dsp:cNvPr id="0" name=""/>
        <dsp:cNvSpPr/>
      </dsp:nvSpPr>
      <dsp:spPr>
        <a:xfrm>
          <a:off x="7633079" y="0"/>
          <a:ext cx="3549634" cy="4511040"/>
        </a:xfrm>
        <a:prstGeom prst="roundRect">
          <a:avLst>
            <a:gd name="adj" fmla="val 10000"/>
          </a:avLst>
        </a:prstGeom>
        <a:solidFill>
          <a:srgbClr val="39C2D7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Trebuchet MS"/>
              <a:ea typeface="+mn-ea"/>
              <a:cs typeface="+mn-cs"/>
            </a:rPr>
            <a:t>Дополнительная функциональность</a:t>
          </a:r>
          <a:endParaRPr lang="ru-RU" sz="28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Trebuchet MS"/>
            <a:ea typeface="+mn-ea"/>
            <a:cs typeface="+mn-cs"/>
          </a:endParaRPr>
        </a:p>
      </dsp:txBody>
      <dsp:txXfrm>
        <a:off x="7633079" y="0"/>
        <a:ext cx="3549634" cy="1353312"/>
      </dsp:txXfrm>
    </dsp:sp>
    <dsp:sp modelId="{6DC0741B-CFBC-43DD-9978-CBE33A593B0E}">
      <dsp:nvSpPr>
        <dsp:cNvPr id="0" name=""/>
        <dsp:cNvSpPr/>
      </dsp:nvSpPr>
      <dsp:spPr>
        <a:xfrm>
          <a:off x="7988042" y="1354165"/>
          <a:ext cx="2839707" cy="521864"/>
        </a:xfrm>
        <a:prstGeom prst="roundRect">
          <a:avLst>
            <a:gd name="adj" fmla="val 10000"/>
          </a:avLst>
        </a:prstGeom>
        <a:solidFill>
          <a:srgbClr val="B22746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Обнаружение (</a:t>
          </a:r>
          <a:r>
            <a:rPr lang="en-US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Service discovery</a:t>
          </a:r>
          <a:r>
            <a:rPr lang="ru-RU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)</a:t>
          </a:r>
          <a:endParaRPr lang="ru-RU" sz="16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8003327" y="1369450"/>
        <a:ext cx="2809137" cy="491294"/>
      </dsp:txXfrm>
    </dsp:sp>
    <dsp:sp modelId="{39BBF835-1782-44BA-BFCE-CD6A80C19B91}">
      <dsp:nvSpPr>
        <dsp:cNvPr id="0" name=""/>
        <dsp:cNvSpPr/>
      </dsp:nvSpPr>
      <dsp:spPr>
        <a:xfrm>
          <a:off x="7988042" y="1956316"/>
          <a:ext cx="2839707" cy="521864"/>
        </a:xfrm>
        <a:prstGeom prst="roundRect">
          <a:avLst>
            <a:gd name="adj" fmla="val 10000"/>
          </a:avLst>
        </a:prstGeom>
        <a:solidFill>
          <a:srgbClr val="39C2D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Безопасность</a:t>
          </a:r>
          <a:endParaRPr lang="ru-RU" sz="16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8003327" y="1971601"/>
        <a:ext cx="2809137" cy="491294"/>
      </dsp:txXfrm>
    </dsp:sp>
    <dsp:sp modelId="{158EA2EE-347F-4452-8A35-A768B6CB908D}">
      <dsp:nvSpPr>
        <dsp:cNvPr id="0" name=""/>
        <dsp:cNvSpPr/>
      </dsp:nvSpPr>
      <dsp:spPr>
        <a:xfrm>
          <a:off x="7988042" y="2558467"/>
          <a:ext cx="2839707" cy="521864"/>
        </a:xfrm>
        <a:prstGeom prst="roundRect">
          <a:avLst>
            <a:gd name="adj" fmla="val 10000"/>
          </a:avLst>
        </a:prstGeom>
        <a:solidFill>
          <a:srgbClr val="1B8BA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Транзакции</a:t>
          </a:r>
          <a:endParaRPr lang="ru-RU" sz="16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8003327" y="2573752"/>
        <a:ext cx="2809137" cy="491294"/>
      </dsp:txXfrm>
    </dsp:sp>
    <dsp:sp modelId="{A7A9111D-196B-442E-9C3D-C5A56613B1D9}">
      <dsp:nvSpPr>
        <dsp:cNvPr id="0" name=""/>
        <dsp:cNvSpPr/>
      </dsp:nvSpPr>
      <dsp:spPr>
        <a:xfrm>
          <a:off x="7988042" y="3160618"/>
          <a:ext cx="2839707" cy="521864"/>
        </a:xfrm>
        <a:prstGeom prst="roundRect">
          <a:avLst>
            <a:gd name="adj" fmla="val 10000"/>
          </a:avLst>
        </a:prstGeom>
        <a:solidFill>
          <a:srgbClr val="A3C644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Надежная доставка (</a:t>
          </a:r>
          <a:r>
            <a:rPr lang="en-US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Reliability messaging</a:t>
          </a:r>
          <a:r>
            <a:rPr lang="ru-RU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)</a:t>
          </a:r>
          <a:endParaRPr lang="ru-RU" sz="16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8003327" y="3175903"/>
        <a:ext cx="2809137" cy="491294"/>
      </dsp:txXfrm>
    </dsp:sp>
    <dsp:sp modelId="{D759975D-276E-42FE-AF74-C90D1B51DF4E}">
      <dsp:nvSpPr>
        <dsp:cNvPr id="0" name=""/>
        <dsp:cNvSpPr/>
      </dsp:nvSpPr>
      <dsp:spPr>
        <a:xfrm>
          <a:off x="7988042" y="3762770"/>
          <a:ext cx="2839707" cy="521864"/>
        </a:xfrm>
        <a:prstGeom prst="roundRect">
          <a:avLst>
            <a:gd name="adj" fmla="val 10000"/>
          </a:avLst>
        </a:prstGeom>
        <a:solidFill>
          <a:srgbClr val="7F993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30480" rIns="40640" bIns="3048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baseline="0" dirty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…</a:t>
          </a:r>
          <a:endParaRPr lang="ru-RU" sz="1600" kern="1200" dirty="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8003327" y="3778055"/>
        <a:ext cx="2809137" cy="4912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68582B-1280-43AD-AC75-D6F0A24616A2}">
      <dsp:nvSpPr>
        <dsp:cNvPr id="0" name=""/>
        <dsp:cNvSpPr/>
      </dsp:nvSpPr>
      <dsp:spPr>
        <a:xfrm>
          <a:off x="4753308" y="1282"/>
          <a:ext cx="1612487" cy="1048116"/>
        </a:xfrm>
        <a:prstGeom prst="roundRect">
          <a:avLst/>
        </a:prstGeom>
        <a:solidFill>
          <a:srgbClr val="39C2D7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Remote procedure call (RPC)</a:t>
          </a:r>
          <a:endParaRPr lang="ru-RU" sz="1800" kern="120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4804473" y="52447"/>
        <a:ext cx="1510157" cy="945786"/>
      </dsp:txXfrm>
    </dsp:sp>
    <dsp:sp modelId="{EBB762C2-49B2-4576-BEEC-E5EEC8755D13}">
      <dsp:nvSpPr>
        <dsp:cNvPr id="0" name=""/>
        <dsp:cNvSpPr/>
      </dsp:nvSpPr>
      <dsp:spPr>
        <a:xfrm>
          <a:off x="3829372" y="525340"/>
          <a:ext cx="3460358" cy="3460358"/>
        </a:xfrm>
        <a:custGeom>
          <a:avLst/>
          <a:gdLst/>
          <a:ahLst/>
          <a:cxnLst/>
          <a:rect l="0" t="0" r="0" b="0"/>
          <a:pathLst>
            <a:path>
              <a:moveTo>
                <a:pt x="2548015" y="205494"/>
              </a:moveTo>
              <a:arcTo wR="1730179" hR="1730179" stAng="17892539" swAng="2623489"/>
            </a:path>
          </a:pathLst>
        </a:custGeom>
        <a:noFill/>
        <a:ln w="9525" cap="flat" cmpd="sng" algn="ctr">
          <a:solidFill>
            <a:srgbClr val="39C2D7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2657B7-7FD8-4183-991D-FED4B85F5B76}">
      <dsp:nvSpPr>
        <dsp:cNvPr id="0" name=""/>
        <dsp:cNvSpPr/>
      </dsp:nvSpPr>
      <dsp:spPr>
        <a:xfrm>
          <a:off x="6483487" y="1731461"/>
          <a:ext cx="1612487" cy="1048116"/>
        </a:xfrm>
        <a:prstGeom prst="roundRect">
          <a:avLst/>
        </a:prstGeom>
        <a:solidFill>
          <a:srgbClr val="1B8BA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Distributed objects</a:t>
          </a:r>
          <a:endParaRPr lang="ru-RU" sz="1800" kern="120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6534652" y="1782626"/>
        <a:ext cx="1510157" cy="945786"/>
      </dsp:txXfrm>
    </dsp:sp>
    <dsp:sp modelId="{CD5C18D1-2300-4E6D-86C2-831D6BF08C75}">
      <dsp:nvSpPr>
        <dsp:cNvPr id="0" name=""/>
        <dsp:cNvSpPr/>
      </dsp:nvSpPr>
      <dsp:spPr>
        <a:xfrm>
          <a:off x="3829372" y="525340"/>
          <a:ext cx="3460358" cy="3460358"/>
        </a:xfrm>
        <a:custGeom>
          <a:avLst/>
          <a:gdLst/>
          <a:ahLst/>
          <a:cxnLst/>
          <a:rect l="0" t="0" r="0" b="0"/>
          <a:pathLst>
            <a:path>
              <a:moveTo>
                <a:pt x="3375058" y="2266734"/>
              </a:moveTo>
              <a:arcTo wR="1730179" hR="1730179" stAng="1083971" swAng="2623489"/>
            </a:path>
          </a:pathLst>
        </a:custGeom>
        <a:noFill/>
        <a:ln w="9525" cap="flat" cmpd="sng" algn="ctr">
          <a:solidFill>
            <a:srgbClr val="1B8BA0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EEA228-3641-4C30-8333-C2F57C02A550}">
      <dsp:nvSpPr>
        <dsp:cNvPr id="0" name=""/>
        <dsp:cNvSpPr/>
      </dsp:nvSpPr>
      <dsp:spPr>
        <a:xfrm>
          <a:off x="4753308" y="3461640"/>
          <a:ext cx="1612487" cy="1048116"/>
        </a:xfrm>
        <a:prstGeom prst="roundRect">
          <a:avLst/>
        </a:prstGeom>
        <a:solidFill>
          <a:srgbClr val="A3C644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Message transfer</a:t>
          </a:r>
          <a:endParaRPr lang="ru-RU" sz="1800" kern="120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4804473" y="3512805"/>
        <a:ext cx="1510157" cy="945786"/>
      </dsp:txXfrm>
    </dsp:sp>
    <dsp:sp modelId="{71EDE2D4-8EA3-4C4E-843E-F9AE89A22EA4}">
      <dsp:nvSpPr>
        <dsp:cNvPr id="0" name=""/>
        <dsp:cNvSpPr/>
      </dsp:nvSpPr>
      <dsp:spPr>
        <a:xfrm>
          <a:off x="3829372" y="525340"/>
          <a:ext cx="3460358" cy="3460358"/>
        </a:xfrm>
        <a:custGeom>
          <a:avLst/>
          <a:gdLst/>
          <a:ahLst/>
          <a:cxnLst/>
          <a:rect l="0" t="0" r="0" b="0"/>
          <a:pathLst>
            <a:path>
              <a:moveTo>
                <a:pt x="912342" y="3254863"/>
              </a:moveTo>
              <a:arcTo wR="1730179" hR="1730179" stAng="7092539" swAng="2623489"/>
            </a:path>
          </a:pathLst>
        </a:custGeom>
        <a:noFill/>
        <a:ln w="9525" cap="flat" cmpd="sng" algn="ctr">
          <a:solidFill>
            <a:srgbClr val="A3C644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7A3461-508B-4BE0-B04F-CADFBC3787C4}">
      <dsp:nvSpPr>
        <dsp:cNvPr id="0" name=""/>
        <dsp:cNvSpPr/>
      </dsp:nvSpPr>
      <dsp:spPr>
        <a:xfrm>
          <a:off x="3023129" y="1731461"/>
          <a:ext cx="1612487" cy="1048116"/>
        </a:xfrm>
        <a:prstGeom prst="roundRect">
          <a:avLst/>
        </a:prstGeom>
        <a:solidFill>
          <a:srgbClr val="7F993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baseline="0" smtClean="0">
              <a:solidFill>
                <a:sysClr val="window" lastClr="FFFFFF"/>
              </a:solidFill>
              <a:latin typeface="Trebuchet MS"/>
              <a:ea typeface="+mn-ea"/>
              <a:cs typeface="+mn-cs"/>
            </a:rPr>
            <a:t>Resources manipulation</a:t>
          </a:r>
          <a:endParaRPr lang="ru-RU" sz="1800" kern="1200">
            <a:solidFill>
              <a:sysClr val="window" lastClr="FFFFFF"/>
            </a:solidFill>
            <a:latin typeface="Trebuchet MS"/>
            <a:ea typeface="+mn-ea"/>
            <a:cs typeface="+mn-cs"/>
          </a:endParaRPr>
        </a:p>
      </dsp:txBody>
      <dsp:txXfrm>
        <a:off x="3074294" y="1782626"/>
        <a:ext cx="1510157" cy="945786"/>
      </dsp:txXfrm>
    </dsp:sp>
    <dsp:sp modelId="{B8CCA7E1-D9BD-4F4A-88F5-38CDAFBB14D2}">
      <dsp:nvSpPr>
        <dsp:cNvPr id="0" name=""/>
        <dsp:cNvSpPr/>
      </dsp:nvSpPr>
      <dsp:spPr>
        <a:xfrm>
          <a:off x="3829372" y="525340"/>
          <a:ext cx="3460358" cy="3460358"/>
        </a:xfrm>
        <a:custGeom>
          <a:avLst/>
          <a:gdLst/>
          <a:ahLst/>
          <a:cxnLst/>
          <a:rect l="0" t="0" r="0" b="0"/>
          <a:pathLst>
            <a:path>
              <a:moveTo>
                <a:pt x="85299" y="1193623"/>
              </a:moveTo>
              <a:arcTo wR="1730179" hR="1730179" stAng="11883971" swAng="2623489"/>
            </a:path>
          </a:pathLst>
        </a:custGeom>
        <a:noFill/>
        <a:ln w="9525" cap="flat" cmpd="sng" algn="ctr">
          <a:solidFill>
            <a:srgbClr val="7F993A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EF3EB-646D-461D-B70E-C8EB63802048}">
      <dsp:nvSpPr>
        <dsp:cNvPr id="0" name=""/>
        <dsp:cNvSpPr/>
      </dsp:nvSpPr>
      <dsp:spPr>
        <a:xfrm>
          <a:off x="0" y="1353312"/>
          <a:ext cx="11119103" cy="1804416"/>
        </a:xfrm>
        <a:prstGeom prst="notchedRightArrow">
          <a:avLst/>
        </a:prstGeom>
        <a:solidFill>
          <a:srgbClr val="A3C644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1B88F5-7C77-4F49-96D6-094717CC1888}">
      <dsp:nvSpPr>
        <dsp:cNvPr id="0" name=""/>
        <dsp:cNvSpPr/>
      </dsp:nvSpPr>
      <dsp:spPr>
        <a:xfrm>
          <a:off x="397" y="0"/>
          <a:ext cx="1198371" cy="180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1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DCE/RPC</a:t>
          </a:r>
          <a:endParaRPr lang="ru-RU" sz="19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1990s</a:t>
          </a:r>
          <a:endParaRPr lang="ru-RU" sz="15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sp:txBody>
      <dsp:txXfrm>
        <a:off x="397" y="0"/>
        <a:ext cx="1198371" cy="1804416"/>
      </dsp:txXfrm>
    </dsp:sp>
    <dsp:sp modelId="{8880F082-EB15-41B8-BD0C-AB9A9E94C971}">
      <dsp:nvSpPr>
        <dsp:cNvPr id="0" name=""/>
        <dsp:cNvSpPr/>
      </dsp:nvSpPr>
      <dsp:spPr>
        <a:xfrm>
          <a:off x="374030" y="2029968"/>
          <a:ext cx="451104" cy="451104"/>
        </a:xfrm>
        <a:prstGeom prst="ellipse">
          <a:avLst/>
        </a:prstGeom>
        <a:solidFill>
          <a:srgbClr val="A3C644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7D599-5D91-4FF4-BEDA-BE1A451150DB}">
      <dsp:nvSpPr>
        <dsp:cNvPr id="0" name=""/>
        <dsp:cNvSpPr/>
      </dsp:nvSpPr>
      <dsp:spPr>
        <a:xfrm>
          <a:off x="1258686" y="2706624"/>
          <a:ext cx="1198371" cy="180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MSRPC</a:t>
          </a:r>
          <a:endParaRPr lang="ru-RU" sz="19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1990s</a:t>
          </a:r>
          <a:endParaRPr lang="ru-RU" sz="15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sp:txBody>
      <dsp:txXfrm>
        <a:off x="1258686" y="2706624"/>
        <a:ext cx="1198371" cy="1804416"/>
      </dsp:txXfrm>
    </dsp:sp>
    <dsp:sp modelId="{7E937064-6ABA-4E2D-8220-25B1CA9E6C0A}">
      <dsp:nvSpPr>
        <dsp:cNvPr id="0" name=""/>
        <dsp:cNvSpPr/>
      </dsp:nvSpPr>
      <dsp:spPr>
        <a:xfrm>
          <a:off x="1632320" y="2029968"/>
          <a:ext cx="451104" cy="451104"/>
        </a:xfrm>
        <a:prstGeom prst="ellipse">
          <a:avLst/>
        </a:prstGeom>
        <a:solidFill>
          <a:srgbClr val="A3C644">
            <a:hueOff val="2289"/>
            <a:satOff val="-1179"/>
            <a:lumOff val="-1541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CD99A-86F0-426F-8F81-654BF6BA95BD}">
      <dsp:nvSpPr>
        <dsp:cNvPr id="0" name=""/>
        <dsp:cNvSpPr/>
      </dsp:nvSpPr>
      <dsp:spPr>
        <a:xfrm>
          <a:off x="2516976" y="0"/>
          <a:ext cx="1198371" cy="180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1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XML-RPC</a:t>
          </a:r>
          <a:endParaRPr lang="ru-RU" sz="19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1998</a:t>
          </a:r>
          <a:endParaRPr lang="ru-RU" sz="15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sp:txBody>
      <dsp:txXfrm>
        <a:off x="2516976" y="0"/>
        <a:ext cx="1198371" cy="1804416"/>
      </dsp:txXfrm>
    </dsp:sp>
    <dsp:sp modelId="{914BE1F9-3290-4BA5-827A-CA7B460EAAA8}">
      <dsp:nvSpPr>
        <dsp:cNvPr id="0" name=""/>
        <dsp:cNvSpPr/>
      </dsp:nvSpPr>
      <dsp:spPr>
        <a:xfrm>
          <a:off x="2890610" y="2029968"/>
          <a:ext cx="451104" cy="451104"/>
        </a:xfrm>
        <a:prstGeom prst="ellipse">
          <a:avLst/>
        </a:prstGeom>
        <a:solidFill>
          <a:srgbClr val="A3C644">
            <a:hueOff val="4577"/>
            <a:satOff val="-2358"/>
            <a:lumOff val="-3081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D28C2-7893-4045-BA3C-8AEDAF4B8893}">
      <dsp:nvSpPr>
        <dsp:cNvPr id="0" name=""/>
        <dsp:cNvSpPr/>
      </dsp:nvSpPr>
      <dsp:spPr>
        <a:xfrm>
          <a:off x="3775266" y="2706624"/>
          <a:ext cx="1198371" cy="180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SOAP 1.0</a:t>
          </a:r>
          <a:endParaRPr lang="ru-RU" sz="19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1999</a:t>
          </a:r>
          <a:endParaRPr lang="ru-RU" sz="15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sp:txBody>
      <dsp:txXfrm>
        <a:off x="3775266" y="2706624"/>
        <a:ext cx="1198371" cy="1804416"/>
      </dsp:txXfrm>
    </dsp:sp>
    <dsp:sp modelId="{B4636575-45EA-4DA7-A6C2-4EF0951A03E1}">
      <dsp:nvSpPr>
        <dsp:cNvPr id="0" name=""/>
        <dsp:cNvSpPr/>
      </dsp:nvSpPr>
      <dsp:spPr>
        <a:xfrm>
          <a:off x="4148899" y="2029968"/>
          <a:ext cx="451104" cy="451104"/>
        </a:xfrm>
        <a:prstGeom prst="ellipse">
          <a:avLst/>
        </a:prstGeom>
        <a:solidFill>
          <a:srgbClr val="A3C644">
            <a:hueOff val="6866"/>
            <a:satOff val="-3537"/>
            <a:lumOff val="-4622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228D3-C9BD-433A-B0DF-BD1697ADDD26}">
      <dsp:nvSpPr>
        <dsp:cNvPr id="0" name=""/>
        <dsp:cNvSpPr/>
      </dsp:nvSpPr>
      <dsp:spPr>
        <a:xfrm>
          <a:off x="5033556" y="0"/>
          <a:ext cx="1198371" cy="180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1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SOAP 1.1</a:t>
          </a:r>
          <a:endParaRPr lang="ru-RU" sz="19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2000</a:t>
          </a:r>
          <a:endParaRPr lang="ru-RU" sz="15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sp:txBody>
      <dsp:txXfrm>
        <a:off x="5033556" y="0"/>
        <a:ext cx="1198371" cy="1804416"/>
      </dsp:txXfrm>
    </dsp:sp>
    <dsp:sp modelId="{DC7CB784-1306-4110-AA00-AAB5F2CB74BF}">
      <dsp:nvSpPr>
        <dsp:cNvPr id="0" name=""/>
        <dsp:cNvSpPr/>
      </dsp:nvSpPr>
      <dsp:spPr>
        <a:xfrm>
          <a:off x="5407189" y="2029968"/>
          <a:ext cx="451104" cy="451104"/>
        </a:xfrm>
        <a:prstGeom prst="ellipse">
          <a:avLst/>
        </a:prstGeom>
        <a:solidFill>
          <a:srgbClr val="A3C644">
            <a:hueOff val="9154"/>
            <a:satOff val="-4716"/>
            <a:lumOff val="-616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A25B7-F895-4C92-BACC-7643BD70EE34}">
      <dsp:nvSpPr>
        <dsp:cNvPr id="0" name=""/>
        <dsp:cNvSpPr/>
      </dsp:nvSpPr>
      <dsp:spPr>
        <a:xfrm>
          <a:off x="6291845" y="2706624"/>
          <a:ext cx="1198371" cy="180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SOAP 1.2</a:t>
          </a:r>
          <a:endParaRPr lang="ru-RU" sz="19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2003</a:t>
          </a:r>
          <a:endParaRPr lang="ru-RU" sz="15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sp:txBody>
      <dsp:txXfrm>
        <a:off x="6291845" y="2706624"/>
        <a:ext cx="1198371" cy="1804416"/>
      </dsp:txXfrm>
    </dsp:sp>
    <dsp:sp modelId="{06E3B906-EA3E-4D40-866A-ACF2CC01C603}">
      <dsp:nvSpPr>
        <dsp:cNvPr id="0" name=""/>
        <dsp:cNvSpPr/>
      </dsp:nvSpPr>
      <dsp:spPr>
        <a:xfrm>
          <a:off x="6665479" y="2029968"/>
          <a:ext cx="451104" cy="451104"/>
        </a:xfrm>
        <a:prstGeom prst="ellipse">
          <a:avLst/>
        </a:prstGeom>
        <a:solidFill>
          <a:srgbClr val="A3C644">
            <a:hueOff val="11443"/>
            <a:satOff val="-5895"/>
            <a:lumOff val="-7704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B344-2ED3-4CA7-AA63-E117AA58FCE6}">
      <dsp:nvSpPr>
        <dsp:cNvPr id="0" name=""/>
        <dsp:cNvSpPr/>
      </dsp:nvSpPr>
      <dsp:spPr>
        <a:xfrm>
          <a:off x="7550135" y="0"/>
          <a:ext cx="1198371" cy="180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b" anchorCtr="1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JSON-RPC</a:t>
          </a:r>
          <a:endParaRPr lang="ru-RU" sz="19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2005</a:t>
          </a:r>
          <a:endParaRPr lang="ru-RU" sz="15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sp:txBody>
      <dsp:txXfrm>
        <a:off x="7550135" y="0"/>
        <a:ext cx="1198371" cy="1804416"/>
      </dsp:txXfrm>
    </dsp:sp>
    <dsp:sp modelId="{CE5CC465-908E-4907-8416-17FAD82F4EB7}">
      <dsp:nvSpPr>
        <dsp:cNvPr id="0" name=""/>
        <dsp:cNvSpPr/>
      </dsp:nvSpPr>
      <dsp:spPr>
        <a:xfrm>
          <a:off x="7923769" y="2029968"/>
          <a:ext cx="451104" cy="451104"/>
        </a:xfrm>
        <a:prstGeom prst="ellipse">
          <a:avLst/>
        </a:prstGeom>
        <a:solidFill>
          <a:srgbClr val="A3C644">
            <a:hueOff val="13731"/>
            <a:satOff val="-7074"/>
            <a:lumOff val="-9244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EDA15-7020-4BF1-84EA-38C37814132D}">
      <dsp:nvSpPr>
        <dsp:cNvPr id="0" name=""/>
        <dsp:cNvSpPr/>
      </dsp:nvSpPr>
      <dsp:spPr>
        <a:xfrm>
          <a:off x="8808425" y="2706624"/>
          <a:ext cx="1198371" cy="18044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135128" numCol="1" spcCol="1270" anchor="t" anchorCtr="1">
          <a:noAutofit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0" kern="1200" dirty="0" err="1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gRPC</a:t>
          </a:r>
          <a:r>
            <a:rPr lang="en-US" sz="1900" b="0" kern="120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 </a:t>
          </a:r>
          <a:endParaRPr lang="ru-RU" sz="1900" b="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500" kern="120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20</a:t>
          </a:r>
          <a:r>
            <a:rPr lang="ru-RU" sz="1500" kern="120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16</a:t>
          </a:r>
          <a:endParaRPr lang="ru-RU" sz="15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sp:txBody>
      <dsp:txXfrm>
        <a:off x="8808425" y="2706624"/>
        <a:ext cx="1198371" cy="1804416"/>
      </dsp:txXfrm>
    </dsp:sp>
    <dsp:sp modelId="{4FA4CCB2-DDDA-453C-83AC-1CAB483F837D}">
      <dsp:nvSpPr>
        <dsp:cNvPr id="0" name=""/>
        <dsp:cNvSpPr/>
      </dsp:nvSpPr>
      <dsp:spPr>
        <a:xfrm>
          <a:off x="9182058" y="2029968"/>
          <a:ext cx="451104" cy="451104"/>
        </a:xfrm>
        <a:prstGeom prst="ellipse">
          <a:avLst/>
        </a:prstGeom>
        <a:solidFill>
          <a:srgbClr val="A3C644">
            <a:hueOff val="16020"/>
            <a:satOff val="-8253"/>
            <a:lumOff val="-1078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AC241-9990-4665-A38A-C749F3525542}">
      <dsp:nvSpPr>
        <dsp:cNvPr id="0" name=""/>
        <dsp:cNvSpPr/>
      </dsp:nvSpPr>
      <dsp:spPr>
        <a:xfrm>
          <a:off x="4411" y="0"/>
          <a:ext cx="1742749" cy="4511675"/>
        </a:xfrm>
        <a:prstGeom prst="roundRect">
          <a:avLst>
            <a:gd name="adj" fmla="val 10000"/>
          </a:avLst>
        </a:prstGeom>
        <a:solidFill>
          <a:srgbClr val="7F993A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Client</a:t>
          </a:r>
          <a:r>
            <a:rPr lang="ru-RU" sz="25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-</a:t>
          </a:r>
          <a:r>
            <a:rPr lang="en-US" sz="25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Server</a:t>
          </a:r>
          <a:endParaRPr lang="ru-RU" sz="25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sp:txBody>
      <dsp:txXfrm>
        <a:off x="44054" y="39643"/>
        <a:ext cx="1663463" cy="1274216"/>
      </dsp:txXfrm>
    </dsp:sp>
    <dsp:sp modelId="{9362EA98-8F63-4523-9AFC-0379E5F14AA4}">
      <dsp:nvSpPr>
        <dsp:cNvPr id="0" name=""/>
        <dsp:cNvSpPr/>
      </dsp:nvSpPr>
      <dsp:spPr>
        <a:xfrm>
          <a:off x="178686" y="1353502"/>
          <a:ext cx="1394199" cy="2932588"/>
        </a:xfrm>
        <a:prstGeom prst="roundRect">
          <a:avLst>
            <a:gd name="adj" fmla="val 10000"/>
          </a:avLst>
        </a:prstGeom>
        <a:solidFill>
          <a:srgbClr val="7F993A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baseline="0" dirty="0" smtClean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Разделение клиента и сервера</a:t>
          </a:r>
          <a:endParaRPr lang="ru-RU" sz="1300" kern="1200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sp:txBody>
      <dsp:txXfrm>
        <a:off x="219521" y="1394337"/>
        <a:ext cx="1312529" cy="2850918"/>
      </dsp:txXfrm>
    </dsp:sp>
    <dsp:sp modelId="{10B473BD-28C8-4A1E-853E-46E6A88642F0}">
      <dsp:nvSpPr>
        <dsp:cNvPr id="0" name=""/>
        <dsp:cNvSpPr/>
      </dsp:nvSpPr>
      <dsp:spPr>
        <a:xfrm>
          <a:off x="1877866" y="0"/>
          <a:ext cx="1742749" cy="4511675"/>
        </a:xfrm>
        <a:prstGeom prst="roundRect">
          <a:avLst>
            <a:gd name="adj" fmla="val 10000"/>
          </a:avLst>
        </a:prstGeom>
        <a:solidFill>
          <a:srgbClr val="7F993A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baseline="0" dirty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Stateless </a:t>
          </a:r>
          <a:endParaRPr lang="ru-RU" sz="2500" kern="1200" dirty="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sp:txBody>
      <dsp:txXfrm>
        <a:off x="1917509" y="39643"/>
        <a:ext cx="1663463" cy="1274216"/>
      </dsp:txXfrm>
    </dsp:sp>
    <dsp:sp modelId="{AAAD4E6F-0A31-41E6-9214-8894ADC757B1}">
      <dsp:nvSpPr>
        <dsp:cNvPr id="0" name=""/>
        <dsp:cNvSpPr/>
      </dsp:nvSpPr>
      <dsp:spPr>
        <a:xfrm>
          <a:off x="2052141" y="1353502"/>
          <a:ext cx="1394199" cy="2932588"/>
        </a:xfrm>
        <a:prstGeom prst="roundRect">
          <a:avLst>
            <a:gd name="adj" fmla="val 10000"/>
          </a:avLst>
        </a:prstGeom>
        <a:solidFill>
          <a:srgbClr val="7F993A">
            <a:hueOff val="3242363"/>
            <a:satOff val="3806"/>
            <a:lumOff val="235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baseline="0" dirty="0" smtClean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Каждый запрос от клиента содержит всю информацию, необходимую для </a:t>
          </a:r>
          <a:r>
            <a:rPr lang="ru-RU" sz="1300" kern="1200" baseline="0" dirty="0" smtClean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выполнения</a:t>
          </a:r>
          <a:endParaRPr lang="ru-RU" sz="1300" kern="1200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sp:txBody>
      <dsp:txXfrm>
        <a:off x="2092976" y="1394337"/>
        <a:ext cx="1312529" cy="2850918"/>
      </dsp:txXfrm>
    </dsp:sp>
    <dsp:sp modelId="{61071CDC-BB68-4928-B6EB-0440ECC02975}">
      <dsp:nvSpPr>
        <dsp:cNvPr id="0" name=""/>
        <dsp:cNvSpPr/>
      </dsp:nvSpPr>
      <dsp:spPr>
        <a:xfrm>
          <a:off x="3751322" y="0"/>
          <a:ext cx="1742749" cy="4511675"/>
        </a:xfrm>
        <a:prstGeom prst="roundRect">
          <a:avLst>
            <a:gd name="adj" fmla="val 10000"/>
          </a:avLst>
        </a:prstGeom>
        <a:solidFill>
          <a:srgbClr val="7F993A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baseline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Cacheable </a:t>
          </a:r>
          <a:endParaRPr lang="ru-RU" sz="2500" kern="120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sp:txBody>
      <dsp:txXfrm>
        <a:off x="3790965" y="39643"/>
        <a:ext cx="1663463" cy="1274216"/>
      </dsp:txXfrm>
    </dsp:sp>
    <dsp:sp modelId="{833D6B0B-3D68-4B0E-9BA1-213D72698C1F}">
      <dsp:nvSpPr>
        <dsp:cNvPr id="0" name=""/>
        <dsp:cNvSpPr/>
      </dsp:nvSpPr>
      <dsp:spPr>
        <a:xfrm>
          <a:off x="3925597" y="1353502"/>
          <a:ext cx="1394199" cy="2932588"/>
        </a:xfrm>
        <a:prstGeom prst="roundRect">
          <a:avLst>
            <a:gd name="adj" fmla="val 10000"/>
          </a:avLst>
        </a:prstGeom>
        <a:solidFill>
          <a:srgbClr val="7F993A">
            <a:hueOff val="6484726"/>
            <a:satOff val="7612"/>
            <a:lumOff val="471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baseline="0" dirty="0" smtClean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Клиенты могут кэшировать ответы, в ответах должно быть указано, разрешено ли это</a:t>
          </a:r>
          <a:endParaRPr lang="ru-RU" sz="1300" kern="1200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sp:txBody>
      <dsp:txXfrm>
        <a:off x="3966432" y="1394337"/>
        <a:ext cx="1312529" cy="2850918"/>
      </dsp:txXfrm>
    </dsp:sp>
    <dsp:sp modelId="{A02208F9-6C6F-48BF-9120-77EEF28522A1}">
      <dsp:nvSpPr>
        <dsp:cNvPr id="0" name=""/>
        <dsp:cNvSpPr/>
      </dsp:nvSpPr>
      <dsp:spPr>
        <a:xfrm>
          <a:off x="5624778" y="0"/>
          <a:ext cx="1742749" cy="4511675"/>
        </a:xfrm>
        <a:prstGeom prst="roundRect">
          <a:avLst>
            <a:gd name="adj" fmla="val 10000"/>
          </a:avLst>
        </a:prstGeom>
        <a:solidFill>
          <a:srgbClr val="7F993A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baseline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Uniform interface</a:t>
          </a:r>
          <a:endParaRPr lang="ru-RU" sz="2500" kern="120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sp:txBody>
      <dsp:txXfrm>
        <a:off x="5664421" y="39643"/>
        <a:ext cx="1663463" cy="1274216"/>
      </dsp:txXfrm>
    </dsp:sp>
    <dsp:sp modelId="{3D3D10AB-4700-47E1-B4B6-E34F6A14F569}">
      <dsp:nvSpPr>
        <dsp:cNvPr id="0" name=""/>
        <dsp:cNvSpPr/>
      </dsp:nvSpPr>
      <dsp:spPr>
        <a:xfrm>
          <a:off x="5799053" y="1353502"/>
          <a:ext cx="1394199" cy="2932588"/>
        </a:xfrm>
        <a:prstGeom prst="roundRect">
          <a:avLst>
            <a:gd name="adj" fmla="val 10000"/>
          </a:avLst>
        </a:prstGeom>
        <a:solidFill>
          <a:srgbClr val="7F993A">
            <a:hueOff val="9727090"/>
            <a:satOff val="11417"/>
            <a:lumOff val="70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baseline="0" dirty="0" smtClean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Существует единый интерфейс между клиентом и сервером</a:t>
          </a:r>
          <a:endParaRPr lang="ru-RU" sz="1300" kern="1200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sp:txBody>
      <dsp:txXfrm>
        <a:off x="5839888" y="1394337"/>
        <a:ext cx="1312529" cy="2850918"/>
      </dsp:txXfrm>
    </dsp:sp>
    <dsp:sp modelId="{F43FF3DB-C6AF-4085-A477-EA7E92AED9C8}">
      <dsp:nvSpPr>
        <dsp:cNvPr id="0" name=""/>
        <dsp:cNvSpPr/>
      </dsp:nvSpPr>
      <dsp:spPr>
        <a:xfrm>
          <a:off x="7498233" y="0"/>
          <a:ext cx="1742749" cy="4511675"/>
        </a:xfrm>
        <a:prstGeom prst="roundRect">
          <a:avLst>
            <a:gd name="adj" fmla="val 10000"/>
          </a:avLst>
        </a:prstGeom>
        <a:solidFill>
          <a:srgbClr val="7F993A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baseline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Layered System</a:t>
          </a:r>
          <a:endParaRPr lang="ru-RU" sz="2500" kern="120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sp:txBody>
      <dsp:txXfrm>
        <a:off x="7537876" y="39643"/>
        <a:ext cx="1663463" cy="1274216"/>
      </dsp:txXfrm>
    </dsp:sp>
    <dsp:sp modelId="{FA2E1165-52E9-477D-AC31-6D650333F84E}">
      <dsp:nvSpPr>
        <dsp:cNvPr id="0" name=""/>
        <dsp:cNvSpPr/>
      </dsp:nvSpPr>
      <dsp:spPr>
        <a:xfrm>
          <a:off x="7672508" y="1353502"/>
          <a:ext cx="1394199" cy="2932588"/>
        </a:xfrm>
        <a:prstGeom prst="roundRect">
          <a:avLst>
            <a:gd name="adj" fmla="val 10000"/>
          </a:avLst>
        </a:prstGeom>
        <a:solidFill>
          <a:srgbClr val="7F993A">
            <a:hueOff val="12969453"/>
            <a:satOff val="15223"/>
            <a:lumOff val="942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baseline="0" dirty="0" smtClean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Должны быть разрешены такие концепции, как </a:t>
          </a:r>
          <a:r>
            <a:rPr lang="ru-RU" sz="1300" kern="1200" baseline="0" dirty="0" err="1" smtClean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балансировщики</a:t>
          </a:r>
          <a:r>
            <a:rPr lang="ru-RU" sz="1300" kern="1200" baseline="0" dirty="0" smtClean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 нагрузки, прокси-серверы и брандмауэры</a:t>
          </a:r>
          <a:endParaRPr lang="ru-RU" sz="1300" kern="1200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sp:txBody>
      <dsp:txXfrm>
        <a:off x="7713343" y="1394337"/>
        <a:ext cx="1312529" cy="2850918"/>
      </dsp:txXfrm>
    </dsp:sp>
    <dsp:sp modelId="{C4F007D7-9225-430D-A17B-A15238360CC6}">
      <dsp:nvSpPr>
        <dsp:cNvPr id="0" name=""/>
        <dsp:cNvSpPr/>
      </dsp:nvSpPr>
      <dsp:spPr>
        <a:xfrm>
          <a:off x="9371689" y="0"/>
          <a:ext cx="1742749" cy="4511675"/>
        </a:xfrm>
        <a:prstGeom prst="roundRect">
          <a:avLst>
            <a:gd name="adj" fmla="val 10000"/>
          </a:avLst>
        </a:prstGeom>
        <a:solidFill>
          <a:srgbClr val="7F993A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baseline="0" smtClean="0">
              <a:solidFill>
                <a:srgbClr val="464547">
                  <a:hueOff val="0"/>
                  <a:satOff val="0"/>
                  <a:lumOff val="0"/>
                  <a:alphaOff val="0"/>
                </a:srgbClr>
              </a:solidFill>
              <a:latin typeface="+mn-lt"/>
              <a:ea typeface="+mn-ea"/>
              <a:cs typeface="+mn-cs"/>
            </a:rPr>
            <a:t>Code-On-Demand (optional)</a:t>
          </a:r>
          <a:endParaRPr lang="ru-RU" sz="2500" kern="1200">
            <a:solidFill>
              <a:srgbClr val="464547">
                <a:hueOff val="0"/>
                <a:satOff val="0"/>
                <a:lumOff val="0"/>
                <a:alphaOff val="0"/>
              </a:srgbClr>
            </a:solidFill>
            <a:latin typeface="+mn-lt"/>
            <a:ea typeface="+mn-ea"/>
            <a:cs typeface="+mn-cs"/>
          </a:endParaRPr>
        </a:p>
      </dsp:txBody>
      <dsp:txXfrm>
        <a:off x="9411332" y="39643"/>
        <a:ext cx="1663463" cy="1274216"/>
      </dsp:txXfrm>
    </dsp:sp>
    <dsp:sp modelId="{07257963-8BAD-4493-AB56-4EF7B576A4B9}">
      <dsp:nvSpPr>
        <dsp:cNvPr id="0" name=""/>
        <dsp:cNvSpPr/>
      </dsp:nvSpPr>
      <dsp:spPr>
        <a:xfrm>
          <a:off x="9545964" y="1353502"/>
          <a:ext cx="1394199" cy="2932588"/>
        </a:xfrm>
        <a:prstGeom prst="roundRect">
          <a:avLst>
            <a:gd name="adj" fmla="val 10000"/>
          </a:avLst>
        </a:prstGeom>
        <a:solidFill>
          <a:srgbClr val="7F993A">
            <a:hueOff val="16211816"/>
            <a:satOff val="19029"/>
            <a:lumOff val="1177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24765" rIns="33020" bIns="24765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300" kern="1200" baseline="0" dirty="0" smtClean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Клиент может запросить код с сервера и выполнить его</a:t>
          </a:r>
          <a:endParaRPr lang="ru-RU" sz="1300" kern="1200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sp:txBody>
      <dsp:txXfrm>
        <a:off x="9586799" y="1394337"/>
        <a:ext cx="1312529" cy="2850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xmlrpc.com/spec.md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rpc.org/specification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rpc.io/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raphql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st_of_web_service_specifications" TargetMode="Externa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ics.uci.edu/~fielding/pubs/dissertation/rest_arch_style.ht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apis.org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oasis-open.org/odata/odata-csdl-xml/v4.01/odata-csdl-xml-v4.0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odata.org/odata-services/" TargetMode="External"/><Relationship Id="rId4" Type="http://schemas.openxmlformats.org/officeDocument/2006/relationships/hyperlink" Target="http://www.odata.org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rvice_(systems_architecture)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wikipedia.org/wiki/Service-oriented_architecture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3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Введение в сервисы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Распределенные </a:t>
            </a:r>
            <a:r>
              <a:rPr lang="ru-RU" dirty="0" smtClean="0"/>
              <a:t>объекты</a:t>
            </a:r>
            <a:endParaRPr lang="ru-RU" dirty="0"/>
          </a:p>
        </p:txBody>
      </p:sp>
      <p:sp>
        <p:nvSpPr>
          <p:cNvPr id="3" name="client"/>
          <p:cNvSpPr/>
          <p:nvPr/>
        </p:nvSpPr>
        <p:spPr>
          <a:xfrm>
            <a:off x="381449" y="2317592"/>
            <a:ext cx="3570136" cy="3522427"/>
          </a:xfrm>
          <a:custGeom>
            <a:avLst/>
            <a:gdLst>
              <a:gd name="connsiteX0" fmla="*/ 0 w 3567334"/>
              <a:gd name="connsiteY0" fmla="*/ 0 h 3522427"/>
              <a:gd name="connsiteX1" fmla="*/ 3567334 w 3567334"/>
              <a:gd name="connsiteY1" fmla="*/ 0 h 3522427"/>
              <a:gd name="connsiteX2" fmla="*/ 3567334 w 3567334"/>
              <a:gd name="connsiteY2" fmla="*/ 3522427 h 3522427"/>
              <a:gd name="connsiteX3" fmla="*/ 0 w 3567334"/>
              <a:gd name="connsiteY3" fmla="*/ 3522427 h 3522427"/>
              <a:gd name="connsiteX4" fmla="*/ 0 w 3567334"/>
              <a:gd name="connsiteY4" fmla="*/ 0 h 3522427"/>
              <a:gd name="connsiteX0" fmla="*/ 0 w 3570136"/>
              <a:gd name="connsiteY0" fmla="*/ 0 h 3522427"/>
              <a:gd name="connsiteX1" fmla="*/ 3567334 w 3570136"/>
              <a:gd name="connsiteY1" fmla="*/ 0 h 3522427"/>
              <a:gd name="connsiteX2" fmla="*/ 3570136 w 3570136"/>
              <a:gd name="connsiteY2" fmla="*/ 1192695 h 3522427"/>
              <a:gd name="connsiteX3" fmla="*/ 3567334 w 3570136"/>
              <a:gd name="connsiteY3" fmla="*/ 3522427 h 3522427"/>
              <a:gd name="connsiteX4" fmla="*/ 0 w 3570136"/>
              <a:gd name="connsiteY4" fmla="*/ 3522427 h 3522427"/>
              <a:gd name="connsiteX5" fmla="*/ 0 w 3570136"/>
              <a:gd name="connsiteY5" fmla="*/ 0 h 3522427"/>
              <a:gd name="connsiteX0" fmla="*/ 0 w 3570136"/>
              <a:gd name="connsiteY0" fmla="*/ 0 h 3522427"/>
              <a:gd name="connsiteX1" fmla="*/ 3567334 w 3570136"/>
              <a:gd name="connsiteY1" fmla="*/ 0 h 3522427"/>
              <a:gd name="connsiteX2" fmla="*/ 3570136 w 3570136"/>
              <a:gd name="connsiteY2" fmla="*/ 1192695 h 3522427"/>
              <a:gd name="connsiteX3" fmla="*/ 3562184 w 3570136"/>
              <a:gd name="connsiteY3" fmla="*/ 2369488 h 3522427"/>
              <a:gd name="connsiteX4" fmla="*/ 3567334 w 3570136"/>
              <a:gd name="connsiteY4" fmla="*/ 3522427 h 3522427"/>
              <a:gd name="connsiteX5" fmla="*/ 0 w 3570136"/>
              <a:gd name="connsiteY5" fmla="*/ 3522427 h 3522427"/>
              <a:gd name="connsiteX6" fmla="*/ 0 w 3570136"/>
              <a:gd name="connsiteY6" fmla="*/ 0 h 3522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0136" h="3522427">
                <a:moveTo>
                  <a:pt x="0" y="0"/>
                </a:moveTo>
                <a:lnTo>
                  <a:pt x="3567334" y="0"/>
                </a:lnTo>
                <a:lnTo>
                  <a:pt x="3570136" y="1192695"/>
                </a:lnTo>
                <a:cubicBezTo>
                  <a:pt x="3567485" y="1584959"/>
                  <a:pt x="3564835" y="1977224"/>
                  <a:pt x="3562184" y="2369488"/>
                </a:cubicBezTo>
                <a:cubicBezTo>
                  <a:pt x="3563901" y="2753801"/>
                  <a:pt x="3565617" y="3138114"/>
                  <a:pt x="3567334" y="3522427"/>
                </a:cubicBezTo>
                <a:lnTo>
                  <a:pt x="0" y="3522427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Client</a:t>
            </a:r>
            <a:endParaRPr kumimoji="0" lang="ru-RU" sz="1867" b="1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" name="code: New"/>
          <p:cNvSpPr/>
          <p:nvPr/>
        </p:nvSpPr>
        <p:spPr>
          <a:xfrm>
            <a:off x="471549" y="3309137"/>
            <a:ext cx="3477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SomeClass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code: SomeMethod"/>
          <p:cNvSpPr/>
          <p:nvPr/>
        </p:nvSpPr>
        <p:spPr>
          <a:xfrm>
            <a:off x="471549" y="3861438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obj.SomeMethod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</p:txBody>
      </p:sp>
      <p:sp>
        <p:nvSpPr>
          <p:cNvPr id="6" name="code: Dispose"/>
          <p:cNvSpPr/>
          <p:nvPr/>
        </p:nvSpPr>
        <p:spPr>
          <a:xfrm>
            <a:off x="457898" y="4600102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obj.Dispose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1867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7" name="server"/>
          <p:cNvSpPr/>
          <p:nvPr/>
        </p:nvSpPr>
        <p:spPr>
          <a:xfrm>
            <a:off x="7974945" y="2389154"/>
            <a:ext cx="3567334" cy="3522427"/>
          </a:xfrm>
          <a:prstGeom prst="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Server</a:t>
            </a:r>
            <a:endParaRPr kumimoji="0" lang="ru-RU" sz="1867" b="1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grpSp>
        <p:nvGrpSpPr>
          <p:cNvPr id="8" name="object instance"/>
          <p:cNvGrpSpPr/>
          <p:nvPr/>
        </p:nvGrpSpPr>
        <p:grpSpPr>
          <a:xfrm>
            <a:off x="8490295" y="3032497"/>
            <a:ext cx="2402777" cy="1475631"/>
            <a:chOff x="4793153" y="2860102"/>
            <a:chExt cx="2402777" cy="1475631"/>
          </a:xfrm>
        </p:grpSpPr>
        <p:sp>
          <p:nvSpPr>
            <p:cNvPr id="9" name="Rounded Rectangle 9"/>
            <p:cNvSpPr/>
            <p:nvPr/>
          </p:nvSpPr>
          <p:spPr>
            <a:xfrm>
              <a:off x="5406887" y="2860102"/>
              <a:ext cx="1789043" cy="1475631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39C2D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67" b="0" i="0" u="none" strike="noStrike" kern="0" cap="none" spc="0" normalizeH="0" baseline="0" noProof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cxnSp>
          <p:nvCxnSpPr>
            <p:cNvPr id="10" name="Straight Connector 11"/>
            <p:cNvCxnSpPr/>
            <p:nvPr/>
          </p:nvCxnSpPr>
          <p:spPr>
            <a:xfrm flipH="1">
              <a:off x="4991936" y="3229434"/>
              <a:ext cx="414951" cy="0"/>
            </a:xfrm>
            <a:prstGeom prst="lin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39C2D7"/>
              </a:solidFill>
              <a:prstDash val="solid"/>
            </a:ln>
            <a:effectLst/>
          </p:spPr>
        </p:cxnSp>
        <p:sp>
          <p:nvSpPr>
            <p:cNvPr id="11" name="Oval 12"/>
            <p:cNvSpPr/>
            <p:nvPr/>
          </p:nvSpPr>
          <p:spPr>
            <a:xfrm>
              <a:off x="4793153" y="3122091"/>
              <a:ext cx="198783" cy="214685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39C2D7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67" b="0" i="0" u="none" strike="noStrike" kern="0" cap="none" spc="0" normalizeH="0" baseline="0" noProof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  <p:grpSp>
        <p:nvGrpSpPr>
          <p:cNvPr id="12" name="new request"/>
          <p:cNvGrpSpPr/>
          <p:nvPr/>
        </p:nvGrpSpPr>
        <p:grpSpPr>
          <a:xfrm>
            <a:off x="3943420" y="2975828"/>
            <a:ext cx="4023360" cy="983494"/>
            <a:chOff x="3951585" y="2526793"/>
            <a:chExt cx="4023360" cy="983494"/>
          </a:xfrm>
        </p:grpSpPr>
        <p:cxnSp>
          <p:nvCxnSpPr>
            <p:cNvPr id="13" name="Straight Arrow Connector 15"/>
            <p:cNvCxnSpPr>
              <a:stCxn id="3" idx="2"/>
            </p:cNvCxnSpPr>
            <p:nvPr/>
          </p:nvCxnSpPr>
          <p:spPr>
            <a:xfrm flipV="1">
              <a:off x="3951585" y="3401831"/>
              <a:ext cx="4023360" cy="108456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CCCCCC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4" name="TextBox 13"/>
            <p:cNvSpPr txBox="1"/>
            <p:nvPr/>
          </p:nvSpPr>
          <p:spPr>
            <a:xfrm>
              <a:off x="5472111" y="2526793"/>
              <a:ext cx="599844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</a:rPr>
                <a:t>new</a:t>
              </a:r>
              <a:endParaRPr kumimoji="0" lang="ru-RU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5" name="call method request"/>
          <p:cNvGrpSpPr/>
          <p:nvPr/>
        </p:nvGrpSpPr>
        <p:grpSpPr>
          <a:xfrm>
            <a:off x="2927520" y="3720663"/>
            <a:ext cx="5654002" cy="807177"/>
            <a:chOff x="2935685" y="3271628"/>
            <a:chExt cx="5654002" cy="807177"/>
          </a:xfrm>
        </p:grpSpPr>
        <p:cxnSp>
          <p:nvCxnSpPr>
            <p:cNvPr id="16" name="Straight Arrow Connector 25"/>
            <p:cNvCxnSpPr>
              <a:endCxn id="11" idx="4"/>
            </p:cNvCxnSpPr>
            <p:nvPr/>
          </p:nvCxnSpPr>
          <p:spPr>
            <a:xfrm flipV="1">
              <a:off x="2935685" y="3509171"/>
              <a:ext cx="5654002" cy="569634"/>
            </a:xfrm>
            <a:prstGeom prst="bentConnector2">
              <a:avLst/>
            </a:prstGeom>
            <a:noFill/>
            <a:ln w="25400" cap="flat" cmpd="sng" algn="ctr">
              <a:solidFill>
                <a:srgbClr val="CCCCCC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17" name="TextBox 16"/>
            <p:cNvSpPr txBox="1"/>
            <p:nvPr/>
          </p:nvSpPr>
          <p:spPr>
            <a:xfrm>
              <a:off x="6084530" y="3271628"/>
              <a:ext cx="510076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</a:rPr>
                <a:t>call</a:t>
              </a:r>
              <a:endParaRPr kumimoji="0" lang="ru-RU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destroy request"/>
          <p:cNvGrpSpPr/>
          <p:nvPr/>
        </p:nvGrpSpPr>
        <p:grpSpPr>
          <a:xfrm>
            <a:off x="3935468" y="4725986"/>
            <a:ext cx="4031312" cy="418081"/>
            <a:chOff x="3943633" y="4276951"/>
            <a:chExt cx="4031312" cy="418081"/>
          </a:xfrm>
        </p:grpSpPr>
        <p:cxnSp>
          <p:nvCxnSpPr>
            <p:cNvPr id="19" name="Straight Arrow Connector 29"/>
            <p:cNvCxnSpPr>
              <a:stCxn id="3" idx="3"/>
            </p:cNvCxnSpPr>
            <p:nvPr/>
          </p:nvCxnSpPr>
          <p:spPr>
            <a:xfrm>
              <a:off x="3943633" y="4687080"/>
              <a:ext cx="4031312" cy="7952"/>
            </a:xfrm>
            <a:prstGeom prst="straightConnector1">
              <a:avLst/>
            </a:prstGeom>
            <a:noFill/>
            <a:ln w="25400" cap="flat" cmpd="sng" algn="ctr">
              <a:solidFill>
                <a:srgbClr val="CCCCCC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20" name="TextBox 19"/>
            <p:cNvSpPr txBox="1"/>
            <p:nvPr/>
          </p:nvSpPr>
          <p:spPr>
            <a:xfrm>
              <a:off x="5572326" y="4276951"/>
              <a:ext cx="920445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</a:rPr>
                <a:t>destroy</a:t>
              </a:r>
              <a:endParaRPr kumimoji="0" lang="ru-RU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7756756" y="1437073"/>
            <a:ext cx="3785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Remote / Distributed objects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0383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Передача сообщений</a:t>
            </a:r>
            <a:r>
              <a:rPr lang="en-US" dirty="0" smtClean="0"/>
              <a:t> /</a:t>
            </a:r>
            <a:r>
              <a:rPr lang="ru-RU" dirty="0" smtClean="0"/>
              <a:t> очереди сообщений</a:t>
            </a:r>
            <a:endParaRPr lang="ru-RU" dirty="0"/>
          </a:p>
        </p:txBody>
      </p:sp>
      <p:grpSp>
        <p:nvGrpSpPr>
          <p:cNvPr id="3" name="Group 4"/>
          <p:cNvGrpSpPr/>
          <p:nvPr/>
        </p:nvGrpSpPr>
        <p:grpSpPr>
          <a:xfrm>
            <a:off x="4259006" y="4814861"/>
            <a:ext cx="3021229" cy="1096348"/>
            <a:chOff x="2436667" y="3172882"/>
            <a:chExt cx="3021229" cy="1096348"/>
          </a:xfrm>
        </p:grpSpPr>
        <p:sp>
          <p:nvSpPr>
            <p:cNvPr id="4" name="Rounded Rectangle 5"/>
            <p:cNvSpPr/>
            <p:nvPr/>
          </p:nvSpPr>
          <p:spPr>
            <a:xfrm>
              <a:off x="2436667" y="3172882"/>
              <a:ext cx="3021229" cy="716692"/>
            </a:xfrm>
            <a:prstGeom prst="roundRect">
              <a:avLst/>
            </a:prstGeom>
            <a:gradFill rotWithShape="1">
              <a:gsLst>
                <a:gs pos="0">
                  <a:srgbClr val="A3C644">
                    <a:tint val="100000"/>
                    <a:shade val="100000"/>
                    <a:satMod val="130000"/>
                  </a:srgbClr>
                </a:gs>
                <a:gs pos="100000">
                  <a:srgbClr val="A3C644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43027" y="3889574"/>
              <a:ext cx="1808508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</a:rPr>
                <a:t>Message Queue</a:t>
              </a:r>
            </a:p>
          </p:txBody>
        </p:sp>
      </p:grpSp>
      <p:sp>
        <p:nvSpPr>
          <p:cNvPr id="6" name="Rectangle 7"/>
          <p:cNvSpPr/>
          <p:nvPr/>
        </p:nvSpPr>
        <p:spPr>
          <a:xfrm>
            <a:off x="2309600" y="3081843"/>
            <a:ext cx="1470455" cy="1112107"/>
          </a:xfrm>
          <a:prstGeom prst="rect">
            <a:avLst/>
          </a:prstGeom>
          <a:gradFill rotWithShape="1">
            <a:gsLst>
              <a:gs pos="0">
                <a:srgbClr val="39C2D7">
                  <a:tint val="50000"/>
                  <a:satMod val="300000"/>
                </a:srgbClr>
              </a:gs>
              <a:gs pos="35000">
                <a:srgbClr val="39C2D7">
                  <a:tint val="37000"/>
                  <a:satMod val="300000"/>
                </a:srgbClr>
              </a:gs>
              <a:gs pos="100000">
                <a:srgbClr val="39C2D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b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Application 1</a:t>
            </a:r>
          </a:p>
        </p:txBody>
      </p:sp>
      <p:sp>
        <p:nvSpPr>
          <p:cNvPr id="7" name="Rectangle 8"/>
          <p:cNvSpPr/>
          <p:nvPr/>
        </p:nvSpPr>
        <p:spPr>
          <a:xfrm>
            <a:off x="7702497" y="3113623"/>
            <a:ext cx="1470455" cy="1112107"/>
          </a:xfrm>
          <a:prstGeom prst="rect">
            <a:avLst/>
          </a:prstGeom>
          <a:gradFill rotWithShape="1">
            <a:gsLst>
              <a:gs pos="0">
                <a:srgbClr val="39C2D7">
                  <a:tint val="50000"/>
                  <a:satMod val="300000"/>
                </a:srgbClr>
              </a:gs>
              <a:gs pos="35000">
                <a:srgbClr val="39C2D7">
                  <a:tint val="37000"/>
                  <a:satMod val="300000"/>
                </a:srgbClr>
              </a:gs>
              <a:gs pos="100000">
                <a:srgbClr val="39C2D7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b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Application 2</a:t>
            </a:r>
          </a:p>
        </p:txBody>
      </p:sp>
      <p:pic>
        <p:nvPicPr>
          <p:cNvPr id="8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709" y="3221296"/>
            <a:ext cx="688669" cy="4734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056136" y="4193950"/>
            <a:ext cx="66396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 smtClean="0">
                <a:solidFill>
                  <a:srgbClr val="464547"/>
                </a:solidFill>
              </a:rPr>
              <a:t>Send</a:t>
            </a:r>
            <a:endParaRPr lang="en-US" sz="1867" dirty="0">
              <a:solidFill>
                <a:srgbClr val="464547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99958" y="4193950"/>
            <a:ext cx="92672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 smtClean="0">
                <a:solidFill>
                  <a:srgbClr val="464547"/>
                </a:solidFill>
              </a:rPr>
              <a:t>Receive</a:t>
            </a:r>
            <a:endParaRPr lang="en-US" sz="1867" dirty="0">
              <a:solidFill>
                <a:srgbClr val="464547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7175777" y="1786950"/>
            <a:ext cx="4599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Message </a:t>
            </a:r>
            <a:r>
              <a:rPr lang="en-US" sz="2400" dirty="0" smtClean="0"/>
              <a:t>transfer / </a:t>
            </a:r>
            <a:r>
              <a:rPr lang="en-US" sz="2400" kern="0" dirty="0">
                <a:solidFill>
                  <a:srgbClr val="464547"/>
                </a:solidFill>
              </a:rPr>
              <a:t>Message </a:t>
            </a:r>
            <a:r>
              <a:rPr lang="en-US" sz="2400" kern="0" dirty="0" smtClean="0">
                <a:solidFill>
                  <a:srgbClr val="464547"/>
                </a:solidFill>
              </a:rPr>
              <a:t>Queue</a:t>
            </a:r>
            <a:endParaRPr lang="en-US" sz="2400" kern="0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84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85185E-6 L 0.11914 0.2530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1263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14 0.25301 L 0.29349 0.2541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1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349 0.25417 L 0.40521 0.0041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9" grpId="1"/>
      <p:bldP spid="10" grpId="0"/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Управление ресурсами </a:t>
            </a:r>
            <a:endParaRPr lang="ru-RU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duotone>
              <a:srgbClr val="39C2D7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8305777" y="3403063"/>
            <a:ext cx="965925" cy="1179200"/>
          </a:xfrm>
          <a:prstGeom prst="rect">
            <a:avLst/>
          </a:prstGeom>
          <a:solidFill>
            <a:sysClr val="window" lastClr="FFFFFF"/>
          </a:solidFill>
        </p:spPr>
      </p:pic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duotone>
              <a:srgbClr val="39C2D7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8648964" y="4129707"/>
            <a:ext cx="965925" cy="1179200"/>
          </a:xfrm>
          <a:prstGeom prst="rect">
            <a:avLst/>
          </a:prstGeom>
          <a:solidFill>
            <a:sysClr val="window" lastClr="FFFFFF"/>
          </a:solidFill>
        </p:spPr>
      </p:pic>
      <p:pic>
        <p:nvPicPr>
          <p:cNvPr id="5" name="Picture 12"/>
          <p:cNvPicPr>
            <a:picLocks noChangeAspect="1"/>
          </p:cNvPicPr>
          <p:nvPr/>
        </p:nvPicPr>
        <p:blipFill>
          <a:blip r:embed="rId2">
            <a:duotone>
              <a:srgbClr val="39C2D7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9131926" y="3487924"/>
            <a:ext cx="965925" cy="1179200"/>
          </a:xfrm>
          <a:prstGeom prst="rect">
            <a:avLst/>
          </a:prstGeom>
          <a:solidFill>
            <a:sysClr val="window" lastClr="FFFFFF"/>
          </a:solidFill>
        </p:spPr>
      </p:pic>
      <p:pic>
        <p:nvPicPr>
          <p:cNvPr id="6" name="Picture 13"/>
          <p:cNvPicPr>
            <a:picLocks noChangeAspect="1"/>
          </p:cNvPicPr>
          <p:nvPr/>
        </p:nvPicPr>
        <p:blipFill>
          <a:blip r:embed="rId2">
            <a:duotone>
              <a:srgbClr val="39C2D7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9377456" y="3855618"/>
            <a:ext cx="965925" cy="1179200"/>
          </a:xfrm>
          <a:prstGeom prst="rect">
            <a:avLst/>
          </a:prstGeom>
          <a:solidFill>
            <a:sysClr val="window" lastClr="FFFFFF"/>
          </a:solidFill>
        </p:spPr>
      </p:pic>
      <p:sp>
        <p:nvSpPr>
          <p:cNvPr id="7" name="TextBox 6"/>
          <p:cNvSpPr txBox="1"/>
          <p:nvPr/>
        </p:nvSpPr>
        <p:spPr>
          <a:xfrm>
            <a:off x="2780954" y="3117924"/>
            <a:ext cx="855683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 smtClean="0">
                <a:solidFill>
                  <a:srgbClr val="464547"/>
                </a:solidFill>
              </a:rPr>
              <a:t>/books</a:t>
            </a:r>
            <a:endParaRPr lang="ru-RU" sz="1867" dirty="0">
              <a:solidFill>
                <a:srgbClr val="464547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80954" y="3981457"/>
            <a:ext cx="245227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 smtClean="0">
                <a:solidFill>
                  <a:srgbClr val="464547"/>
                </a:solidFill>
              </a:rPr>
              <a:t>/books/ISBN-11347290</a:t>
            </a:r>
            <a:endParaRPr lang="ru-RU" sz="1867" dirty="0">
              <a:solidFill>
                <a:srgbClr val="464547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18163" y="2133551"/>
            <a:ext cx="892295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ru-RU" sz="1867" b="1" dirty="0" smtClean="0">
                <a:solidFill>
                  <a:srgbClr val="464547"/>
                </a:solidFill>
              </a:rPr>
              <a:t>Всё есть ресурсы </a:t>
            </a:r>
            <a:r>
              <a:rPr lang="en-US" sz="1867" b="1" dirty="0" smtClean="0">
                <a:solidFill>
                  <a:srgbClr val="464547"/>
                </a:solidFill>
              </a:rPr>
              <a:t>(</a:t>
            </a:r>
            <a:r>
              <a:rPr lang="ru-RU" sz="1867" b="1" dirty="0" smtClean="0">
                <a:solidFill>
                  <a:srgbClr val="464547"/>
                </a:solidFill>
              </a:rPr>
              <a:t>одиночная сущность</a:t>
            </a:r>
            <a:r>
              <a:rPr lang="en-US" sz="1867" b="1" dirty="0" smtClean="0">
                <a:solidFill>
                  <a:srgbClr val="464547"/>
                </a:solidFill>
              </a:rPr>
              <a:t>, </a:t>
            </a:r>
            <a:r>
              <a:rPr lang="ru-RU" sz="1867" b="1" dirty="0" smtClean="0">
                <a:solidFill>
                  <a:srgbClr val="464547"/>
                </a:solidFill>
              </a:rPr>
              <a:t>коллекция</a:t>
            </a:r>
            <a:r>
              <a:rPr lang="en-US" sz="1867" b="1" dirty="0" smtClean="0">
                <a:solidFill>
                  <a:srgbClr val="464547"/>
                </a:solidFill>
              </a:rPr>
              <a:t>, </a:t>
            </a:r>
            <a:r>
              <a:rPr lang="ru-RU" sz="1867" b="1" dirty="0" smtClean="0">
                <a:solidFill>
                  <a:srgbClr val="464547"/>
                </a:solidFill>
              </a:rPr>
              <a:t>коллекция с </a:t>
            </a:r>
            <a:r>
              <a:rPr lang="ru-RU" sz="1867" b="1" dirty="0" err="1" smtClean="0">
                <a:solidFill>
                  <a:srgbClr val="464547"/>
                </a:solidFill>
              </a:rPr>
              <a:t>подколлекцией</a:t>
            </a:r>
            <a:r>
              <a:rPr lang="en-US" sz="1867" b="1" dirty="0" smtClean="0">
                <a:solidFill>
                  <a:srgbClr val="464547"/>
                </a:solidFill>
              </a:rPr>
              <a:t>, …)</a:t>
            </a:r>
            <a:endParaRPr lang="ru-RU" sz="1867" b="1" dirty="0">
              <a:solidFill>
                <a:srgbClr val="464547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0954" y="4844990"/>
            <a:ext cx="332232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 smtClean="0">
                <a:solidFill>
                  <a:srgbClr val="464547"/>
                </a:solidFill>
              </a:rPr>
              <a:t>/books/ISBN-11347290/pages/1</a:t>
            </a:r>
            <a:endParaRPr lang="ru-RU" sz="1867" dirty="0">
              <a:solidFill>
                <a:srgbClr val="464547"/>
              </a:solidFill>
            </a:endParaRPr>
          </a:p>
        </p:txBody>
      </p:sp>
      <p:pic>
        <p:nvPicPr>
          <p:cNvPr id="11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338" y="4514620"/>
            <a:ext cx="679725" cy="893333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8507479" y="1249300"/>
            <a:ext cx="31807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Resources manipulation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5955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5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7454 L 0.00013 0.13032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Технологии и подходы</a:t>
            </a:r>
            <a:endParaRPr lang="ru-RU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16356"/>
              </p:ext>
            </p:extLst>
          </p:nvPr>
        </p:nvGraphicFramePr>
        <p:xfrm>
          <a:off x="640039" y="2075825"/>
          <a:ext cx="11118850" cy="3759200"/>
        </p:xfrm>
        <a:graphic>
          <a:graphicData uri="http://schemas.openxmlformats.org/drawingml/2006/table">
            <a:tbl>
              <a:tblPr firstRow="1" bandRow="1"/>
              <a:tblGrid>
                <a:gridCol w="3401282">
                  <a:extLst>
                    <a:ext uri="{9D8B030D-6E8A-4147-A177-3AD203B41FA5}">
                      <a16:colId xmlns:a16="http://schemas.microsoft.com/office/drawing/2014/main" val="3512096888"/>
                    </a:ext>
                  </a:extLst>
                </a:gridCol>
                <a:gridCol w="7717568">
                  <a:extLst>
                    <a:ext uri="{9D8B030D-6E8A-4147-A177-3AD203B41FA5}">
                      <a16:colId xmlns:a16="http://schemas.microsoft.com/office/drawing/2014/main" val="406750669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+mn-lt"/>
                        </a:rPr>
                        <a:t>Модель</a:t>
                      </a:r>
                      <a:endParaRPr lang="ru-RU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  <a:latin typeface="+mn-lt"/>
                        </a:rPr>
                        <a:t>Стандарты и технологии</a:t>
                      </a:r>
                      <a:endParaRPr lang="ru-RU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16268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Remote procedure call (RPC)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" dirty="0" smtClean="0"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DCE/RPC</a:t>
                      </a:r>
                      <a:r>
                        <a:rPr lang="en-US" sz="1800" spc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</a:rPr>
                        <a:t>,</a:t>
                      </a:r>
                      <a:r>
                        <a:rPr lang="en-US" sz="1800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</a:rPr>
                        <a:t> MS RPC, SUN RPC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</a:rPr>
                        <a:t>XML-RPC, JSON-RPC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</a:rPr>
                        <a:t>SOAP &amp; WS-* protocols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0" baseline="0" dirty="0" err="1" smtClean="0">
                          <a:solidFill>
                            <a:schemeClr val="tx1"/>
                          </a:solidFill>
                          <a:uFillTx/>
                          <a:latin typeface="+mn-lt"/>
                        </a:rPr>
                        <a:t>GraphQL</a:t>
                      </a:r>
                      <a:endParaRPr lang="en-US" sz="1800" spc="-1" dirty="0" smtClean="0"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57209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Distributed objects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CORBA,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DCOM</a:t>
                      </a:r>
                    </a:p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.Net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sz="18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Remouting</a:t>
                      </a:r>
                      <a:endParaRPr lang="en-US" sz="18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84272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Message transfer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800" spc="0" baseline="0" dirty="0" smtClean="0">
                          <a:solidFill>
                            <a:schemeClr val="tx1"/>
                          </a:solidFill>
                          <a:uFillTx/>
                          <a:latin typeface="+mn-lt"/>
                        </a:rPr>
                        <a:t>SOAP &amp; WS-* protocols</a:t>
                      </a:r>
                      <a:endParaRPr lang="ru-RU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51667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+mn-lt"/>
                        </a:rPr>
                        <a:t>Resources manipulation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REST (architectural style)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OData</a:t>
                      </a:r>
                      <a:endParaRPr lang="ru-RU" sz="18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Swagger/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OpenAPI</a:t>
                      </a:r>
                      <a:endParaRPr lang="ru-RU" sz="1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899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076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RPC</a:t>
            </a:r>
            <a:r>
              <a:rPr lang="ru-RU" dirty="0" smtClean="0"/>
              <a:t>-сервисы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10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RPC </a:t>
            </a:r>
            <a:r>
              <a:rPr lang="ru-RU" dirty="0" smtClean="0"/>
              <a:t>технологии</a:t>
            </a:r>
            <a:endParaRPr lang="ru-RU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5049"/>
              </p:ext>
            </p:extLst>
          </p:nvPr>
        </p:nvGraphicFramePr>
        <p:xfrm>
          <a:off x="480484" y="1439864"/>
          <a:ext cx="11119104" cy="451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974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DCE/RPC, MSRPC</a:t>
            </a:r>
            <a:endParaRPr lang="ru-RU" dirty="0"/>
          </a:p>
        </p:txBody>
      </p:sp>
      <p:sp>
        <p:nvSpPr>
          <p:cNvPr id="3" name="Rectangle 3"/>
          <p:cNvSpPr/>
          <p:nvPr/>
        </p:nvSpPr>
        <p:spPr>
          <a:xfrm>
            <a:off x="1205049" y="1994836"/>
            <a:ext cx="3156667" cy="58044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A3C64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Client Application</a:t>
            </a:r>
            <a:endParaRPr kumimoji="0" lang="ru-RU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7908000" y="1994837"/>
            <a:ext cx="3156667" cy="58044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A3C644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Server Application</a:t>
            </a:r>
            <a:endParaRPr kumimoji="0" lang="ru-RU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1821276" y="3049974"/>
            <a:ext cx="1924215" cy="580445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Client Stub</a:t>
            </a:r>
            <a:endParaRPr kumimoji="0" lang="ru-RU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8524227" y="3049975"/>
            <a:ext cx="1924215" cy="580445"/>
          </a:xfrm>
          <a:prstGeom prst="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Server Stub</a:t>
            </a:r>
            <a:endParaRPr kumimoji="0" lang="ru-RU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ectangle 7"/>
          <p:cNvSpPr/>
          <p:nvPr/>
        </p:nvSpPr>
        <p:spPr>
          <a:xfrm>
            <a:off x="1821276" y="4105112"/>
            <a:ext cx="1924215" cy="580445"/>
          </a:xfrm>
          <a:prstGeom prst="rect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Client run-time library </a:t>
            </a:r>
            <a:endParaRPr kumimoji="0" lang="ru-RU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Rectangle 8"/>
          <p:cNvSpPr/>
          <p:nvPr/>
        </p:nvSpPr>
        <p:spPr>
          <a:xfrm>
            <a:off x="8524227" y="4105112"/>
            <a:ext cx="1924215" cy="580445"/>
          </a:xfrm>
          <a:prstGeom prst="rect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Server run-time library</a:t>
            </a:r>
            <a:endParaRPr kumimoji="0" lang="ru-RU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ectangle 9"/>
          <p:cNvSpPr/>
          <p:nvPr/>
        </p:nvSpPr>
        <p:spPr>
          <a:xfrm>
            <a:off x="1821276" y="5160250"/>
            <a:ext cx="1924215" cy="580445"/>
          </a:xfrm>
          <a:custGeom>
            <a:avLst/>
            <a:gdLst>
              <a:gd name="connsiteX0" fmla="*/ 0 w 1924215"/>
              <a:gd name="connsiteY0" fmla="*/ 0 h 580445"/>
              <a:gd name="connsiteX1" fmla="*/ 1924215 w 1924215"/>
              <a:gd name="connsiteY1" fmla="*/ 0 h 580445"/>
              <a:gd name="connsiteX2" fmla="*/ 1924215 w 1924215"/>
              <a:gd name="connsiteY2" fmla="*/ 580445 h 580445"/>
              <a:gd name="connsiteX3" fmla="*/ 0 w 1924215"/>
              <a:gd name="connsiteY3" fmla="*/ 580445 h 580445"/>
              <a:gd name="connsiteX4" fmla="*/ 0 w 1924215"/>
              <a:gd name="connsiteY4" fmla="*/ 0 h 580445"/>
              <a:gd name="connsiteX0" fmla="*/ 0 w 1924215"/>
              <a:gd name="connsiteY0" fmla="*/ 0 h 580445"/>
              <a:gd name="connsiteX1" fmla="*/ 1924215 w 1924215"/>
              <a:gd name="connsiteY1" fmla="*/ 0 h 580445"/>
              <a:gd name="connsiteX2" fmla="*/ 1924215 w 1924215"/>
              <a:gd name="connsiteY2" fmla="*/ 580445 h 580445"/>
              <a:gd name="connsiteX3" fmla="*/ 1637969 w 1924215"/>
              <a:gd name="connsiteY3" fmla="*/ 579651 h 580445"/>
              <a:gd name="connsiteX4" fmla="*/ 0 w 1924215"/>
              <a:gd name="connsiteY4" fmla="*/ 580445 h 580445"/>
              <a:gd name="connsiteX5" fmla="*/ 0 w 1924215"/>
              <a:gd name="connsiteY5" fmla="*/ 0 h 580445"/>
              <a:gd name="connsiteX0" fmla="*/ 0 w 1924215"/>
              <a:gd name="connsiteY0" fmla="*/ 0 h 580445"/>
              <a:gd name="connsiteX1" fmla="*/ 1924215 w 1924215"/>
              <a:gd name="connsiteY1" fmla="*/ 0 h 580445"/>
              <a:gd name="connsiteX2" fmla="*/ 1924215 w 1924215"/>
              <a:gd name="connsiteY2" fmla="*/ 580445 h 580445"/>
              <a:gd name="connsiteX3" fmla="*/ 1463041 w 1924215"/>
              <a:gd name="connsiteY3" fmla="*/ 579651 h 580445"/>
              <a:gd name="connsiteX4" fmla="*/ 0 w 1924215"/>
              <a:gd name="connsiteY4" fmla="*/ 580445 h 580445"/>
              <a:gd name="connsiteX5" fmla="*/ 0 w 1924215"/>
              <a:gd name="connsiteY5" fmla="*/ 0 h 580445"/>
              <a:gd name="connsiteX0" fmla="*/ 0 w 1924215"/>
              <a:gd name="connsiteY0" fmla="*/ 0 h 580445"/>
              <a:gd name="connsiteX1" fmla="*/ 1924215 w 1924215"/>
              <a:gd name="connsiteY1" fmla="*/ 0 h 580445"/>
              <a:gd name="connsiteX2" fmla="*/ 1924215 w 1924215"/>
              <a:gd name="connsiteY2" fmla="*/ 580445 h 580445"/>
              <a:gd name="connsiteX3" fmla="*/ 1463041 w 1924215"/>
              <a:gd name="connsiteY3" fmla="*/ 579651 h 580445"/>
              <a:gd name="connsiteX4" fmla="*/ 978011 w 1924215"/>
              <a:gd name="connsiteY4" fmla="*/ 579651 h 580445"/>
              <a:gd name="connsiteX5" fmla="*/ 0 w 1924215"/>
              <a:gd name="connsiteY5" fmla="*/ 580445 h 580445"/>
              <a:gd name="connsiteX6" fmla="*/ 0 w 1924215"/>
              <a:gd name="connsiteY6" fmla="*/ 0 h 58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4215" h="580445">
                <a:moveTo>
                  <a:pt x="0" y="0"/>
                </a:moveTo>
                <a:lnTo>
                  <a:pt x="1924215" y="0"/>
                </a:lnTo>
                <a:lnTo>
                  <a:pt x="1924215" y="580445"/>
                </a:lnTo>
                <a:lnTo>
                  <a:pt x="1463041" y="579651"/>
                </a:lnTo>
                <a:lnTo>
                  <a:pt x="978011" y="579651"/>
                </a:lnTo>
                <a:lnTo>
                  <a:pt x="0" y="580445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Transport</a:t>
            </a:r>
            <a:endParaRPr kumimoji="0" lang="ru-RU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Rectangle 10"/>
          <p:cNvSpPr/>
          <p:nvPr/>
        </p:nvSpPr>
        <p:spPr>
          <a:xfrm>
            <a:off x="8524227" y="5160251"/>
            <a:ext cx="1924215" cy="580445"/>
          </a:xfrm>
          <a:custGeom>
            <a:avLst/>
            <a:gdLst>
              <a:gd name="connsiteX0" fmla="*/ 0 w 1924215"/>
              <a:gd name="connsiteY0" fmla="*/ 0 h 580445"/>
              <a:gd name="connsiteX1" fmla="*/ 1924215 w 1924215"/>
              <a:gd name="connsiteY1" fmla="*/ 0 h 580445"/>
              <a:gd name="connsiteX2" fmla="*/ 1924215 w 1924215"/>
              <a:gd name="connsiteY2" fmla="*/ 580445 h 580445"/>
              <a:gd name="connsiteX3" fmla="*/ 0 w 1924215"/>
              <a:gd name="connsiteY3" fmla="*/ 580445 h 580445"/>
              <a:gd name="connsiteX4" fmla="*/ 0 w 1924215"/>
              <a:gd name="connsiteY4" fmla="*/ 0 h 580445"/>
              <a:gd name="connsiteX0" fmla="*/ 0 w 1924215"/>
              <a:gd name="connsiteY0" fmla="*/ 0 h 580445"/>
              <a:gd name="connsiteX1" fmla="*/ 1924215 w 1924215"/>
              <a:gd name="connsiteY1" fmla="*/ 0 h 580445"/>
              <a:gd name="connsiteX2" fmla="*/ 1924215 w 1924215"/>
              <a:gd name="connsiteY2" fmla="*/ 580445 h 580445"/>
              <a:gd name="connsiteX3" fmla="*/ 294197 w 1924215"/>
              <a:gd name="connsiteY3" fmla="*/ 579650 h 580445"/>
              <a:gd name="connsiteX4" fmla="*/ 0 w 1924215"/>
              <a:gd name="connsiteY4" fmla="*/ 580445 h 580445"/>
              <a:gd name="connsiteX5" fmla="*/ 0 w 1924215"/>
              <a:gd name="connsiteY5" fmla="*/ 0 h 580445"/>
              <a:gd name="connsiteX0" fmla="*/ 0 w 1924215"/>
              <a:gd name="connsiteY0" fmla="*/ 0 h 580445"/>
              <a:gd name="connsiteX1" fmla="*/ 1924215 w 1924215"/>
              <a:gd name="connsiteY1" fmla="*/ 0 h 580445"/>
              <a:gd name="connsiteX2" fmla="*/ 1924215 w 1924215"/>
              <a:gd name="connsiteY2" fmla="*/ 580445 h 580445"/>
              <a:gd name="connsiteX3" fmla="*/ 962107 w 1924215"/>
              <a:gd name="connsiteY3" fmla="*/ 579650 h 580445"/>
              <a:gd name="connsiteX4" fmla="*/ 294197 w 1924215"/>
              <a:gd name="connsiteY4" fmla="*/ 579650 h 580445"/>
              <a:gd name="connsiteX5" fmla="*/ 0 w 1924215"/>
              <a:gd name="connsiteY5" fmla="*/ 580445 h 580445"/>
              <a:gd name="connsiteX6" fmla="*/ 0 w 1924215"/>
              <a:gd name="connsiteY6" fmla="*/ 0 h 580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24215" h="580445">
                <a:moveTo>
                  <a:pt x="0" y="0"/>
                </a:moveTo>
                <a:lnTo>
                  <a:pt x="1924215" y="0"/>
                </a:lnTo>
                <a:lnTo>
                  <a:pt x="1924215" y="580445"/>
                </a:lnTo>
                <a:lnTo>
                  <a:pt x="962107" y="579650"/>
                </a:lnTo>
                <a:lnTo>
                  <a:pt x="294197" y="579650"/>
                </a:lnTo>
                <a:lnTo>
                  <a:pt x="0" y="580445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Transport</a:t>
            </a:r>
            <a:endParaRPr kumimoji="0" lang="ru-RU" sz="1867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Down Arrow 11"/>
          <p:cNvSpPr/>
          <p:nvPr/>
        </p:nvSpPr>
        <p:spPr>
          <a:xfrm>
            <a:off x="2028011" y="2575281"/>
            <a:ext cx="286247" cy="474693"/>
          </a:xfrm>
          <a:prstGeom prst="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Down Arrow 12"/>
          <p:cNvSpPr/>
          <p:nvPr/>
        </p:nvSpPr>
        <p:spPr>
          <a:xfrm>
            <a:off x="2028011" y="3630419"/>
            <a:ext cx="286247" cy="474693"/>
          </a:xfrm>
          <a:prstGeom prst="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Down Arrow 13"/>
          <p:cNvSpPr/>
          <p:nvPr/>
        </p:nvSpPr>
        <p:spPr>
          <a:xfrm>
            <a:off x="2028011" y="4685557"/>
            <a:ext cx="286247" cy="474693"/>
          </a:xfrm>
          <a:prstGeom prst="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" name="Down Arrow 14"/>
          <p:cNvSpPr/>
          <p:nvPr/>
        </p:nvSpPr>
        <p:spPr>
          <a:xfrm flipV="1">
            <a:off x="3137220" y="2575281"/>
            <a:ext cx="286247" cy="474693"/>
          </a:xfrm>
          <a:prstGeom prst="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5" name="Down Arrow 15"/>
          <p:cNvSpPr/>
          <p:nvPr/>
        </p:nvSpPr>
        <p:spPr>
          <a:xfrm flipV="1">
            <a:off x="3137220" y="3630419"/>
            <a:ext cx="286247" cy="474693"/>
          </a:xfrm>
          <a:prstGeom prst="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" name="Down Arrow 16"/>
          <p:cNvSpPr/>
          <p:nvPr/>
        </p:nvSpPr>
        <p:spPr>
          <a:xfrm flipV="1">
            <a:off x="3137220" y="4685557"/>
            <a:ext cx="286247" cy="474693"/>
          </a:xfrm>
          <a:prstGeom prst="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7" name="Down Arrow 17"/>
          <p:cNvSpPr/>
          <p:nvPr/>
        </p:nvSpPr>
        <p:spPr>
          <a:xfrm>
            <a:off x="8778668" y="2575281"/>
            <a:ext cx="286247" cy="474693"/>
          </a:xfrm>
          <a:prstGeom prst="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" name="Down Arrow 18"/>
          <p:cNvSpPr/>
          <p:nvPr/>
        </p:nvSpPr>
        <p:spPr>
          <a:xfrm>
            <a:off x="8778668" y="3630419"/>
            <a:ext cx="286247" cy="474693"/>
          </a:xfrm>
          <a:prstGeom prst="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9" name="Down Arrow 19"/>
          <p:cNvSpPr/>
          <p:nvPr/>
        </p:nvSpPr>
        <p:spPr>
          <a:xfrm>
            <a:off x="8778668" y="4685557"/>
            <a:ext cx="286247" cy="474693"/>
          </a:xfrm>
          <a:prstGeom prst="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0" name="Down Arrow 20"/>
          <p:cNvSpPr/>
          <p:nvPr/>
        </p:nvSpPr>
        <p:spPr>
          <a:xfrm flipV="1">
            <a:off x="9887877" y="2575281"/>
            <a:ext cx="286247" cy="474693"/>
          </a:xfrm>
          <a:prstGeom prst="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1" name="Down Arrow 21"/>
          <p:cNvSpPr/>
          <p:nvPr/>
        </p:nvSpPr>
        <p:spPr>
          <a:xfrm flipV="1">
            <a:off x="9887877" y="3630419"/>
            <a:ext cx="286247" cy="474693"/>
          </a:xfrm>
          <a:prstGeom prst="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2" name="Down Arrow 22"/>
          <p:cNvSpPr/>
          <p:nvPr/>
        </p:nvSpPr>
        <p:spPr>
          <a:xfrm flipV="1">
            <a:off x="9887877" y="4685557"/>
            <a:ext cx="286247" cy="474693"/>
          </a:xfrm>
          <a:prstGeom prst="down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23" name="Elbow Connector 42"/>
          <p:cNvCxnSpPr>
            <a:stCxn id="9" idx="3"/>
            <a:endCxn id="10" idx="4"/>
          </p:cNvCxnSpPr>
          <p:nvPr/>
        </p:nvCxnSpPr>
        <p:spPr>
          <a:xfrm>
            <a:off x="3284317" y="5739901"/>
            <a:ext cx="5534107" cy="12700"/>
          </a:xfrm>
          <a:prstGeom prst="bentConnector5">
            <a:avLst>
              <a:gd name="adj1" fmla="val 71"/>
              <a:gd name="adj2" fmla="val 3139835"/>
              <a:gd name="adj3" fmla="val 99965"/>
            </a:avLst>
          </a:prstGeom>
          <a:noFill/>
          <a:ln w="38100" cap="flat" cmpd="sng" algn="ctr">
            <a:solidFill>
              <a:srgbClr val="CCCCCC"/>
            </a:solidFill>
            <a:prstDash val="solid"/>
            <a:tailEnd type="triangle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24" name="Elbow Connector 58"/>
          <p:cNvCxnSpPr>
            <a:stCxn id="9" idx="4"/>
            <a:endCxn id="10" idx="3"/>
          </p:cNvCxnSpPr>
          <p:nvPr/>
        </p:nvCxnSpPr>
        <p:spPr>
          <a:xfrm>
            <a:off x="2799287" y="5739901"/>
            <a:ext cx="6687047" cy="12700"/>
          </a:xfrm>
          <a:prstGeom prst="bentConnector5">
            <a:avLst>
              <a:gd name="adj1" fmla="val -60"/>
              <a:gd name="adj2" fmla="val 6082433"/>
              <a:gd name="adj3" fmla="val 99971"/>
            </a:avLst>
          </a:prstGeom>
          <a:noFill/>
          <a:ln w="38100" cap="flat" cmpd="sng" algn="ctr">
            <a:solidFill>
              <a:srgbClr val="CCCCCC"/>
            </a:solidFill>
            <a:prstDash val="solid"/>
            <a:headEnd type="triangl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55085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Interface Definition Language (MIDL)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3910692" y="5143500"/>
            <a:ext cx="2139043" cy="9144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Midl.exe</a:t>
            </a:r>
            <a:endParaRPr lang="ru-RU" dirty="0"/>
          </a:p>
        </p:txBody>
      </p:sp>
      <p:sp>
        <p:nvSpPr>
          <p:cNvPr id="5" name="Стрелка вправо 4"/>
          <p:cNvSpPr/>
          <p:nvPr/>
        </p:nvSpPr>
        <p:spPr>
          <a:xfrm rot="2472776">
            <a:off x="3077934" y="4511299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 вправо 8"/>
          <p:cNvSpPr/>
          <p:nvPr/>
        </p:nvSpPr>
        <p:spPr>
          <a:xfrm rot="19898223">
            <a:off x="6182425" y="4383423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7" name="Группа 16"/>
          <p:cNvGrpSpPr/>
          <p:nvPr/>
        </p:nvGrpSpPr>
        <p:grpSpPr>
          <a:xfrm>
            <a:off x="838200" y="2125354"/>
            <a:ext cx="4177747" cy="2123658"/>
            <a:chOff x="838200" y="2125354"/>
            <a:chExt cx="4177747" cy="2123658"/>
          </a:xfrm>
        </p:grpSpPr>
        <p:sp>
          <p:nvSpPr>
            <p:cNvPr id="3" name="Rectangle 1"/>
            <p:cNvSpPr>
              <a:spLocks noChangeArrowheads="1"/>
            </p:cNvSpPr>
            <p:nvPr/>
          </p:nvSpPr>
          <p:spPr bwMode="auto">
            <a:xfrm>
              <a:off x="838200" y="2494686"/>
              <a:ext cx="4177747" cy="1754326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[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uuid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(7a98c250-6808-11cf-b73b-00aa00b677a7),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version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(1.0)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interface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calculator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/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{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add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a,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b);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  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mul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a, </a:t>
              </a:r>
              <a:r>
                <a:rPr kumimoji="0" lang="ru-RU" altLang="ru-RU" sz="1200" b="0" i="0" u="none" strike="noStrike" cap="none" normalizeH="0" baseline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b);</a:t>
              </a:r>
              <a:b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</a:br>
              <a:r>
                <a:rPr kumimoji="0" lang="ru-RU" altLang="ru-RU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</a:t>
              </a:r>
              <a:endParaRPr kumimoji="0" lang="en-US" altLang="ru-RU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38200" y="2125354"/>
              <a:ext cx="8271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calc.idl</a:t>
              </a:r>
              <a:endParaRPr lang="ru-RU" dirty="0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8066314" y="2106386"/>
            <a:ext cx="3835878" cy="996043"/>
            <a:chOff x="8066314" y="2106386"/>
            <a:chExt cx="3835878" cy="996043"/>
          </a:xfrm>
        </p:grpSpPr>
        <p:sp>
          <p:nvSpPr>
            <p:cNvPr id="6" name="Блок-схема: документ 5"/>
            <p:cNvSpPr/>
            <p:nvPr/>
          </p:nvSpPr>
          <p:spPr>
            <a:xfrm>
              <a:off x="8066314" y="2106386"/>
              <a:ext cx="930729" cy="996043"/>
            </a:xfrm>
            <a:prstGeom prst="flowChartDocumen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calc.h</a:t>
              </a:r>
              <a:endParaRPr lang="ru-R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19507" y="2247818"/>
              <a:ext cx="2782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Заголовки для программы</a:t>
              </a:r>
              <a:endParaRPr lang="ru-RU" dirty="0"/>
            </a:p>
          </p:txBody>
        </p:sp>
      </p:grpSp>
      <p:grpSp>
        <p:nvGrpSpPr>
          <p:cNvPr id="18" name="Группа 17"/>
          <p:cNvGrpSpPr/>
          <p:nvPr/>
        </p:nvGrpSpPr>
        <p:grpSpPr>
          <a:xfrm>
            <a:off x="8066314" y="3682093"/>
            <a:ext cx="2847402" cy="996043"/>
            <a:chOff x="8066314" y="3682093"/>
            <a:chExt cx="2847402" cy="996043"/>
          </a:xfrm>
        </p:grpSpPr>
        <p:sp>
          <p:nvSpPr>
            <p:cNvPr id="7" name="Блок-схема: документ 6"/>
            <p:cNvSpPr/>
            <p:nvPr/>
          </p:nvSpPr>
          <p:spPr>
            <a:xfrm>
              <a:off x="8066314" y="3682093"/>
              <a:ext cx="930729" cy="996043"/>
            </a:xfrm>
            <a:prstGeom prst="flowChartDocument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189"/>
              <a:r>
                <a:rPr lang="en-US" sz="1867" kern="0" dirty="0" err="1">
                  <a:solidFill>
                    <a:srgbClr val="464547"/>
                  </a:solidFill>
                </a:rPr>
                <a:t>calc_c.c</a:t>
              </a:r>
              <a:endParaRPr lang="ru-RU" sz="1867" kern="0" dirty="0">
                <a:solidFill>
                  <a:srgbClr val="464547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9119507" y="3879680"/>
              <a:ext cx="1794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Клиентский </a:t>
              </a:r>
              <a:r>
                <a:rPr lang="en-US" dirty="0" smtClean="0"/>
                <a:t>stub</a:t>
              </a:r>
              <a:endParaRPr lang="ru-RU" dirty="0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8066314" y="5257800"/>
            <a:ext cx="2809442" cy="996043"/>
            <a:chOff x="8066314" y="5257800"/>
            <a:chExt cx="2809442" cy="996043"/>
          </a:xfrm>
        </p:grpSpPr>
        <p:sp>
          <p:nvSpPr>
            <p:cNvPr id="8" name="Блок-схема: документ 7"/>
            <p:cNvSpPr/>
            <p:nvPr/>
          </p:nvSpPr>
          <p:spPr>
            <a:xfrm>
              <a:off x="8066314" y="5257800"/>
              <a:ext cx="930729" cy="996043"/>
            </a:xfrm>
            <a:prstGeom prst="flowChartDocument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189"/>
              <a:r>
                <a:rPr lang="en-US" sz="1867" kern="0" dirty="0" err="1">
                  <a:solidFill>
                    <a:srgbClr val="464547"/>
                  </a:solidFill>
                </a:rPr>
                <a:t>calc_s.c</a:t>
              </a:r>
              <a:endParaRPr lang="ru-RU" sz="1867" kern="0" dirty="0">
                <a:solidFill>
                  <a:srgbClr val="464547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19506" y="5511542"/>
              <a:ext cx="175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Серверный </a:t>
              </a:r>
              <a:r>
                <a:rPr lang="en-US" dirty="0" smtClean="0"/>
                <a:t>stub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0572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XML-RPC</a:t>
            </a:r>
            <a:endParaRPr lang="ru-RU" dirty="0"/>
          </a:p>
        </p:txBody>
      </p:sp>
      <p:sp>
        <p:nvSpPr>
          <p:cNvPr id="3" name="Rectangle 4"/>
          <p:cNvSpPr/>
          <p:nvPr/>
        </p:nvSpPr>
        <p:spPr>
          <a:xfrm>
            <a:off x="381662" y="2392102"/>
            <a:ext cx="5714338" cy="280076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encoding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utf-8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methodCall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examples.getStateName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methodName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params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i4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40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i4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params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methodCall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3061252" y="1606164"/>
            <a:ext cx="108395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Request</a:t>
            </a:r>
            <a:endParaRPr lang="ru-RU" b="1" dirty="0"/>
          </a:p>
        </p:txBody>
      </p:sp>
      <p:sp>
        <p:nvSpPr>
          <p:cNvPr id="5" name="Rectangle 6"/>
          <p:cNvSpPr/>
          <p:nvPr/>
        </p:nvSpPr>
        <p:spPr>
          <a:xfrm>
            <a:off x="6965343" y="2515212"/>
            <a:ext cx="4834393" cy="255454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&lt;?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xml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version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encoding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utf-8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?&gt;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methodResponse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params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  &lt;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South Dakota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  &lt;/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param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params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methodResponse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9072438" y="1606164"/>
            <a:ext cx="122822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Response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570414" y="6036695"/>
            <a:ext cx="2930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xmlrpc.com/spec.md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716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JSON-RPC </a:t>
            </a:r>
            <a:r>
              <a:rPr lang="en-US" dirty="0" smtClean="0"/>
              <a:t>2.0</a:t>
            </a:r>
            <a:endParaRPr lang="ru-RU" dirty="0"/>
          </a:p>
        </p:txBody>
      </p:sp>
      <p:sp>
        <p:nvSpPr>
          <p:cNvPr id="3" name="Rectangle 3"/>
          <p:cNvSpPr/>
          <p:nvPr/>
        </p:nvSpPr>
        <p:spPr>
          <a:xfrm>
            <a:off x="1537251" y="2936093"/>
            <a:ext cx="3654950" cy="286232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2E75B6"/>
                </a:solidFill>
                <a:latin typeface="Consolas" panose="020B0609020204030204" pitchFamily="49" charset="0"/>
              </a:rPr>
              <a:t>jsonrpc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"2.0"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"method"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"subtract"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2E75B6"/>
                </a:solidFill>
                <a:latin typeface="Consolas" panose="020B0609020204030204" pitchFamily="49" charset="0"/>
              </a:rPr>
              <a:t>params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"subtrahend"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23,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"minuend"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42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3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013544" y="1836752"/>
            <a:ext cx="108395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Request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024730" y="1836752"/>
            <a:ext cx="122822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Response</a:t>
            </a:r>
            <a:endParaRPr lang="ru-RU" b="1" dirty="0"/>
          </a:p>
        </p:txBody>
      </p:sp>
      <p:sp>
        <p:nvSpPr>
          <p:cNvPr id="6" name="Rectangle 6"/>
          <p:cNvSpPr/>
          <p:nvPr/>
        </p:nvSpPr>
        <p:spPr>
          <a:xfrm>
            <a:off x="7932751" y="3120472"/>
            <a:ext cx="3010894" cy="16312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2E75B6"/>
                </a:solidFill>
                <a:latin typeface="Consolas" panose="020B0609020204030204" pitchFamily="49" charset="0"/>
              </a:rPr>
              <a:t>jsonrpc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"2.0"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"result"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19,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2E75B6"/>
                </a:solidFill>
                <a:latin typeface="Consolas" panose="020B0609020204030204" pitchFamily="49" charset="0"/>
              </a:rPr>
              <a:t>"id"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1</a:t>
            </a:r>
          </a:p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042336" y="5812140"/>
            <a:ext cx="3826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www.jsonrpc.org/specification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334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Общее понимание сервисов</a:t>
            </a:r>
          </a:p>
          <a:p>
            <a:r>
              <a:rPr lang="ru-RU" dirty="0" smtClean="0"/>
              <a:t>Модели</a:t>
            </a:r>
            <a:r>
              <a:rPr lang="en-US" dirty="0" smtClean="0"/>
              <a:t> API </a:t>
            </a:r>
            <a:r>
              <a:rPr lang="ru-RU" dirty="0" smtClean="0"/>
              <a:t>сервисов</a:t>
            </a:r>
          </a:p>
          <a:p>
            <a:pPr lvl="1"/>
            <a:r>
              <a:rPr lang="en-US" dirty="0" smtClean="0"/>
              <a:t>RPC</a:t>
            </a:r>
          </a:p>
          <a:p>
            <a:pPr lvl="1"/>
            <a:r>
              <a:rPr lang="en-US" dirty="0" smtClean="0"/>
              <a:t>REST</a:t>
            </a:r>
          </a:p>
          <a:p>
            <a:pPr lvl="1"/>
            <a:r>
              <a:rPr lang="ru-RU" dirty="0" smtClean="0"/>
              <a:t>…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gRPC</a:t>
            </a:r>
            <a:endParaRPr lang="ru-RU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12322" y="2068204"/>
            <a:ext cx="4358886" cy="353943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syntax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"proto3"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csharp_namespace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service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Calculator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rpc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AddRequest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returns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AddReply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AddRequest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int32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= 1;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int32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 = 2;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AddReply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int32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1;</a:t>
            </a:r>
            <a:b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Стрелка вправо 4"/>
          <p:cNvSpPr/>
          <p:nvPr/>
        </p:nvSpPr>
        <p:spPr>
          <a:xfrm>
            <a:off x="5540353" y="3595603"/>
            <a:ext cx="978408" cy="48463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/>
          <p:cNvGrpSpPr/>
          <p:nvPr/>
        </p:nvGrpSpPr>
        <p:grpSpPr>
          <a:xfrm>
            <a:off x="8028354" y="2107050"/>
            <a:ext cx="1933562" cy="996043"/>
            <a:chOff x="8066314" y="3682093"/>
            <a:chExt cx="1933562" cy="996043"/>
          </a:xfrm>
        </p:grpSpPr>
        <p:sp>
          <p:nvSpPr>
            <p:cNvPr id="10" name="Блок-схема: документ 9"/>
            <p:cNvSpPr/>
            <p:nvPr/>
          </p:nvSpPr>
          <p:spPr>
            <a:xfrm>
              <a:off x="8066314" y="3682093"/>
              <a:ext cx="930729" cy="996043"/>
            </a:xfrm>
            <a:prstGeom prst="flowChartDocument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189"/>
              <a:endParaRPr lang="ru-RU" sz="1867" kern="0" dirty="0">
                <a:solidFill>
                  <a:srgbClr val="464547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9119507" y="3879680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Клиент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8066314" y="4237264"/>
            <a:ext cx="3196279" cy="996043"/>
            <a:chOff x="8066314" y="5257800"/>
            <a:chExt cx="3196279" cy="996043"/>
          </a:xfrm>
        </p:grpSpPr>
        <p:sp>
          <p:nvSpPr>
            <p:cNvPr id="13" name="Блок-схема: документ 12"/>
            <p:cNvSpPr/>
            <p:nvPr/>
          </p:nvSpPr>
          <p:spPr>
            <a:xfrm>
              <a:off x="8066314" y="5257800"/>
              <a:ext cx="930729" cy="996043"/>
            </a:xfrm>
            <a:prstGeom prst="flowChartDocument">
              <a:avLst/>
            </a:prstGeom>
            <a:gradFill rotWithShape="1">
              <a:gsLst>
                <a:gs pos="0">
                  <a:srgbClr val="39C2D7">
                    <a:tint val="100000"/>
                    <a:shade val="100000"/>
                    <a:satMod val="130000"/>
                  </a:srgbClr>
                </a:gs>
                <a:gs pos="100000">
                  <a:srgbClr val="39C2D7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39C2D7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algn="ctr" defTabSz="457189"/>
              <a:endParaRPr lang="ru-RU" sz="1867" kern="0" dirty="0">
                <a:solidFill>
                  <a:srgbClr val="464547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19506" y="5511542"/>
              <a:ext cx="2143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Сервер</a:t>
              </a:r>
              <a:r>
                <a:rPr lang="en-US" dirty="0" smtClean="0"/>
                <a:t> (</a:t>
              </a:r>
              <a:r>
                <a:rPr lang="ru-RU" dirty="0" smtClean="0"/>
                <a:t>интерфейс</a:t>
              </a:r>
              <a:r>
                <a:rPr lang="en-US" dirty="0" smtClean="0"/>
                <a:t>)</a:t>
              </a:r>
              <a:endParaRPr lang="ru-RU" dirty="0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5540353" y="5985150"/>
            <a:ext cx="1687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https://grpc.io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59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GraphQL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2681"/>
            <a:ext cx="2640122" cy="40139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941566" y="1487978"/>
            <a:ext cx="204222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 smtClean="0">
                <a:solidFill>
                  <a:srgbClr val="464547"/>
                </a:solidFill>
                <a:latin typeface="Trebuchet MS"/>
              </a:rPr>
              <a:t>Types description</a:t>
            </a:r>
            <a:endParaRPr lang="ru-RU" sz="1867" dirty="0">
              <a:solidFill>
                <a:srgbClr val="464547"/>
              </a:solidFill>
              <a:latin typeface="Trebuchet M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362" y="3029721"/>
            <a:ext cx="2112520" cy="1921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213894" y="2386475"/>
            <a:ext cx="81945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 smtClean="0">
                <a:solidFill>
                  <a:srgbClr val="464547"/>
                </a:solidFill>
                <a:latin typeface="Trebuchet MS"/>
              </a:rPr>
              <a:t>Query</a:t>
            </a:r>
            <a:endParaRPr lang="ru-RU" sz="1867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68921" y="1919048"/>
            <a:ext cx="3811450" cy="440120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squar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"data"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"human"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"name"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"Han Solo"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appearsIn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"NEWHOPE"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"EMPIRE"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"JEDI"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],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"starships"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"name"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Millenium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Falcon"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},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{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"name"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"Imperial shuttle"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]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}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ru-RU" sz="14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62835" y="1391161"/>
            <a:ext cx="222362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 smtClean="0">
                <a:solidFill>
                  <a:srgbClr val="464547"/>
                </a:solidFill>
                <a:latin typeface="Trebuchet MS"/>
              </a:rPr>
              <a:t>Response (in JSON)</a:t>
            </a:r>
            <a:endParaRPr lang="ru-RU" sz="1867" dirty="0">
              <a:solidFill>
                <a:srgbClr val="464547"/>
              </a:solidFill>
              <a:latin typeface="Trebuchet MS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660911" y="3748184"/>
            <a:ext cx="580446" cy="484632"/>
          </a:xfrm>
          <a:prstGeom prst="right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7005887" y="3748184"/>
            <a:ext cx="580446" cy="484632"/>
          </a:xfrm>
          <a:prstGeom prst="rightArrow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/>
              <a:ea typeface="+mn-ea"/>
              <a:cs typeface="+mn-cs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31709" y="6135587"/>
            <a:ext cx="21333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https://graphql.org</a:t>
            </a:r>
            <a:r>
              <a:rPr lang="en-US" dirty="0" smtClean="0">
                <a:hlinkClick r:id="rId4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46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 </a:t>
            </a:r>
            <a:r>
              <a:rPr lang="ru-RU" dirty="0" smtClean="0"/>
              <a:t>и</a:t>
            </a:r>
            <a:r>
              <a:rPr lang="en-US" dirty="0" smtClean="0"/>
              <a:t> </a:t>
            </a:r>
            <a:r>
              <a:rPr lang="en-US" dirty="0"/>
              <a:t>WS-</a:t>
            </a:r>
            <a:r>
              <a:rPr lang="en-US" dirty="0" smtClean="0"/>
              <a:t>* </a:t>
            </a:r>
            <a:r>
              <a:rPr lang="ru-RU" dirty="0" smtClean="0"/>
              <a:t>стандарты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083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SOAP </a:t>
            </a:r>
            <a:r>
              <a:rPr lang="ru-RU" dirty="0"/>
              <a:t>з</a:t>
            </a:r>
            <a:r>
              <a:rPr lang="ru-RU" dirty="0" smtClean="0"/>
              <a:t>апрос</a:t>
            </a:r>
            <a:r>
              <a:rPr lang="en-US" dirty="0" smtClean="0"/>
              <a:t> /</a:t>
            </a:r>
            <a:r>
              <a:rPr lang="ru-RU" dirty="0" smtClean="0"/>
              <a:t> ответ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713520" y="1863091"/>
            <a:ext cx="978394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189"/>
            <a: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  <a:t>&lt;?xml version="1.0"?&gt;</a:t>
            </a:r>
          </a:p>
          <a:p>
            <a:pPr defTabSz="457189"/>
            <a: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  <a:t/>
            </a:r>
            <a:b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</a:br>
            <a: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  <a:t>&lt;soap:Envelope</a:t>
            </a:r>
          </a:p>
          <a:p>
            <a:pPr defTabSz="457189"/>
            <a: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  <a:t>xmlns:soap="http://www.w3.org/2003/05/soap-envelope/"</a:t>
            </a:r>
          </a:p>
          <a:p>
            <a:pPr defTabSz="457189"/>
            <a: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  <a:t>soap:encodingStyle="http://www.w3.org/2003/05/soap-encoding"&gt;</a:t>
            </a:r>
          </a:p>
          <a:p>
            <a:pPr marL="457189" lvl="1" defTabSz="457189"/>
            <a: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  <a:t/>
            </a:r>
            <a:b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</a:br>
            <a: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  <a:t>&lt;soap:Header&gt;</a:t>
            </a:r>
          </a:p>
          <a:p>
            <a:pPr marL="914377" lvl="2" defTabSz="457189"/>
            <a: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  <a:t> &lt;m:Trans xmlns:m="http://www.w3schools.com/transaction/"</a:t>
            </a:r>
          </a:p>
          <a:p>
            <a:pPr marL="914377" lvl="2" defTabSz="457189"/>
            <a: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  <a:t> soap:mustUnderstand="1"&gt;234</a:t>
            </a:r>
          </a:p>
          <a:p>
            <a:pPr marL="914377" lvl="2" defTabSz="457189"/>
            <a: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  <a:t> &lt;/m:Trans&gt;</a:t>
            </a:r>
          </a:p>
          <a:p>
            <a:pPr marL="457189" lvl="1" defTabSz="457189"/>
            <a: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  <a:t>&lt;/soap:Header&gt;</a:t>
            </a:r>
          </a:p>
          <a:p>
            <a:pPr marL="457189" lvl="1" defTabSz="457189"/>
            <a: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  <a:t/>
            </a:r>
            <a:b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</a:br>
            <a: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  <a:t/>
            </a:r>
            <a:b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</a:br>
            <a: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  <a:t>&lt;soap:Body&gt;</a:t>
            </a:r>
          </a:p>
          <a:p>
            <a:pPr marL="914377" lvl="2" defTabSz="457189"/>
            <a: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  <a:t> &lt;m:GetPrice xmlns:m="http://www.w3schools.com/prices"&gt;</a:t>
            </a:r>
          </a:p>
          <a:p>
            <a:pPr marL="914377" lvl="2" defTabSz="457189"/>
            <a: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  <a:t>   &lt;m:Item&gt;Apples&lt;/m:Item&gt;</a:t>
            </a:r>
          </a:p>
          <a:p>
            <a:pPr marL="914377" lvl="2" defTabSz="457189"/>
            <a: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  <a:t> &lt;/m:GetPrice&gt;</a:t>
            </a:r>
          </a:p>
          <a:p>
            <a:pPr marL="914377" lvl="2" defTabSz="457189"/>
            <a: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  <a:t/>
            </a:r>
            <a:b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</a:br>
            <a: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  <a:t> &lt;soap:Fault&gt;</a:t>
            </a:r>
          </a:p>
          <a:p>
            <a:pPr marL="914377" lvl="2" defTabSz="457189"/>
            <a: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  <a:t> ...</a:t>
            </a:r>
          </a:p>
          <a:p>
            <a:pPr marL="914377" lvl="2" defTabSz="457189"/>
            <a: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  <a:t> &lt;/soap:Fault&gt;</a:t>
            </a:r>
          </a:p>
          <a:p>
            <a:pPr marL="457189" lvl="1" defTabSz="457189"/>
            <a: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  <a:t>&lt;/soap:Body&gt;</a:t>
            </a:r>
          </a:p>
          <a:p>
            <a:pPr defTabSz="457189"/>
            <a: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  <a:t/>
            </a:r>
            <a:b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</a:br>
            <a:r>
              <a:rPr lang="nn-NO" sz="1200" dirty="0">
                <a:solidFill>
                  <a:srgbClr val="464547"/>
                </a:solidFill>
                <a:latin typeface="Consolas" panose="020B0609020204030204" pitchFamily="49" charset="0"/>
              </a:rPr>
              <a:t>&lt;/soap:Envelope</a:t>
            </a:r>
            <a:r>
              <a:rPr lang="nn-NO" sz="1200" dirty="0" smtClean="0">
                <a:solidFill>
                  <a:srgbClr val="464547"/>
                </a:solidFill>
                <a:latin typeface="Consolas" panose="020B0609020204030204" pitchFamily="49" charset="0"/>
              </a:rPr>
              <a:t>&gt;</a:t>
            </a:r>
            <a:endParaRPr lang="nn-NO" sz="1200" dirty="0">
              <a:solidFill>
                <a:srgbClr val="464547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11"/>
          <p:cNvGrpSpPr/>
          <p:nvPr/>
        </p:nvGrpSpPr>
        <p:grpSpPr>
          <a:xfrm>
            <a:off x="617764" y="2209801"/>
            <a:ext cx="9685492" cy="4256314"/>
            <a:chOff x="381000" y="1295400"/>
            <a:chExt cx="9685492" cy="4953000"/>
          </a:xfrm>
        </p:grpSpPr>
        <p:sp>
          <p:nvSpPr>
            <p:cNvPr id="5" name="Прямокутник 4"/>
            <p:cNvSpPr/>
            <p:nvPr/>
          </p:nvSpPr>
          <p:spPr>
            <a:xfrm>
              <a:off x="381000" y="1295400"/>
              <a:ext cx="9685492" cy="4953000"/>
            </a:xfrm>
            <a:prstGeom prst="rect">
              <a:avLst/>
            </a:prstGeom>
            <a:solidFill>
              <a:srgbClr val="66FFFF">
                <a:alpha val="5098"/>
              </a:srgbClr>
            </a:solidFill>
            <a:ln w="28575">
              <a:solidFill>
                <a:srgbClr val="39C2D7"/>
              </a:solidFill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942186" y="1295400"/>
              <a:ext cx="1124306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9C2D7"/>
                  </a:solidFill>
                  <a:effectLst/>
                  <a:uLnTx/>
                  <a:uFillTx/>
                  <a:latin typeface="Trebuchet MS"/>
                  <a:cs typeface="Trebuchet MS"/>
                </a:rPr>
                <a:t>ENVELOPE</a:t>
              </a:r>
            </a:p>
          </p:txBody>
        </p:sp>
      </p:grpSp>
      <p:grpSp>
        <p:nvGrpSpPr>
          <p:cNvPr id="7" name="Group 9"/>
          <p:cNvGrpSpPr/>
          <p:nvPr/>
        </p:nvGrpSpPr>
        <p:grpSpPr>
          <a:xfrm>
            <a:off x="846364" y="2938368"/>
            <a:ext cx="8785254" cy="1086626"/>
            <a:chOff x="609599" y="2257044"/>
            <a:chExt cx="8785254" cy="1219200"/>
          </a:xfrm>
        </p:grpSpPr>
        <p:sp>
          <p:nvSpPr>
            <p:cNvPr id="8" name="Прямокутник 11"/>
            <p:cNvSpPr/>
            <p:nvPr/>
          </p:nvSpPr>
          <p:spPr>
            <a:xfrm>
              <a:off x="609599" y="2257044"/>
              <a:ext cx="8785254" cy="1219200"/>
            </a:xfrm>
            <a:prstGeom prst="rect">
              <a:avLst/>
            </a:prstGeom>
            <a:solidFill>
              <a:srgbClr val="A3C745">
                <a:alpha val="5098"/>
              </a:srgbClr>
            </a:solidFill>
            <a:ln w="28575">
              <a:solidFill>
                <a:srgbClr val="A3C644"/>
              </a:solidFill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474776" y="2257044"/>
              <a:ext cx="920077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A3C745"/>
                  </a:solidFill>
                  <a:effectLst/>
                  <a:uLnTx/>
                  <a:uFillTx/>
                  <a:latin typeface="Trebuchet MS"/>
                  <a:cs typeface="Trebuchet MS"/>
                </a:rPr>
                <a:t>HEADER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62693" y="4191484"/>
            <a:ext cx="8785254" cy="1801103"/>
            <a:chOff x="609600" y="3620869"/>
            <a:chExt cx="8785254" cy="2094131"/>
          </a:xfrm>
        </p:grpSpPr>
        <p:sp>
          <p:nvSpPr>
            <p:cNvPr id="11" name="Прямокутник 14"/>
            <p:cNvSpPr/>
            <p:nvPr/>
          </p:nvSpPr>
          <p:spPr>
            <a:xfrm>
              <a:off x="609600" y="3657600"/>
              <a:ext cx="8785254" cy="2057400"/>
            </a:xfrm>
            <a:prstGeom prst="rect">
              <a:avLst/>
            </a:prstGeom>
            <a:solidFill>
              <a:srgbClr val="B22746">
                <a:alpha val="5098"/>
              </a:srgbClr>
            </a:solidFill>
            <a:ln w="28575">
              <a:solidFill>
                <a:srgbClr val="B22746"/>
              </a:solidFill>
            </a:ln>
            <a:effectLst/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738246" y="3620869"/>
              <a:ext cx="656607" cy="3508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B22746"/>
                  </a:solidFill>
                  <a:effectLst/>
                  <a:uLnTx/>
                  <a:uFillTx/>
                  <a:latin typeface="Trebuchet MS"/>
                  <a:cs typeface="Trebuchet MS"/>
                </a:rPr>
                <a:t>BODY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70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Web Services Description Language (WSDL)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4776107" y="1825625"/>
            <a:ext cx="6866164" cy="4534354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Типы (</a:t>
            </a:r>
            <a:r>
              <a:rPr lang="en-US" dirty="0" smtClean="0"/>
              <a:t>types)</a:t>
            </a:r>
          </a:p>
          <a:p>
            <a:pPr lvl="1"/>
            <a:r>
              <a:rPr lang="ru-RU" dirty="0" smtClean="0"/>
              <a:t>Описывают пользовательские типы в сообщениях</a:t>
            </a:r>
            <a:r>
              <a:rPr lang="en-US" dirty="0" smtClean="0"/>
              <a:t> (</a:t>
            </a:r>
            <a:r>
              <a:rPr lang="ru-RU" dirty="0" smtClean="0"/>
              <a:t>структуры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endParaRPr lang="en-US" dirty="0" smtClean="0"/>
          </a:p>
          <a:p>
            <a:r>
              <a:rPr lang="ru-RU" dirty="0" smtClean="0"/>
              <a:t>Сообщения (</a:t>
            </a:r>
            <a:r>
              <a:rPr lang="en-US" dirty="0" smtClean="0"/>
              <a:t>messages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Структура входящих и исходящих сообщений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ru-RU" dirty="0" smtClean="0"/>
              <a:t>Типы портов (</a:t>
            </a:r>
            <a:r>
              <a:rPr lang="en-US" dirty="0" err="1" smtClean="0"/>
              <a:t>portTypes</a:t>
            </a:r>
            <a:r>
              <a:rPr lang="ru-RU" dirty="0" smtClean="0"/>
              <a:t>) и операции (</a:t>
            </a:r>
            <a:r>
              <a:rPr lang="en-US" dirty="0" smtClean="0"/>
              <a:t>operations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dirty="0" smtClean="0"/>
              <a:t>Наборы операций</a:t>
            </a:r>
            <a:endParaRPr lang="en-US" dirty="0" smtClean="0"/>
          </a:p>
          <a:p>
            <a:pPr lvl="1"/>
            <a:r>
              <a:rPr lang="ru-RU" dirty="0" smtClean="0"/>
              <a:t>Можно считать, что </a:t>
            </a:r>
          </a:p>
          <a:p>
            <a:pPr lvl="2"/>
            <a:r>
              <a:rPr lang="ru-RU" dirty="0" smtClean="0"/>
              <a:t>Операция == имя метода</a:t>
            </a:r>
            <a:r>
              <a:rPr lang="en-US" dirty="0" smtClean="0"/>
              <a:t>, </a:t>
            </a:r>
            <a:r>
              <a:rPr lang="en-US" dirty="0" err="1" smtClean="0"/>
              <a:t>portType</a:t>
            </a:r>
            <a:r>
              <a:rPr lang="ru-RU" dirty="0" smtClean="0"/>
              <a:t> == </a:t>
            </a:r>
            <a:r>
              <a:rPr lang="en-US" dirty="0" smtClean="0"/>
              <a:t>interface</a:t>
            </a:r>
            <a:br>
              <a:rPr lang="en-US" dirty="0" smtClean="0"/>
            </a:br>
            <a:endParaRPr lang="en-US" dirty="0" smtClean="0"/>
          </a:p>
          <a:p>
            <a:r>
              <a:rPr lang="ru-RU" dirty="0" smtClean="0"/>
              <a:t>Привязки (</a:t>
            </a:r>
            <a:r>
              <a:rPr lang="en-US" dirty="0" smtClean="0"/>
              <a:t>bindings)</a:t>
            </a:r>
          </a:p>
          <a:p>
            <a:pPr lvl="1"/>
            <a:r>
              <a:rPr lang="ru-RU" dirty="0" smtClean="0"/>
              <a:t>Связывает </a:t>
            </a:r>
            <a:r>
              <a:rPr lang="en-US" dirty="0" err="1" smtClean="0"/>
              <a:t>portType</a:t>
            </a:r>
            <a:r>
              <a:rPr lang="ru-RU" dirty="0" smtClean="0"/>
              <a:t> с протоколом </a:t>
            </a:r>
            <a:r>
              <a:rPr lang="en-US" dirty="0" smtClean="0"/>
              <a:t>(</a:t>
            </a:r>
            <a:r>
              <a:rPr lang="ru-RU" dirty="0" smtClean="0"/>
              <a:t>чаще всего </a:t>
            </a:r>
            <a:r>
              <a:rPr lang="en-US" dirty="0" smtClean="0"/>
              <a:t>SOAP</a:t>
            </a:r>
            <a:r>
              <a:rPr lang="ru-RU" dirty="0" smtClean="0"/>
              <a:t> поверх</a:t>
            </a:r>
            <a:r>
              <a:rPr lang="en-US" dirty="0" smtClean="0"/>
              <a:t> http)</a:t>
            </a:r>
          </a:p>
          <a:p>
            <a:pPr lvl="1"/>
            <a:r>
              <a:rPr lang="ru-RU" dirty="0" smtClean="0"/>
              <a:t>Можно связать один </a:t>
            </a:r>
            <a:r>
              <a:rPr lang="en-US" dirty="0" err="1" smtClean="0"/>
              <a:t>portType</a:t>
            </a:r>
            <a:r>
              <a:rPr lang="ru-RU" dirty="0" smtClean="0"/>
              <a:t> с множеством протоколов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ru-RU" dirty="0" smtClean="0"/>
              <a:t>Сервисы </a:t>
            </a:r>
            <a:r>
              <a:rPr lang="en-US" dirty="0" smtClean="0"/>
              <a:t>(services)</a:t>
            </a:r>
          </a:p>
          <a:p>
            <a:pPr lvl="1"/>
            <a:r>
              <a:rPr lang="ru-RU" dirty="0" smtClean="0"/>
              <a:t>Представляет 1 или более </a:t>
            </a:r>
            <a:r>
              <a:rPr lang="en-US" dirty="0" smtClean="0"/>
              <a:t>URLs</a:t>
            </a:r>
            <a:r>
              <a:rPr lang="ru-RU" dirty="0" smtClean="0"/>
              <a:t> для сервиса</a:t>
            </a:r>
            <a:r>
              <a:rPr lang="en-US" dirty="0" smtClean="0"/>
              <a:t>.</a:t>
            </a:r>
          </a:p>
          <a:p>
            <a:endParaRPr lang="ru-RU" dirty="0"/>
          </a:p>
        </p:txBody>
      </p:sp>
      <p:sp>
        <p:nvSpPr>
          <p:cNvPr id="7" name="Прямокутник 14"/>
          <p:cNvSpPr/>
          <p:nvPr/>
        </p:nvSpPr>
        <p:spPr>
          <a:xfrm>
            <a:off x="353943" y="1825625"/>
            <a:ext cx="3533322" cy="4647426"/>
          </a:xfrm>
          <a:prstGeom prst="rect">
            <a:avLst/>
          </a:prstGeom>
          <a:solidFill>
            <a:srgbClr val="464547"/>
          </a:solidFill>
        </p:spPr>
        <p:txBody>
          <a:bodyPr wrap="square" lIns="0" rIns="0">
            <a:spAutoFit/>
          </a:bodyPr>
          <a:lstStyle/>
          <a:p>
            <a:pPr marL="457189" lvl="1" defTabSz="457189"/>
            <a:endParaRPr lang="en-US" sz="105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88900" lvl="1" defTabSz="457189"/>
            <a:r>
              <a:rPr lang="en-US" sz="11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&lt;definitions&gt;</a:t>
            </a:r>
          </a:p>
          <a:p>
            <a:pPr marL="88900" lvl="1" defTabSz="457189"/>
            <a:r>
              <a:rPr lang="en-US" sz="11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	&lt;types&gt;</a:t>
            </a:r>
          </a:p>
          <a:p>
            <a:pPr marL="88900" lvl="1" defTabSz="457189"/>
            <a:r>
              <a:rPr lang="en-US" sz="1100" i="1" dirty="0" smtClean="0">
                <a:solidFill>
                  <a:srgbClr val="39C2D7"/>
                </a:solidFill>
                <a:latin typeface="Consolas" panose="020B0609020204030204" pitchFamily="49" charset="0"/>
              </a:rPr>
              <a:t>	    definition of types</a:t>
            </a:r>
            <a:r>
              <a:rPr lang="en-US" sz="1100" dirty="0" smtClean="0">
                <a:solidFill>
                  <a:srgbClr val="39C2D7"/>
                </a:solidFill>
                <a:latin typeface="Consolas" panose="020B0609020204030204" pitchFamily="49" charset="0"/>
              </a:rPr>
              <a:t>...</a:t>
            </a:r>
          </a:p>
          <a:p>
            <a:pPr marL="88900" lvl="1" defTabSz="457189"/>
            <a:r>
              <a:rPr lang="en-US" sz="11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   	&lt;/types&gt;</a:t>
            </a:r>
          </a:p>
          <a:p>
            <a:pPr marL="88900" lvl="1" defTabSz="457189"/>
            <a:endParaRPr lang="en-US" sz="110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88900" lvl="1" defTabSz="457189"/>
            <a:r>
              <a:rPr lang="en-US" sz="11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   	&lt;message&gt;</a:t>
            </a:r>
          </a:p>
          <a:p>
            <a:pPr marL="88900" lvl="1" defTabSz="457189"/>
            <a:r>
              <a:rPr lang="en-US" sz="1100" i="1" dirty="0" smtClean="0">
                <a:solidFill>
                  <a:prstClr val="white"/>
                </a:solidFill>
                <a:latin typeface="Consolas" panose="020B0609020204030204" pitchFamily="49" charset="0"/>
              </a:rPr>
              <a:t>     	    </a:t>
            </a:r>
            <a:r>
              <a:rPr lang="en-US" sz="1100" i="1" dirty="0" smtClean="0">
                <a:solidFill>
                  <a:srgbClr val="39C2D7"/>
                </a:solidFill>
                <a:latin typeface="Consolas" panose="020B0609020204030204" pitchFamily="49" charset="0"/>
              </a:rPr>
              <a:t>definition of a message</a:t>
            </a:r>
            <a:r>
              <a:rPr lang="en-US" sz="1100" dirty="0" smtClean="0">
                <a:solidFill>
                  <a:srgbClr val="39C2D7"/>
                </a:solidFill>
                <a:latin typeface="Consolas" panose="020B0609020204030204" pitchFamily="49" charset="0"/>
              </a:rPr>
              <a:t>...</a:t>
            </a:r>
          </a:p>
          <a:p>
            <a:pPr marL="88900" lvl="1" defTabSz="457189"/>
            <a:r>
              <a:rPr lang="en-US" sz="11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   	&lt;/message&gt;</a:t>
            </a:r>
          </a:p>
          <a:p>
            <a:pPr marL="88900" lvl="1" defTabSz="457189"/>
            <a:endParaRPr lang="en-US" sz="110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88900" lvl="1" defTabSz="457189"/>
            <a:r>
              <a:rPr lang="en-US" sz="11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   	&lt;</a:t>
            </a:r>
            <a:r>
              <a:rPr lang="en-US" sz="1100" dirty="0" err="1" smtClean="0">
                <a:solidFill>
                  <a:prstClr val="white"/>
                </a:solidFill>
                <a:latin typeface="Consolas" panose="020B0609020204030204" pitchFamily="49" charset="0"/>
              </a:rPr>
              <a:t>portType</a:t>
            </a:r>
            <a:r>
              <a:rPr lang="en-US" sz="11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&gt;</a:t>
            </a:r>
          </a:p>
          <a:p>
            <a:pPr marL="88900" lvl="1" defTabSz="457189"/>
            <a:r>
              <a:rPr lang="en-US" sz="11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      	       &lt;operation&gt;</a:t>
            </a:r>
          </a:p>
          <a:p>
            <a:pPr marL="88900" lvl="1" defTabSz="457189"/>
            <a:r>
              <a:rPr lang="en-US" sz="11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z="1100" i="1" dirty="0" smtClean="0">
                <a:solidFill>
                  <a:srgbClr val="39C2D7"/>
                </a:solidFill>
                <a:latin typeface="Consolas" panose="020B0609020204030204" pitchFamily="49" charset="0"/>
              </a:rPr>
              <a:t>definition </a:t>
            </a:r>
          </a:p>
          <a:p>
            <a:pPr marL="88900" lvl="1" defTabSz="457189"/>
            <a:r>
              <a:rPr lang="en-US" sz="1100" i="1" dirty="0">
                <a:solidFill>
                  <a:srgbClr val="39C2D7"/>
                </a:solidFill>
                <a:latin typeface="Consolas" panose="020B0609020204030204" pitchFamily="49" charset="0"/>
              </a:rPr>
              <a:t>	</a:t>
            </a:r>
            <a:r>
              <a:rPr lang="en-US" sz="1100" i="1" dirty="0" smtClean="0">
                <a:solidFill>
                  <a:srgbClr val="39C2D7"/>
                </a:solidFill>
                <a:latin typeface="Consolas" panose="020B0609020204030204" pitchFamily="49" charset="0"/>
              </a:rPr>
              <a:t>			of a operation</a:t>
            </a:r>
            <a:r>
              <a:rPr lang="en-US" sz="1100" dirty="0" smtClean="0">
                <a:solidFill>
                  <a:srgbClr val="39C2D7"/>
                </a:solidFill>
                <a:latin typeface="Consolas" panose="020B0609020204030204" pitchFamily="49" charset="0"/>
              </a:rPr>
              <a:t>...  </a:t>
            </a:r>
          </a:p>
          <a:p>
            <a:pPr marL="88900" lvl="1" defTabSz="457189"/>
            <a:r>
              <a:rPr lang="en-US" sz="11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      	       &lt;/operation&gt;</a:t>
            </a:r>
          </a:p>
          <a:p>
            <a:pPr marL="88900" lvl="1" defTabSz="457189"/>
            <a:r>
              <a:rPr lang="en-US" sz="11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   	&lt;/</a:t>
            </a:r>
            <a:r>
              <a:rPr lang="en-US" sz="1100" dirty="0" err="1" smtClean="0">
                <a:solidFill>
                  <a:prstClr val="white"/>
                </a:solidFill>
                <a:latin typeface="Consolas" panose="020B0609020204030204" pitchFamily="49" charset="0"/>
              </a:rPr>
              <a:t>portType</a:t>
            </a:r>
            <a:r>
              <a:rPr lang="en-US" sz="11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&gt;</a:t>
            </a:r>
          </a:p>
          <a:p>
            <a:pPr marL="88900" lvl="1" defTabSz="457189"/>
            <a:endParaRPr lang="en-US" sz="110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88900" lvl="1" defTabSz="457189"/>
            <a:r>
              <a:rPr lang="en-US" sz="11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  	&lt;binding&gt;</a:t>
            </a:r>
          </a:p>
          <a:p>
            <a:pPr marL="88900" lvl="1" defTabSz="457189"/>
            <a:r>
              <a:rPr lang="en-US" sz="1100" i="1" dirty="0" smtClean="0">
                <a:solidFill>
                  <a:prstClr val="white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i="1" dirty="0" smtClean="0">
                <a:solidFill>
                  <a:srgbClr val="39C2D7"/>
                </a:solidFill>
                <a:latin typeface="Consolas" panose="020B0609020204030204" pitchFamily="49" charset="0"/>
              </a:rPr>
              <a:t>definition of a binding...</a:t>
            </a:r>
          </a:p>
          <a:p>
            <a:pPr marL="88900" lvl="1" defTabSz="457189"/>
            <a:r>
              <a:rPr lang="en-US" sz="11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   	&lt;/binding&gt;</a:t>
            </a:r>
          </a:p>
          <a:p>
            <a:pPr marL="88900" lvl="1" defTabSz="457189"/>
            <a:endParaRPr lang="en-US" sz="1100" dirty="0" smtClean="0">
              <a:solidFill>
                <a:prstClr val="white"/>
              </a:solidFill>
              <a:latin typeface="Consolas" panose="020B0609020204030204" pitchFamily="49" charset="0"/>
            </a:endParaRPr>
          </a:p>
          <a:p>
            <a:pPr marL="88900" lvl="1" defTabSz="457189"/>
            <a:r>
              <a:rPr lang="en-US" sz="11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   	&lt;service&gt;</a:t>
            </a:r>
          </a:p>
          <a:p>
            <a:pPr marL="88900" lvl="1" defTabSz="457189"/>
            <a:r>
              <a:rPr lang="en-US" sz="11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      	    </a:t>
            </a:r>
            <a:r>
              <a:rPr lang="en-US" sz="1100" i="1" dirty="0" smtClean="0">
                <a:solidFill>
                  <a:srgbClr val="39C2D7"/>
                </a:solidFill>
                <a:latin typeface="Consolas" panose="020B0609020204030204" pitchFamily="49" charset="0"/>
              </a:rPr>
              <a:t>definition of a service...</a:t>
            </a:r>
          </a:p>
          <a:p>
            <a:pPr marL="88900" lvl="1" defTabSz="457189"/>
            <a:r>
              <a:rPr lang="en-US" sz="11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  	&lt;/service&gt;</a:t>
            </a:r>
          </a:p>
          <a:p>
            <a:pPr marL="88900" lvl="1" defTabSz="457189"/>
            <a:r>
              <a:rPr lang="en-US" sz="1100" dirty="0" smtClean="0">
                <a:solidFill>
                  <a:prstClr val="white"/>
                </a:solidFill>
                <a:latin typeface="Consolas" panose="020B0609020204030204" pitchFamily="49" charset="0"/>
              </a:rPr>
              <a:t>&lt;/definitions&gt;</a:t>
            </a:r>
            <a:r>
              <a:rPr lang="en-US" sz="1050" dirty="0" smtClean="0">
                <a:solidFill>
                  <a:prstClr val="white"/>
                </a:solidFill>
                <a:latin typeface="Consolas" panose="020B0609020204030204" pitchFamily="49" charset="0"/>
              </a:rPr>
              <a:t/>
            </a:r>
            <a:br>
              <a:rPr lang="en-US" sz="1050" dirty="0" smtClean="0">
                <a:solidFill>
                  <a:prstClr val="white"/>
                </a:solidFill>
                <a:latin typeface="Consolas" panose="020B0609020204030204" pitchFamily="49" charset="0"/>
              </a:rPr>
            </a:br>
            <a:endParaRPr lang="en-US" sz="105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72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/>
        </p:nvSpPr>
        <p:spPr>
          <a:xfrm>
            <a:off x="276741" y="308113"/>
            <a:ext cx="7321235" cy="6370975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&lt;?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xml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version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1.0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encoding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utf-8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?&gt;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definitions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HelloService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targetNamespace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http://www.examples.com/wsdl/HelloService.wsdl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xmlns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http://schemas.xmlsoap.org/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wsdl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 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xmlns:soap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http://schemas.xmlsoap.org/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wsdl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/soap/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xmlns:tns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http://www.examples.com/wsdl/HelloService.wsdl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xmlns:xsd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http://www.w3.org/2001/XMLSchema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&lt;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message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SayHelloRequest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&lt;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firstName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xsd:string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&lt;/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message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&lt;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message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SayHelloResponse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&lt;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greeting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xsd:string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&lt;/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message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&lt;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portType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Hello_PortType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&lt;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sayHello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&lt;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message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tns:SayHelloRequest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&lt;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message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tns:SayHelloResponse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&lt;/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&lt;/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portType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&lt;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Hello_Binding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type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tns:Hello_PortType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&lt;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soap:binding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style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rpc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transport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http://schemas.xmlsoap.org/soap/http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    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&lt;/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&lt;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service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Hello_Service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&lt;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documentation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WSDL File for </a:t>
            </a:r>
            <a:r>
              <a:rPr kumimoji="0" lang="fr-FR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HelloService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documentation</a:t>
            </a:r>
            <a:r>
              <a:rPr kumimoji="0" lang="fr-FR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fr-F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&lt;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port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binding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tns:Hello_Binding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Hello_Port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&lt;</a:t>
            </a:r>
            <a:r>
              <a:rPr kumimoji="0" lang="en-US" sz="1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soap:address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location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http://www.examples.com/SayHello/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/&gt;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&lt;/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port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&lt;/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service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en-US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definitions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</a:p>
        </p:txBody>
      </p:sp>
      <p:sp>
        <p:nvSpPr>
          <p:cNvPr id="4" name="Rounded Rectangular Callout 5"/>
          <p:cNvSpPr/>
          <p:nvPr/>
        </p:nvSpPr>
        <p:spPr>
          <a:xfrm>
            <a:off x="8218446" y="1035901"/>
            <a:ext cx="3536300" cy="612648"/>
          </a:xfrm>
          <a:prstGeom prst="wedgeRoundRectCallout">
            <a:avLst>
              <a:gd name="adj1" fmla="val -158948"/>
              <a:gd name="adj2" fmla="val 100575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Входящее</a:t>
            </a:r>
            <a:r>
              <a:rPr kumimoji="0" lang="ru-RU" b="0" i="0" u="none" strike="noStrike" kern="0" cap="none" spc="0" normalizeH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 сообщение</a:t>
            </a:r>
            <a:endParaRPr kumimoji="0" lang="ru-RU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Rounded Rectangular Callout 6"/>
          <p:cNvSpPr/>
          <p:nvPr/>
        </p:nvSpPr>
        <p:spPr>
          <a:xfrm>
            <a:off x="8218446" y="2192897"/>
            <a:ext cx="3536300" cy="612648"/>
          </a:xfrm>
          <a:prstGeom prst="wedgeRoundRectCallout">
            <a:avLst>
              <a:gd name="adj1" fmla="val -160795"/>
              <a:gd name="adj2" fmla="val 41178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Исходящее</a:t>
            </a:r>
            <a:r>
              <a:rPr kumimoji="0" lang="ru-RU" b="0" i="0" u="none" strike="noStrike" kern="0" cap="none" spc="0" normalizeH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 сообщение</a:t>
            </a:r>
            <a:endParaRPr kumimoji="0" lang="ru-RU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Rounded Rectangular Callout 7"/>
          <p:cNvSpPr/>
          <p:nvPr/>
        </p:nvSpPr>
        <p:spPr>
          <a:xfrm>
            <a:off x="8218446" y="3657803"/>
            <a:ext cx="3536300" cy="612648"/>
          </a:xfrm>
          <a:prstGeom prst="wedgeRoundRectCallout">
            <a:avLst>
              <a:gd name="adj1" fmla="val -188764"/>
              <a:gd name="adj2" fmla="val -70001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Операция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: </a:t>
            </a: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вход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+</a:t>
            </a:r>
            <a:r>
              <a:rPr kumimoji="0" lang="ru-RU" b="0" i="0" u="none" strike="noStrike" kern="0" cap="none" spc="0" normalizeH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 выход</a:t>
            </a:r>
            <a:endParaRPr kumimoji="0" lang="ru-RU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Rounded Rectangular Callout 8"/>
          <p:cNvSpPr/>
          <p:nvPr/>
        </p:nvSpPr>
        <p:spPr>
          <a:xfrm>
            <a:off x="8218446" y="4816385"/>
            <a:ext cx="3536300" cy="612648"/>
          </a:xfrm>
          <a:prstGeom prst="wedgeRoundRectCallout">
            <a:avLst>
              <a:gd name="adj1" fmla="val -78210"/>
              <a:gd name="adj2" fmla="val -33449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Привязка к </a:t>
            </a:r>
            <a:r>
              <a:rPr kumimoji="0" lang="ru-RU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пртоколу</a:t>
            </a: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(HTTP)</a:t>
            </a:r>
            <a:endParaRPr kumimoji="0" lang="ru-RU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Rounded Rectangular Callout 9"/>
          <p:cNvSpPr/>
          <p:nvPr/>
        </p:nvSpPr>
        <p:spPr>
          <a:xfrm>
            <a:off x="8218446" y="5805430"/>
            <a:ext cx="3536300" cy="612648"/>
          </a:xfrm>
          <a:prstGeom prst="wedgeRoundRectCallout">
            <a:avLst>
              <a:gd name="adj1" fmla="val -111983"/>
              <a:gd name="adj2" fmla="val -48679"/>
              <a:gd name="adj3" fmla="val 16667"/>
            </a:avLst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Экземпляр сервиса </a:t>
            </a:r>
            <a:r>
              <a:rPr kumimoji="0" lang="en-US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(port)</a:t>
            </a:r>
            <a:endParaRPr kumimoji="0" lang="ru-RU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17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WS-</a:t>
            </a:r>
            <a:r>
              <a:rPr lang="en-US" dirty="0" smtClean="0"/>
              <a:t>*</a:t>
            </a:r>
            <a:r>
              <a:rPr lang="ru-RU" dirty="0" smtClean="0"/>
              <a:t> стандарты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74432" y="1690688"/>
            <a:ext cx="11745103" cy="1569660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457189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WS-Security</a:t>
            </a:r>
            <a:endParaRPr kumimoji="0" lang="en-US" sz="14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defTabSz="457189" fontAlgn="base">
              <a:defRPr/>
            </a:pPr>
            <a:r>
              <a:rPr lang="ru-RU" sz="1600" kern="0" dirty="0">
                <a:solidFill>
                  <a:srgbClr val="464547"/>
                </a:solidFill>
              </a:rPr>
              <a:t>Определяет, как можно обеспечить целостность и конфиденциальность сообщений, и позволяет передавать различные форматы </a:t>
            </a:r>
            <a:r>
              <a:rPr lang="ru-RU" sz="1600" kern="0" dirty="0" err="1">
                <a:solidFill>
                  <a:srgbClr val="464547"/>
                </a:solidFill>
              </a:rPr>
              <a:t>токенов</a:t>
            </a:r>
            <a:r>
              <a:rPr lang="ru-RU" sz="1600" kern="0" dirty="0">
                <a:solidFill>
                  <a:srgbClr val="464547"/>
                </a:solidFill>
              </a:rPr>
              <a:t> безопасности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таких как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SAML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Kerberos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или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X.509</a:t>
            </a:r>
          </a:p>
          <a:p>
            <a:pPr lvl="0" defTabSz="457189" fontAlgn="base"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	WS-Trust – </a:t>
            </a:r>
            <a:r>
              <a:rPr lang="ru-RU" sz="1600" dirty="0"/>
              <a:t>работа с выпуском, обновлением и проверкой </a:t>
            </a:r>
            <a:r>
              <a:rPr lang="ru-RU" sz="1600" dirty="0" err="1"/>
              <a:t>токенов</a:t>
            </a:r>
            <a:r>
              <a:rPr lang="ru-RU" sz="1600" dirty="0"/>
              <a:t> безопасности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defTabSz="457189" fontAlgn="base"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XML Encryption – </a:t>
            </a:r>
            <a:r>
              <a:rPr lang="ru-RU" sz="1600" dirty="0"/>
              <a:t>определяет способ шифрования содержимого XML-элемента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defTabSz="457189" fontAlgn="base"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	XML Signature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–</a:t>
            </a:r>
            <a:r>
              <a:rPr lang="ru-RU" sz="1600" kern="0" dirty="0">
                <a:solidFill>
                  <a:srgbClr val="464547"/>
                </a:solidFill>
              </a:rPr>
              <a:t> определяет синтаксис XML для цифровых подписей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431" y="3556606"/>
            <a:ext cx="11745103" cy="55399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457189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WS-Transaction</a:t>
            </a:r>
          </a:p>
          <a:p>
            <a:pPr lvl="0" defTabSz="457189" fontAlgn="base">
              <a:defRPr/>
            </a:pPr>
            <a:r>
              <a:rPr lang="ru-RU" sz="1600" kern="0" dirty="0">
                <a:solidFill>
                  <a:srgbClr val="464547"/>
                </a:solidFill>
              </a:rPr>
              <a:t>Определяет два типа координации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: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Atomic Transaction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для отдельных операций и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Business Activity 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для длинных транзакций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432" y="4437639"/>
            <a:ext cx="11745103" cy="80021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457189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WS-</a:t>
            </a:r>
            <a:r>
              <a:rPr kumimoji="0" lang="en-US" sz="1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ReliableMessaging</a:t>
            </a:r>
            <a:endParaRPr kumimoji="0" lang="en-US" sz="1400" b="1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  <a:p>
            <a:pPr lvl="0" defTabSz="457189" fontAlgn="base">
              <a:defRPr/>
            </a:pPr>
            <a:r>
              <a:rPr lang="ru-RU" sz="1600" kern="0" dirty="0">
                <a:solidFill>
                  <a:srgbClr val="464547"/>
                </a:solidFill>
              </a:rPr>
              <a:t>Описывает протокол, который позволяет надежно доставлять сообщения SOAP между распределенными приложениями при сбоях программного компонента, системы или </a:t>
            </a:r>
            <a:r>
              <a:rPr lang="ru-RU" sz="1600" kern="0" dirty="0" smtClean="0">
                <a:solidFill>
                  <a:srgbClr val="464547"/>
                </a:solidFill>
              </a:rPr>
              <a:t>сети</a:t>
            </a: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4432" y="5564893"/>
            <a:ext cx="11745102" cy="80021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457189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WS-Discovery</a:t>
            </a:r>
          </a:p>
          <a:p>
            <a:pPr lvl="0" defTabSz="457189" fontAlgn="base">
              <a:defRPr/>
            </a:pPr>
            <a:r>
              <a:rPr lang="ru-RU" sz="1600" kern="0" dirty="0" smtClean="0">
                <a:solidFill>
                  <a:srgbClr val="464547"/>
                </a:solidFill>
              </a:rPr>
              <a:t>Описывает </a:t>
            </a:r>
            <a:r>
              <a:rPr lang="ru-RU" sz="1600" kern="0" dirty="0">
                <a:solidFill>
                  <a:srgbClr val="464547"/>
                </a:solidFill>
              </a:rPr>
              <a:t>протокол обнаружения многоадресной рассылки для определения местоположения служб в локальной сети, работает через порт TCP и UDP 3702 и использует IP-адрес многоадресной рассылки </a:t>
            </a:r>
            <a:r>
              <a:rPr lang="ru-RU" sz="1600" kern="0" dirty="0" smtClean="0">
                <a:solidFill>
                  <a:srgbClr val="464547"/>
                </a:solidFill>
              </a:rPr>
              <a:t>239.255.255.250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603421" y="328731"/>
            <a:ext cx="6316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en.wikipedia.org/wiki/List_of_web_service_specifications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094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</a:t>
            </a:r>
            <a:r>
              <a:rPr lang="ru-RU" dirty="0" smtClean="0"/>
              <a:t>-сервисы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81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</a:t>
            </a:r>
            <a:r>
              <a:rPr lang="en-US" dirty="0" smtClean="0"/>
              <a:t>REST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REST (</a:t>
            </a:r>
            <a:r>
              <a:rPr lang="en-US" sz="4000" dirty="0" err="1"/>
              <a:t>REpresentative</a:t>
            </a:r>
            <a:r>
              <a:rPr lang="en-US" sz="4000" dirty="0"/>
              <a:t> State Transfer)</a:t>
            </a:r>
            <a:r>
              <a:rPr lang="en-US" sz="4000" b="1" dirty="0"/>
              <a:t> </a:t>
            </a:r>
            <a:endParaRPr lang="en-US" sz="4000" dirty="0"/>
          </a:p>
          <a:p>
            <a:r>
              <a:rPr lang="ru-RU" b="1" dirty="0"/>
              <a:t>архитектурный стиль </a:t>
            </a:r>
            <a:r>
              <a:rPr lang="ru-RU" dirty="0"/>
              <a:t>для распределенных </a:t>
            </a:r>
            <a:r>
              <a:rPr lang="ru-RU" dirty="0" smtClean="0"/>
              <a:t>гипермедиа-систем</a:t>
            </a:r>
          </a:p>
          <a:p>
            <a:r>
              <a:rPr lang="ru-RU" dirty="0" smtClean="0"/>
              <a:t>описан </a:t>
            </a:r>
            <a:r>
              <a:rPr lang="en-US" dirty="0" smtClean="0"/>
              <a:t>Roy Thomas Fielding </a:t>
            </a:r>
            <a:r>
              <a:rPr lang="ru-RU" dirty="0" smtClean="0"/>
              <a:t>в его </a:t>
            </a:r>
            <a:r>
              <a:rPr lang="en-US" dirty="0"/>
              <a:t>PhD </a:t>
            </a:r>
            <a:r>
              <a:rPr lang="ru-RU" dirty="0" smtClean="0"/>
              <a:t>диссертации </a:t>
            </a:r>
            <a:r>
              <a:rPr lang="en-US" dirty="0" smtClean="0"/>
              <a:t>“Architectural Styles and the Design of Network-based Software Architectures”</a:t>
            </a:r>
            <a:endParaRPr lang="ru-RU" dirty="0" smtClean="0"/>
          </a:p>
          <a:p>
            <a:pPr lvl="1"/>
            <a:r>
              <a:rPr lang="en-US" dirty="0" smtClean="0"/>
              <a:t>Chapter 5: Representational State Transfer (REST)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194957" y="4918306"/>
            <a:ext cx="6626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https://ics.uci.edu/~</a:t>
            </a:r>
            <a:r>
              <a:rPr lang="en-US" dirty="0" smtClean="0">
                <a:hlinkClick r:id="rId2"/>
              </a:rPr>
              <a:t>fielding/pubs/dissertation/rest_arch_style.htm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626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Требования </a:t>
            </a:r>
            <a:r>
              <a:rPr lang="en-US" dirty="0" smtClean="0"/>
              <a:t>REST (</a:t>
            </a:r>
            <a:r>
              <a:rPr lang="ru-RU" dirty="0" smtClean="0"/>
              <a:t>по</a:t>
            </a:r>
            <a:r>
              <a:rPr lang="en-US" dirty="0" smtClean="0"/>
              <a:t> </a:t>
            </a:r>
            <a:r>
              <a:rPr lang="en-US" dirty="0"/>
              <a:t>Fielding)</a:t>
            </a:r>
            <a:endParaRPr lang="ru-RU" dirty="0"/>
          </a:p>
        </p:txBody>
      </p:sp>
      <p:graphicFrame>
        <p:nvGraphicFramePr>
          <p:cNvPr id="3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589352"/>
              </p:ext>
            </p:extLst>
          </p:nvPr>
        </p:nvGraphicFramePr>
        <p:xfrm>
          <a:off x="536575" y="1897063"/>
          <a:ext cx="11118850" cy="45116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056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33AC241-9990-4665-A38A-C749F35255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633AC241-9990-4665-A38A-C749F35255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362EA98-8F63-4523-9AFC-0379E5F14A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9362EA98-8F63-4523-9AFC-0379E5F14A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0B473BD-28C8-4A1E-853E-46E6A88642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graphicEl>
                                              <a:dgm id="{10B473BD-28C8-4A1E-853E-46E6A88642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AAD4E6F-0A31-41E6-9214-8894ADC757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AAAD4E6F-0A31-41E6-9214-8894ADC757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1071CDC-BB68-4928-B6EB-0440ECC029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graphicEl>
                                              <a:dgm id="{61071CDC-BB68-4928-B6EB-0440ECC029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33D6B0B-3D68-4B0E-9BA1-213D72698C1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graphicEl>
                                              <a:dgm id="{833D6B0B-3D68-4B0E-9BA1-213D72698C1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02208F9-6C6F-48BF-9120-77EEF28522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A02208F9-6C6F-48BF-9120-77EEF28522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D3D10AB-4700-47E1-B4B6-E34F6A14F5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graphicEl>
                                              <a:dgm id="{3D3D10AB-4700-47E1-B4B6-E34F6A14F5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43FF3DB-C6AF-4085-A477-EA7E92AED9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graphicEl>
                                              <a:dgm id="{F43FF3DB-C6AF-4085-A477-EA7E92AED9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A2E1165-52E9-477D-AC31-6D650333F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graphicEl>
                                              <a:dgm id="{FA2E1165-52E9-477D-AC31-6D650333F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4F007D7-9225-430D-A17B-A15238360C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graphicEl>
                                              <a:dgm id="{C4F007D7-9225-430D-A17B-A15238360C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7257963-8BAD-4493-AB56-4EF7B576A4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graphicEl>
                                              <a:dgm id="{07257963-8BAD-4493-AB56-4EF7B576A4B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сервис?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9096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Унифицированный интерфейс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Ресурс (</a:t>
            </a:r>
            <a:r>
              <a:rPr lang="en-US" dirty="0" smtClean="0"/>
              <a:t>resource)</a:t>
            </a:r>
            <a:endParaRPr lang="en-US" dirty="0"/>
          </a:p>
          <a:p>
            <a:pPr lvl="1"/>
            <a:r>
              <a:rPr lang="ru-RU" dirty="0" smtClean="0"/>
              <a:t>Абстракция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ru-RU" dirty="0" smtClean="0"/>
              <a:t>Одиночный ресурс</a:t>
            </a:r>
            <a:r>
              <a:rPr lang="en-US" dirty="0" smtClean="0"/>
              <a:t>,</a:t>
            </a:r>
            <a:r>
              <a:rPr lang="ru-RU" dirty="0" smtClean="0"/>
              <a:t> коллекция</a:t>
            </a:r>
            <a:r>
              <a:rPr lang="en-US" dirty="0" smtClean="0"/>
              <a:t>, </a:t>
            </a:r>
            <a:r>
              <a:rPr lang="en-US" dirty="0"/>
              <a:t>…</a:t>
            </a:r>
          </a:p>
          <a:p>
            <a:r>
              <a:rPr lang="ru-RU" dirty="0" smtClean="0"/>
              <a:t>Идентификатор (</a:t>
            </a:r>
            <a:r>
              <a:rPr lang="en-US" dirty="0" smtClean="0"/>
              <a:t>resource </a:t>
            </a:r>
            <a:r>
              <a:rPr lang="en-US" dirty="0"/>
              <a:t>i</a:t>
            </a:r>
            <a:r>
              <a:rPr lang="en-US" dirty="0" smtClean="0"/>
              <a:t>dentifier</a:t>
            </a:r>
            <a:r>
              <a:rPr lang="ru-RU" dirty="0" smtClean="0"/>
              <a:t>)</a:t>
            </a:r>
            <a:endParaRPr lang="en-US" dirty="0"/>
          </a:p>
          <a:p>
            <a:pPr lvl="1"/>
            <a:r>
              <a:rPr lang="en-US" dirty="0"/>
              <a:t>GUID, URI, …</a:t>
            </a:r>
          </a:p>
          <a:p>
            <a:r>
              <a:rPr lang="ru-RU" dirty="0" smtClean="0"/>
              <a:t>Метаданные (</a:t>
            </a:r>
            <a:r>
              <a:rPr lang="en-US" dirty="0"/>
              <a:t>r</a:t>
            </a:r>
            <a:r>
              <a:rPr lang="en-US" dirty="0" smtClean="0"/>
              <a:t>esource metadata)</a:t>
            </a:r>
            <a:endParaRPr lang="en-US" dirty="0"/>
          </a:p>
          <a:p>
            <a:pPr lvl="1"/>
            <a:r>
              <a:rPr lang="en-US" dirty="0"/>
              <a:t>Location, cache information, …</a:t>
            </a:r>
          </a:p>
          <a:p>
            <a:r>
              <a:rPr lang="ru-RU" dirty="0" smtClean="0"/>
              <a:t>Представление (</a:t>
            </a:r>
            <a:r>
              <a:rPr lang="en-US" dirty="0" smtClean="0"/>
              <a:t>representation)</a:t>
            </a:r>
            <a:endParaRPr lang="en-US" dirty="0"/>
          </a:p>
          <a:p>
            <a:pPr lvl="1"/>
            <a:r>
              <a:rPr lang="en-US" dirty="0" smtClean="0"/>
              <a:t>JSON </a:t>
            </a:r>
            <a:r>
              <a:rPr lang="en-US" dirty="0"/>
              <a:t>data, HTML page, image, video</a:t>
            </a:r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385" y="1919299"/>
            <a:ext cx="5290532" cy="24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39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Ресурсы и идентификаторы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4271326" y="1405252"/>
            <a:ext cx="147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2400" b="1" dirty="0" smtClean="0">
                <a:solidFill>
                  <a:srgbClr val="464547"/>
                </a:solidFill>
              </a:rPr>
              <a:t>Resources</a:t>
            </a:r>
            <a:endParaRPr lang="en-US" sz="2400" b="1" dirty="0">
              <a:solidFill>
                <a:srgbClr val="464547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323704" y="1508981"/>
            <a:ext cx="114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2400" b="1" dirty="0" smtClean="0">
                <a:solidFill>
                  <a:srgbClr val="464547"/>
                </a:solidFill>
              </a:rPr>
              <a:t>Entities</a:t>
            </a:r>
            <a:endParaRPr lang="en-US" sz="2400" b="1" dirty="0">
              <a:solidFill>
                <a:srgbClr val="464547"/>
              </a:solidFill>
            </a:endParaRPr>
          </a:p>
        </p:txBody>
      </p:sp>
      <p:pic>
        <p:nvPicPr>
          <p:cNvPr id="31" name="Picture 2" descr="http://1.bp.blogspot.com/-pYpd-ApT7sQ/TYUtuUoIMNI/AAAAAAAAARo/2yiIYwCHYPw/s1600/Star%2BWars%2Bpos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9730" y="2112702"/>
            <a:ext cx="915318" cy="129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http://static.giantbomb.com/uploads/original/2/26075/938066-star_wars_empire_l_0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494" y="3656110"/>
            <a:ext cx="1023790" cy="145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http://fc03.deviantart.net/fs70/i/2013/055/8/2/star_wars_vi___return_of_the_jedi___movie_poster_by_nei1b-d5t3b8d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8743" y="5466844"/>
            <a:ext cx="920541" cy="130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lowchart: Data 9"/>
          <p:cNvSpPr/>
          <p:nvPr/>
        </p:nvSpPr>
        <p:spPr>
          <a:xfrm>
            <a:off x="3562273" y="2804481"/>
            <a:ext cx="3452605" cy="655153"/>
          </a:xfrm>
          <a:prstGeom prst="flowChartInputOutput">
            <a:avLst/>
          </a:prstGeom>
          <a:solidFill>
            <a:srgbClr val="7F993A"/>
          </a:solidFill>
          <a:ln w="25400" cap="flat" cmpd="sng" algn="ctr">
            <a:solidFill>
              <a:srgbClr val="7F993A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The newest episode </a:t>
            </a:r>
          </a:p>
        </p:txBody>
      </p:sp>
      <p:sp>
        <p:nvSpPr>
          <p:cNvPr id="35" name="Flowchart: Data 10"/>
          <p:cNvSpPr/>
          <p:nvPr/>
        </p:nvSpPr>
        <p:spPr>
          <a:xfrm>
            <a:off x="3562271" y="4428912"/>
            <a:ext cx="3452605" cy="655153"/>
          </a:xfrm>
          <a:prstGeom prst="flowChartInputOutput">
            <a:avLst/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New Hope</a:t>
            </a:r>
          </a:p>
        </p:txBody>
      </p:sp>
      <p:sp>
        <p:nvSpPr>
          <p:cNvPr id="36" name="Flowchart: Data 11"/>
          <p:cNvSpPr/>
          <p:nvPr/>
        </p:nvSpPr>
        <p:spPr>
          <a:xfrm>
            <a:off x="3562272" y="3621459"/>
            <a:ext cx="3452605" cy="655153"/>
          </a:xfrm>
          <a:prstGeom prst="flowChartInputOutput">
            <a:avLst/>
          </a:prstGeom>
          <a:solidFill>
            <a:srgbClr val="39C2D7"/>
          </a:solidFill>
          <a:ln w="25400" cap="flat" cmpd="sng" algn="ctr">
            <a:solidFill>
              <a:srgbClr val="39C2D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The oldest episode</a:t>
            </a:r>
          </a:p>
        </p:txBody>
      </p:sp>
      <p:sp>
        <p:nvSpPr>
          <p:cNvPr id="37" name="Flowchart: Data 12"/>
          <p:cNvSpPr/>
          <p:nvPr/>
        </p:nvSpPr>
        <p:spPr>
          <a:xfrm>
            <a:off x="3562271" y="5266175"/>
            <a:ext cx="3452605" cy="655153"/>
          </a:xfrm>
          <a:prstGeom prst="flowChartInputOutput">
            <a:avLst/>
          </a:prstGeom>
          <a:solidFill>
            <a:srgbClr val="1B8BA0"/>
          </a:solidFill>
          <a:ln w="25400" cap="flat" cmpd="sng" algn="ctr">
            <a:solidFill>
              <a:srgbClr val="1B8BA0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Empire Strikes Back</a:t>
            </a:r>
          </a:p>
        </p:txBody>
      </p:sp>
      <p:sp>
        <p:nvSpPr>
          <p:cNvPr id="38" name="Flowchart: Data 13"/>
          <p:cNvSpPr/>
          <p:nvPr/>
        </p:nvSpPr>
        <p:spPr>
          <a:xfrm>
            <a:off x="3562270" y="6103438"/>
            <a:ext cx="3452605" cy="655153"/>
          </a:xfrm>
          <a:prstGeom prst="flowChartInputOutput">
            <a:avLst/>
          </a:prstGeom>
          <a:solidFill>
            <a:srgbClr val="A3C644"/>
          </a:solidFill>
          <a:ln w="25400" cap="flat" cmpd="sng" algn="ctr">
            <a:solidFill>
              <a:srgbClr val="A3C644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Return of the Jedi</a:t>
            </a:r>
          </a:p>
        </p:txBody>
      </p:sp>
      <p:cxnSp>
        <p:nvCxnSpPr>
          <p:cNvPr id="39" name="Straight Arrow Connector 16"/>
          <p:cNvCxnSpPr>
            <a:stCxn id="36" idx="5"/>
            <a:endCxn id="31" idx="1"/>
          </p:cNvCxnSpPr>
          <p:nvPr/>
        </p:nvCxnSpPr>
        <p:spPr>
          <a:xfrm flipV="1">
            <a:off x="6669617" y="2761052"/>
            <a:ext cx="2810113" cy="1187984"/>
          </a:xfrm>
          <a:prstGeom prst="straightConnector1">
            <a:avLst/>
          </a:prstGeom>
          <a:solidFill>
            <a:srgbClr val="39C2D7"/>
          </a:solidFill>
          <a:ln w="25400" cap="flat" cmpd="sng" algn="ctr">
            <a:solidFill>
              <a:srgbClr val="39C2D7">
                <a:shade val="50000"/>
              </a:srgbClr>
            </a:solidFill>
            <a:prstDash val="solid"/>
            <a:tailEnd type="none"/>
          </a:ln>
          <a:effectLst/>
        </p:spPr>
      </p:cxnSp>
      <p:cxnSp>
        <p:nvCxnSpPr>
          <p:cNvPr id="40" name="Straight Arrow Connector 17"/>
          <p:cNvCxnSpPr>
            <a:stCxn id="35" idx="5"/>
            <a:endCxn id="31" idx="1"/>
          </p:cNvCxnSpPr>
          <p:nvPr/>
        </p:nvCxnSpPr>
        <p:spPr>
          <a:xfrm flipV="1">
            <a:off x="6669616" y="2761052"/>
            <a:ext cx="2810114" cy="1995437"/>
          </a:xfrm>
          <a:prstGeom prst="straightConnector1">
            <a:avLst/>
          </a:prstGeom>
          <a:solidFill>
            <a:srgbClr val="CCCCCC"/>
          </a:solidFill>
          <a:ln w="25400" cap="flat" cmpd="sng" algn="ctr">
            <a:solidFill>
              <a:srgbClr val="CCCCCC">
                <a:shade val="50000"/>
              </a:srgbClr>
            </a:solidFill>
            <a:prstDash val="solid"/>
            <a:tailEnd type="none"/>
          </a:ln>
          <a:effectLst/>
        </p:spPr>
      </p:cxnSp>
      <p:cxnSp>
        <p:nvCxnSpPr>
          <p:cNvPr id="41" name="Straight Arrow Connector 19"/>
          <p:cNvCxnSpPr>
            <a:stCxn id="37" idx="5"/>
            <a:endCxn id="32" idx="1"/>
          </p:cNvCxnSpPr>
          <p:nvPr/>
        </p:nvCxnSpPr>
        <p:spPr>
          <a:xfrm flipV="1">
            <a:off x="6669616" y="4385560"/>
            <a:ext cx="2755878" cy="1208192"/>
          </a:xfrm>
          <a:prstGeom prst="straightConnector1">
            <a:avLst/>
          </a:prstGeom>
          <a:solidFill>
            <a:srgbClr val="1B8BA0"/>
          </a:solidFill>
          <a:ln w="25400" cap="flat" cmpd="sng" algn="ctr">
            <a:solidFill>
              <a:srgbClr val="1B8BA0">
                <a:shade val="50000"/>
              </a:srgbClr>
            </a:solidFill>
            <a:prstDash val="solid"/>
            <a:tailEnd type="none"/>
          </a:ln>
          <a:effectLst/>
        </p:spPr>
      </p:cxnSp>
      <p:cxnSp>
        <p:nvCxnSpPr>
          <p:cNvPr id="42" name="Straight Arrow Connector 20"/>
          <p:cNvCxnSpPr>
            <a:stCxn id="34" idx="5"/>
            <a:endCxn id="33" idx="1"/>
          </p:cNvCxnSpPr>
          <p:nvPr/>
        </p:nvCxnSpPr>
        <p:spPr>
          <a:xfrm>
            <a:off x="6669618" y="3132058"/>
            <a:ext cx="2859125" cy="2985638"/>
          </a:xfrm>
          <a:prstGeom prst="straightConnector1">
            <a:avLst/>
          </a:prstGeom>
          <a:solidFill>
            <a:srgbClr val="7F993A"/>
          </a:solidFill>
          <a:ln w="25400" cap="flat" cmpd="sng" algn="ctr">
            <a:solidFill>
              <a:srgbClr val="7F993A">
                <a:shade val="50000"/>
              </a:srgbClr>
            </a:solidFill>
            <a:prstDash val="solid"/>
            <a:tailEnd type="none"/>
          </a:ln>
          <a:effectLst/>
        </p:spPr>
      </p:cxnSp>
      <p:cxnSp>
        <p:nvCxnSpPr>
          <p:cNvPr id="43" name="Straight Arrow Connector 21"/>
          <p:cNvCxnSpPr>
            <a:stCxn id="38" idx="5"/>
            <a:endCxn id="33" idx="1"/>
          </p:cNvCxnSpPr>
          <p:nvPr/>
        </p:nvCxnSpPr>
        <p:spPr>
          <a:xfrm flipV="1">
            <a:off x="6669615" y="6117696"/>
            <a:ext cx="2859128" cy="313319"/>
          </a:xfrm>
          <a:prstGeom prst="straightConnector1">
            <a:avLst/>
          </a:prstGeom>
          <a:solidFill>
            <a:srgbClr val="A3C644"/>
          </a:solidFill>
          <a:ln w="25400" cap="flat" cmpd="sng" algn="ctr">
            <a:solidFill>
              <a:srgbClr val="A3C644">
                <a:shade val="50000"/>
              </a:srgbClr>
            </a:solidFill>
            <a:prstDash val="solid"/>
            <a:tailEnd type="none"/>
          </a:ln>
          <a:effectLst/>
        </p:spPr>
      </p:cxnSp>
      <p:sp>
        <p:nvSpPr>
          <p:cNvPr id="44" name="Flowchart: Data 8"/>
          <p:cNvSpPr/>
          <p:nvPr/>
        </p:nvSpPr>
        <p:spPr>
          <a:xfrm>
            <a:off x="3562273" y="1977978"/>
            <a:ext cx="3452605" cy="655153"/>
          </a:xfrm>
          <a:prstGeom prst="flowChartInputOutput">
            <a:avLst/>
          </a:prstGeom>
          <a:solidFill>
            <a:srgbClr val="B22746"/>
          </a:solidFill>
          <a:ln w="25400" cap="flat" cmpd="sng" algn="ctr">
            <a:solidFill>
              <a:srgbClr val="B2274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Star wars episodes</a:t>
            </a:r>
          </a:p>
        </p:txBody>
      </p:sp>
      <p:cxnSp>
        <p:nvCxnSpPr>
          <p:cNvPr id="45" name="Straight Arrow Connector 14"/>
          <p:cNvCxnSpPr>
            <a:stCxn id="44" idx="5"/>
            <a:endCxn id="31" idx="1"/>
          </p:cNvCxnSpPr>
          <p:nvPr/>
        </p:nvCxnSpPr>
        <p:spPr>
          <a:xfrm>
            <a:off x="6669618" y="2305555"/>
            <a:ext cx="2810112" cy="455497"/>
          </a:xfrm>
          <a:prstGeom prst="straightConnector1">
            <a:avLst/>
          </a:prstGeom>
          <a:noFill/>
          <a:ln w="25400" cap="flat" cmpd="sng" algn="ctr">
            <a:solidFill>
              <a:srgbClr val="B22746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6" name="Straight Arrow Connector 22"/>
          <p:cNvCxnSpPr>
            <a:stCxn id="44" idx="5"/>
            <a:endCxn id="33" idx="1"/>
          </p:cNvCxnSpPr>
          <p:nvPr/>
        </p:nvCxnSpPr>
        <p:spPr>
          <a:xfrm>
            <a:off x="6669618" y="2305555"/>
            <a:ext cx="2859125" cy="3812141"/>
          </a:xfrm>
          <a:prstGeom prst="straightConnector1">
            <a:avLst/>
          </a:prstGeom>
          <a:noFill/>
          <a:ln w="25400" cap="flat" cmpd="sng" algn="ctr">
            <a:solidFill>
              <a:srgbClr val="B22746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7" name="Straight Arrow Connector 23"/>
          <p:cNvCxnSpPr>
            <a:stCxn id="44" idx="5"/>
            <a:endCxn id="32" idx="1"/>
          </p:cNvCxnSpPr>
          <p:nvPr/>
        </p:nvCxnSpPr>
        <p:spPr>
          <a:xfrm>
            <a:off x="6669618" y="2305555"/>
            <a:ext cx="2755876" cy="2080005"/>
          </a:xfrm>
          <a:prstGeom prst="straightConnector1">
            <a:avLst/>
          </a:prstGeom>
          <a:noFill/>
          <a:ln w="25400" cap="flat" cmpd="sng" algn="ctr">
            <a:solidFill>
              <a:srgbClr val="B22746"/>
            </a:solidFill>
            <a:prstDash val="solid"/>
            <a:tailEnd type="non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8" name="TextBox 47"/>
          <p:cNvSpPr txBox="1"/>
          <p:nvPr/>
        </p:nvSpPr>
        <p:spPr>
          <a:xfrm>
            <a:off x="707794" y="1407288"/>
            <a:ext cx="1369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2400" b="1" dirty="0" smtClean="0">
                <a:solidFill>
                  <a:srgbClr val="464547"/>
                </a:solidFill>
              </a:rPr>
              <a:t>Identifier</a:t>
            </a:r>
            <a:endParaRPr lang="en-US" sz="2400" b="1" dirty="0">
              <a:solidFill>
                <a:srgbClr val="464547"/>
              </a:solidFill>
            </a:endParaRPr>
          </a:p>
        </p:txBody>
      </p:sp>
      <p:sp>
        <p:nvSpPr>
          <p:cNvPr id="49" name="Rectangle 25"/>
          <p:cNvSpPr/>
          <p:nvPr/>
        </p:nvSpPr>
        <p:spPr>
          <a:xfrm>
            <a:off x="707794" y="1977978"/>
            <a:ext cx="1111586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en-US" sz="1867" i="1" dirty="0" smtClean="0">
                <a:solidFill>
                  <a:srgbClr val="464547"/>
                </a:solidFill>
              </a:rPr>
              <a:t>/episodes</a:t>
            </a:r>
            <a:endParaRPr lang="en-US" sz="1867" i="1" dirty="0">
              <a:solidFill>
                <a:srgbClr val="464547"/>
              </a:solidFill>
            </a:endParaRPr>
          </a:p>
        </p:txBody>
      </p:sp>
      <p:sp>
        <p:nvSpPr>
          <p:cNvPr id="50" name="Rectangle 26"/>
          <p:cNvSpPr/>
          <p:nvPr/>
        </p:nvSpPr>
        <p:spPr>
          <a:xfrm>
            <a:off x="707794" y="2763140"/>
            <a:ext cx="189616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en-US" sz="1867" i="1" dirty="0" smtClean="0">
                <a:solidFill>
                  <a:srgbClr val="464547"/>
                </a:solidFill>
              </a:rPr>
              <a:t>/episodes/newest</a:t>
            </a:r>
            <a:endParaRPr lang="en-US" sz="1867" i="1" dirty="0">
              <a:solidFill>
                <a:srgbClr val="464547"/>
              </a:solidFill>
            </a:endParaRPr>
          </a:p>
        </p:txBody>
      </p:sp>
      <p:sp>
        <p:nvSpPr>
          <p:cNvPr id="51" name="Rectangle 27"/>
          <p:cNvSpPr/>
          <p:nvPr/>
        </p:nvSpPr>
        <p:spPr>
          <a:xfrm>
            <a:off x="707794" y="3634846"/>
            <a:ext cx="178593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en-US" sz="1867" i="1" dirty="0" smtClean="0">
                <a:solidFill>
                  <a:srgbClr val="464547"/>
                </a:solidFill>
              </a:rPr>
              <a:t>/episodes/oldest</a:t>
            </a:r>
            <a:endParaRPr lang="en-US" sz="1867" i="1" dirty="0">
              <a:solidFill>
                <a:srgbClr val="464547"/>
              </a:solidFill>
            </a:endParaRPr>
          </a:p>
        </p:txBody>
      </p:sp>
      <p:sp>
        <p:nvSpPr>
          <p:cNvPr id="52" name="Rectangle 28"/>
          <p:cNvSpPr/>
          <p:nvPr/>
        </p:nvSpPr>
        <p:spPr>
          <a:xfrm>
            <a:off x="707794" y="4378000"/>
            <a:ext cx="22146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en-US" sz="1867" i="1" dirty="0" smtClean="0">
                <a:solidFill>
                  <a:srgbClr val="464547"/>
                </a:solidFill>
              </a:rPr>
              <a:t>/episodes/</a:t>
            </a:r>
            <a:r>
              <a:rPr lang="en-US" sz="1867" i="1" dirty="0" err="1" smtClean="0">
                <a:solidFill>
                  <a:srgbClr val="464547"/>
                </a:solidFill>
              </a:rPr>
              <a:t>new_hope</a:t>
            </a:r>
            <a:endParaRPr lang="en-US" sz="1867" i="1" dirty="0">
              <a:solidFill>
                <a:srgbClr val="464547"/>
              </a:solidFill>
            </a:endParaRPr>
          </a:p>
        </p:txBody>
      </p:sp>
      <p:sp>
        <p:nvSpPr>
          <p:cNvPr id="53" name="Rectangle 29"/>
          <p:cNvSpPr/>
          <p:nvPr/>
        </p:nvSpPr>
        <p:spPr>
          <a:xfrm>
            <a:off x="707794" y="5245554"/>
            <a:ext cx="153035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en-US" sz="1867" i="1" dirty="0" smtClean="0">
                <a:solidFill>
                  <a:srgbClr val="464547"/>
                </a:solidFill>
              </a:rPr>
              <a:t>/episodes/</a:t>
            </a:r>
            <a:r>
              <a:rPr lang="en-US" sz="1867" i="1" dirty="0" err="1" smtClean="0">
                <a:solidFill>
                  <a:srgbClr val="464547"/>
                </a:solidFill>
              </a:rPr>
              <a:t>esb</a:t>
            </a:r>
            <a:endParaRPr lang="en-US" sz="1867" i="1" dirty="0">
              <a:solidFill>
                <a:srgbClr val="464547"/>
              </a:solidFill>
            </a:endParaRPr>
          </a:p>
        </p:txBody>
      </p:sp>
      <p:sp>
        <p:nvSpPr>
          <p:cNvPr id="54" name="Rectangle 30"/>
          <p:cNvSpPr/>
          <p:nvPr/>
        </p:nvSpPr>
        <p:spPr>
          <a:xfrm>
            <a:off x="707794" y="6081636"/>
            <a:ext cx="1547603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en-US" sz="1867" i="1" dirty="0" smtClean="0">
                <a:solidFill>
                  <a:srgbClr val="464547"/>
                </a:solidFill>
              </a:rPr>
              <a:t>/episodes/</a:t>
            </a:r>
            <a:r>
              <a:rPr lang="en-US" sz="1867" i="1" dirty="0" err="1" smtClean="0">
                <a:solidFill>
                  <a:srgbClr val="464547"/>
                </a:solidFill>
              </a:rPr>
              <a:t>rotj</a:t>
            </a:r>
            <a:endParaRPr lang="en-US" sz="1867" i="1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33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44" grpId="0" animBg="1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Представление</a:t>
            </a:r>
            <a:endParaRPr lang="ru-RU" dirty="0"/>
          </a:p>
        </p:txBody>
      </p:sp>
      <p:pic>
        <p:nvPicPr>
          <p:cNvPr id="3" name="Picture 2" descr="http://1.bp.blogspot.com/-pYpd-ApT7sQ/TYUtuUoIMNI/AAAAAAAAARo/2yiIYwCHYPw/s1600/Star%2BWars%2Bposte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893" y="4722475"/>
            <a:ext cx="1181432" cy="167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https://members.marshallcenter.org/system/files/imagecache/resource_thumbnail/Vide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540" y="1690688"/>
            <a:ext cx="1645261" cy="1645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://www.appstorre.com/wp-content/uploads/2013/09/Power-JSON-Editor_Icon.512x512-75-150x1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864" y="179894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www.pheast.ru/WWWhtml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677" y="1798944"/>
            <a:ext cx="1494781" cy="149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owchart: Data 6"/>
          <p:cNvSpPr/>
          <p:nvPr/>
        </p:nvSpPr>
        <p:spPr>
          <a:xfrm>
            <a:off x="4197307" y="3729964"/>
            <a:ext cx="3452605" cy="655153"/>
          </a:xfrm>
          <a:prstGeom prst="flowChartInputOutput">
            <a:avLst/>
          </a:prstGeom>
          <a:solidFill>
            <a:srgbClr val="464547"/>
          </a:solidFill>
          <a:ln w="25400" cap="flat" cmpd="sng" algn="ctr">
            <a:solidFill>
              <a:srgbClr val="464547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New Hope</a:t>
            </a:r>
          </a:p>
        </p:txBody>
      </p:sp>
      <p:cxnSp>
        <p:nvCxnSpPr>
          <p:cNvPr id="8" name="Straight Arrow Connector 7"/>
          <p:cNvCxnSpPr>
            <a:stCxn id="7" idx="1"/>
            <a:endCxn id="5" idx="2"/>
          </p:cNvCxnSpPr>
          <p:nvPr/>
        </p:nvCxnSpPr>
        <p:spPr>
          <a:xfrm flipH="1" flipV="1">
            <a:off x="5904239" y="3227694"/>
            <a:ext cx="19371" cy="502270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tailEnd type="none"/>
          </a:ln>
          <a:effectLst/>
        </p:spPr>
      </p:cxnSp>
      <p:cxnSp>
        <p:nvCxnSpPr>
          <p:cNvPr id="9" name="Straight Arrow Connector 8"/>
          <p:cNvCxnSpPr>
            <a:stCxn id="7" idx="1"/>
            <a:endCxn id="6" idx="2"/>
          </p:cNvCxnSpPr>
          <p:nvPr/>
        </p:nvCxnSpPr>
        <p:spPr>
          <a:xfrm flipV="1">
            <a:off x="5923610" y="3293725"/>
            <a:ext cx="2730458" cy="436239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tailEnd type="none"/>
          </a:ln>
          <a:effectLst/>
        </p:spPr>
      </p:cxnSp>
      <p:cxnSp>
        <p:nvCxnSpPr>
          <p:cNvPr id="10" name="Straight Arrow Connector 9"/>
          <p:cNvCxnSpPr>
            <a:stCxn id="7" idx="1"/>
            <a:endCxn id="4" idx="2"/>
          </p:cNvCxnSpPr>
          <p:nvPr/>
        </p:nvCxnSpPr>
        <p:spPr>
          <a:xfrm flipH="1" flipV="1">
            <a:off x="3079171" y="3335949"/>
            <a:ext cx="2844439" cy="394015"/>
          </a:xfrm>
          <a:prstGeom prst="straightConnector1">
            <a:avLst/>
          </a:prstGeom>
          <a:noFill/>
          <a:ln w="28575" cap="flat" cmpd="sng" algn="ctr">
            <a:solidFill>
              <a:srgbClr val="C00000"/>
            </a:solidFill>
            <a:prstDash val="soli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60968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</a:t>
            </a:r>
            <a:r>
              <a:rPr lang="ru-RU" dirty="0" smtClean="0"/>
              <a:t>поверх</a:t>
            </a:r>
            <a:r>
              <a:rPr lang="en-US" dirty="0" smtClean="0"/>
              <a:t> HTTP</a:t>
            </a:r>
            <a:endParaRPr lang="ru-RU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5252777"/>
              </p:ext>
            </p:extLst>
          </p:nvPr>
        </p:nvGraphicFramePr>
        <p:xfrm>
          <a:off x="678456" y="1690688"/>
          <a:ext cx="11118850" cy="46939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467670">
                  <a:extLst>
                    <a:ext uri="{9D8B030D-6E8A-4147-A177-3AD203B41FA5}">
                      <a16:colId xmlns:a16="http://schemas.microsoft.com/office/drawing/2014/main" val="548448085"/>
                    </a:ext>
                  </a:extLst>
                </a:gridCol>
                <a:gridCol w="8651180">
                  <a:extLst>
                    <a:ext uri="{9D8B030D-6E8A-4147-A177-3AD203B41FA5}">
                      <a16:colId xmlns:a16="http://schemas.microsoft.com/office/drawing/2014/main" val="1248282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</a:rPr>
                        <a:t>Идентификаторы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URLs</a:t>
                      </a:r>
                      <a:r>
                        <a:rPr lang="en-US" sz="1600" dirty="0" smtClean="0">
                          <a:latin typeface="+mn-lt"/>
                        </a:rPr>
                        <a:t>:</a:t>
                      </a:r>
                    </a:p>
                    <a:p>
                      <a:r>
                        <a:rPr lang="en-US" sz="1600" dirty="0" smtClean="0">
                          <a:latin typeface="+mn-lt"/>
                        </a:rPr>
                        <a:t>/categories, /categories/2/, /categories/2/products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658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+mn-lt"/>
                        </a:rPr>
                        <a:t>CRUD</a:t>
                      </a:r>
                      <a:r>
                        <a:rPr lang="ru-RU" sz="1600" dirty="0" smtClean="0">
                          <a:latin typeface="+mn-lt"/>
                        </a:rPr>
                        <a:t>-операции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HTTP Verbs</a:t>
                      </a:r>
                      <a:r>
                        <a:rPr lang="en-US" sz="1600" dirty="0" smtClean="0">
                          <a:latin typeface="+mn-lt"/>
                        </a:rPr>
                        <a:t>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smtClean="0">
                          <a:latin typeface="+mn-lt"/>
                        </a:rPr>
                        <a:t>Create</a:t>
                      </a:r>
                      <a:r>
                        <a:rPr lang="en-US" sz="1600" baseline="0" dirty="0" smtClean="0">
                          <a:latin typeface="+mn-lt"/>
                        </a:rPr>
                        <a:t> </a:t>
                      </a:r>
                      <a:r>
                        <a:rPr lang="en-US" sz="1600" baseline="0" dirty="0" smtClean="0">
                          <a:latin typeface="+mn-lt"/>
                          <a:sym typeface="Symbol" panose="05050102010706020507" pitchFamily="18" charset="2"/>
                        </a:rPr>
                        <a:t> POST</a:t>
                      </a:r>
                      <a:endParaRPr lang="en-US" sz="1600" baseline="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Read </a:t>
                      </a:r>
                      <a:r>
                        <a:rPr lang="en-US" sz="1600" baseline="0" dirty="0" smtClean="0">
                          <a:latin typeface="+mn-lt"/>
                          <a:sym typeface="Symbol" panose="05050102010706020507" pitchFamily="18" charset="2"/>
                        </a:rPr>
                        <a:t> GET</a:t>
                      </a:r>
                      <a:endParaRPr lang="en-US" sz="1600" baseline="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Update </a:t>
                      </a:r>
                      <a:r>
                        <a:rPr lang="en-US" sz="1600" baseline="0" dirty="0" smtClean="0">
                          <a:latin typeface="+mn-lt"/>
                          <a:sym typeface="Symbol" panose="05050102010706020507" pitchFamily="18" charset="2"/>
                        </a:rPr>
                        <a:t> PUT</a:t>
                      </a:r>
                      <a:endParaRPr lang="en-US" sz="1600" baseline="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600" baseline="0" dirty="0" smtClean="0">
                          <a:latin typeface="+mn-lt"/>
                        </a:rPr>
                        <a:t>Delete </a:t>
                      </a:r>
                      <a:r>
                        <a:rPr lang="en-US" sz="1600" baseline="0" dirty="0" smtClean="0">
                          <a:latin typeface="+mn-lt"/>
                          <a:sym typeface="Symbol" panose="05050102010706020507" pitchFamily="18" charset="2"/>
                        </a:rPr>
                        <a:t> DELETE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52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</a:rPr>
                        <a:t>Метаданные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HTTP</a:t>
                      </a:r>
                      <a:r>
                        <a:rPr lang="en-US" sz="1600" b="1" baseline="0" dirty="0" smtClean="0">
                          <a:latin typeface="+mn-lt"/>
                        </a:rPr>
                        <a:t> headers</a:t>
                      </a:r>
                      <a:r>
                        <a:rPr lang="en-US" sz="1600" baseline="0" dirty="0" smtClean="0">
                          <a:latin typeface="+mn-lt"/>
                        </a:rPr>
                        <a:t>: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 smtClean="0">
                          <a:latin typeface="+mn-lt"/>
                        </a:rPr>
                        <a:t>ETag</a:t>
                      </a:r>
                      <a:r>
                        <a:rPr lang="en-US" sz="1600" dirty="0" smtClean="0">
                          <a:latin typeface="+mn-lt"/>
                        </a:rPr>
                        <a:t>: "18099fbe-ec69-428a-be49-1068c7faec8a" 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Cache-Control: max-age=3600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54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</a:rPr>
                        <a:t>Представление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MIME Types</a:t>
                      </a:r>
                      <a:r>
                        <a:rPr lang="en-US" sz="1600" dirty="0" smtClean="0">
                          <a:latin typeface="+mn-lt"/>
                        </a:rPr>
                        <a:t>:</a:t>
                      </a:r>
                    </a:p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Accept: text/plain</a:t>
                      </a:r>
                    </a:p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Content-Type: </a:t>
                      </a:r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+mn-lt"/>
                        </a:rPr>
                        <a:t>application/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json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+mn-lt"/>
                        </a:rPr>
                        <a:t>;</a:t>
                      </a:r>
                      <a:endParaRPr lang="en-US" sz="1600" dirty="0" smtClean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00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>
                          <a:latin typeface="+mn-lt"/>
                        </a:rPr>
                        <a:t>Результат</a:t>
                      </a:r>
                      <a:endParaRPr lang="ru-RU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+mn-lt"/>
                        </a:rPr>
                        <a:t>Status Codes</a:t>
                      </a:r>
                      <a:r>
                        <a:rPr lang="en-US" sz="1600" dirty="0" smtClean="0">
                          <a:latin typeface="+mn-lt"/>
                        </a:rPr>
                        <a:t>:</a:t>
                      </a:r>
                    </a:p>
                    <a:p>
                      <a:r>
                        <a:rPr lang="en-US" sz="1600" dirty="0" smtClean="0">
                          <a:latin typeface="+mn-lt"/>
                        </a:rPr>
                        <a:t>200 OK</a:t>
                      </a:r>
                    </a:p>
                    <a:p>
                      <a:r>
                        <a:rPr lang="en-US" sz="1600" dirty="0" smtClean="0">
                          <a:latin typeface="+mn-lt"/>
                        </a:rPr>
                        <a:t>201 Created</a:t>
                      </a:r>
                    </a:p>
                    <a:p>
                      <a:r>
                        <a:rPr lang="en-US" sz="1600" dirty="0" smtClean="0">
                          <a:latin typeface="+mn-lt"/>
                        </a:rPr>
                        <a:t>404 Not Found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92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49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Проектирование</a:t>
            </a:r>
            <a:r>
              <a:rPr lang="fr-FR" smtClean="0"/>
              <a:t>: CRUD &amp; Identifier</a:t>
            </a:r>
            <a:endParaRPr lang="ru-RU" dirty="0"/>
          </a:p>
        </p:txBody>
      </p:sp>
      <p:sp>
        <p:nvSpPr>
          <p:cNvPr id="3" name="Content Placeholder 4"/>
          <p:cNvSpPr txBox="1">
            <a:spLocks/>
          </p:cNvSpPr>
          <p:nvPr/>
        </p:nvSpPr>
        <p:spPr>
          <a:xfrm>
            <a:off x="472321" y="1951946"/>
            <a:ext cx="4279294" cy="4089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 smtClean="0"/>
              <a:t>Глаголы == плохо</a:t>
            </a: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/dog/</a:t>
            </a:r>
            <a:r>
              <a:rPr lang="en-US" sz="2400" b="1" strike="sngStrike" dirty="0" err="1" smtClean="0">
                <a:solidFill>
                  <a:srgbClr val="FF3366"/>
                </a:solidFill>
              </a:rPr>
              <a:t>getByName</a:t>
            </a:r>
            <a:r>
              <a:rPr lang="en-US" sz="2400" dirty="0" smtClean="0"/>
              <a:t>/Rex</a:t>
            </a:r>
          </a:p>
          <a:p>
            <a:r>
              <a:rPr lang="ru-RU" sz="2400" dirty="0" smtClean="0"/>
              <a:t>Существительные == хорошо</a:t>
            </a: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GET: /</a:t>
            </a:r>
            <a:r>
              <a:rPr lang="en-US" sz="2400" b="1" dirty="0" smtClean="0">
                <a:solidFill>
                  <a:srgbClr val="FF3366"/>
                </a:solidFill>
              </a:rPr>
              <a:t>dog</a:t>
            </a:r>
            <a:r>
              <a:rPr lang="en-US" sz="2400" dirty="0" smtClean="0"/>
              <a:t>/Rex</a:t>
            </a:r>
          </a:p>
          <a:p>
            <a:r>
              <a:rPr lang="ru-RU" sz="2400" dirty="0" smtClean="0"/>
              <a:t>Множественность еще лучше</a:t>
            </a:r>
            <a:endParaRPr lang="en-US" sz="240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GET: /</a:t>
            </a:r>
            <a:r>
              <a:rPr lang="en-US" sz="2400" b="1" dirty="0" smtClean="0">
                <a:solidFill>
                  <a:srgbClr val="FF3366"/>
                </a:solidFill>
              </a:rPr>
              <a:t>dogs</a:t>
            </a:r>
            <a:r>
              <a:rPr lang="en-US" sz="2400" dirty="0" smtClean="0"/>
              <a:t>/Rex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/>
              <a:t>	GET: /</a:t>
            </a:r>
            <a:r>
              <a:rPr lang="en-US" sz="2400" b="1" dirty="0" smtClean="0">
                <a:solidFill>
                  <a:srgbClr val="FF3366"/>
                </a:solidFill>
              </a:rPr>
              <a:t>dogs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0324"/>
              </p:ext>
            </p:extLst>
          </p:nvPr>
        </p:nvGraphicFramePr>
        <p:xfrm>
          <a:off x="5100549" y="2269346"/>
          <a:ext cx="686465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2931">
                  <a:extLst>
                    <a:ext uri="{9D8B030D-6E8A-4147-A177-3AD203B41FA5}">
                      <a16:colId xmlns:a16="http://schemas.microsoft.com/office/drawing/2014/main" val="1179156722"/>
                    </a:ext>
                  </a:extLst>
                </a:gridCol>
                <a:gridCol w="1372931">
                  <a:extLst>
                    <a:ext uri="{9D8B030D-6E8A-4147-A177-3AD203B41FA5}">
                      <a16:colId xmlns:a16="http://schemas.microsoft.com/office/drawing/2014/main" val="16816440"/>
                    </a:ext>
                  </a:extLst>
                </a:gridCol>
                <a:gridCol w="1372931">
                  <a:extLst>
                    <a:ext uri="{9D8B030D-6E8A-4147-A177-3AD203B41FA5}">
                      <a16:colId xmlns:a16="http://schemas.microsoft.com/office/drawing/2014/main" val="2986801860"/>
                    </a:ext>
                  </a:extLst>
                </a:gridCol>
                <a:gridCol w="1372931">
                  <a:extLst>
                    <a:ext uri="{9D8B030D-6E8A-4147-A177-3AD203B41FA5}">
                      <a16:colId xmlns:a16="http://schemas.microsoft.com/office/drawing/2014/main" val="4152606100"/>
                    </a:ext>
                  </a:extLst>
                </a:gridCol>
                <a:gridCol w="1372931">
                  <a:extLst>
                    <a:ext uri="{9D8B030D-6E8A-4147-A177-3AD203B41FA5}">
                      <a16:colId xmlns:a16="http://schemas.microsoft.com/office/drawing/2014/main" val="26472820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Ресурсы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POST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(create)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GET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(read)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PUT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(update)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DELETE</a:t>
                      </a:r>
                    </a:p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(delete)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425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/dogs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Новый</a:t>
                      </a:r>
                    </a:p>
                    <a:p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Список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dogs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>
                          <a:solidFill>
                            <a:schemeClr val="tx1"/>
                          </a:solidFill>
                        </a:rPr>
                        <a:t>Множ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обновление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dogs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Удалить все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dogs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090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/dogs/rex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ru-RU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Один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dog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с именем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Rex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Если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</a:rPr>
                        <a:t> есть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Rex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– обновить 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>
                          <a:solidFill>
                            <a:schemeClr val="tx1"/>
                          </a:solidFill>
                        </a:rPr>
                        <a:t>Удалить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Rex</a:t>
                      </a:r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442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5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Проблемы </a:t>
            </a:r>
            <a:r>
              <a:rPr lang="en-US" dirty="0" smtClean="0"/>
              <a:t>REST</a:t>
            </a:r>
            <a:endParaRPr lang="ru-RU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825625"/>
            <a:ext cx="767715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Это не стандарт</a:t>
            </a:r>
            <a:r>
              <a:rPr lang="en-US" dirty="0" smtClean="0"/>
              <a:t>!</a:t>
            </a:r>
            <a:endParaRPr lang="en-US" dirty="0"/>
          </a:p>
          <a:p>
            <a:pPr lvl="1"/>
            <a:r>
              <a:rPr lang="ru-RU" dirty="0" smtClean="0"/>
              <a:t>Нет схем </a:t>
            </a:r>
            <a:r>
              <a:rPr lang="en-US" dirty="0" smtClean="0"/>
              <a:t>/ </a:t>
            </a:r>
            <a:r>
              <a:rPr lang="ru-RU" dirty="0" smtClean="0"/>
              <a:t>метаданных</a:t>
            </a:r>
            <a:endParaRPr lang="en-US" dirty="0"/>
          </a:p>
          <a:p>
            <a:pPr lvl="1"/>
            <a:r>
              <a:rPr lang="ru-RU" dirty="0" smtClean="0"/>
              <a:t>Не стандартизован формат передачи данных</a:t>
            </a:r>
            <a:endParaRPr lang="en-US" dirty="0"/>
          </a:p>
          <a:p>
            <a:pPr lvl="1"/>
            <a:r>
              <a:rPr lang="ru-RU" dirty="0" smtClean="0"/>
              <a:t>Нет конкретного соглашения по </a:t>
            </a:r>
            <a:r>
              <a:rPr lang="en-US" dirty="0" smtClean="0"/>
              <a:t>HTTP verbs </a:t>
            </a:r>
            <a:r>
              <a:rPr lang="en-US" dirty="0"/>
              <a:t>/ </a:t>
            </a:r>
            <a:r>
              <a:rPr lang="ru-RU" dirty="0" smtClean="0"/>
              <a:t>идентификаторам </a:t>
            </a:r>
            <a:r>
              <a:rPr lang="en-US" dirty="0" smtClean="0"/>
              <a:t>/ </a:t>
            </a:r>
            <a:r>
              <a:rPr lang="ru-RU" dirty="0" smtClean="0"/>
              <a:t>параметрам </a:t>
            </a:r>
            <a:r>
              <a:rPr lang="en-US" dirty="0" smtClean="0"/>
              <a:t>/ </a:t>
            </a:r>
            <a:r>
              <a:rPr lang="ru-RU" dirty="0" smtClean="0"/>
              <a:t>возвращаемым значениям </a:t>
            </a:r>
            <a:r>
              <a:rPr lang="en-US" dirty="0" smtClean="0"/>
              <a:t>/ 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…</a:t>
            </a:r>
          </a:p>
          <a:p>
            <a:endParaRPr lang="en-US" dirty="0"/>
          </a:p>
          <a:p>
            <a:r>
              <a:rPr lang="ru-RU" dirty="0" smtClean="0"/>
              <a:t>Хорошо для манипулированию ресурсами, но плохо для процедур (сложных операций)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ru-RU" dirty="0" smtClean="0"/>
              <a:t>Как реализовать </a:t>
            </a:r>
            <a:r>
              <a:rPr lang="en-US" b="1" dirty="0" err="1" smtClean="0"/>
              <a:t>StartReceiptProcessing</a:t>
            </a:r>
            <a:r>
              <a:rPr lang="en-US" b="1" dirty="0" smtClean="0"/>
              <a:t>(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receptId</a:t>
            </a:r>
            <a:r>
              <a:rPr lang="en-US" b="1" dirty="0"/>
              <a:t>)</a:t>
            </a:r>
          </a:p>
          <a:p>
            <a:endParaRPr lang="en-US" dirty="0"/>
          </a:p>
          <a:p>
            <a:r>
              <a:rPr lang="ru-RU" dirty="0" smtClean="0"/>
              <a:t>Нет стандартного решения для получения части коллекции ресурсов (фильтрация):</a:t>
            </a:r>
            <a:endParaRPr lang="en-US" dirty="0"/>
          </a:p>
          <a:p>
            <a:pPr lvl="1"/>
            <a:r>
              <a:rPr lang="ru-RU" dirty="0"/>
              <a:t>и</a:t>
            </a:r>
            <a:r>
              <a:rPr lang="ru-RU" dirty="0" smtClean="0"/>
              <a:t>ли один</a:t>
            </a:r>
            <a:r>
              <a:rPr lang="en-US" dirty="0" smtClean="0"/>
              <a:t> (/</a:t>
            </a:r>
            <a:r>
              <a:rPr lang="en-US" dirty="0"/>
              <a:t>receipts/1246) </a:t>
            </a:r>
          </a:p>
          <a:p>
            <a:pPr lvl="1"/>
            <a:r>
              <a:rPr lang="ru-RU" dirty="0" smtClean="0"/>
              <a:t>или все </a:t>
            </a:r>
            <a:r>
              <a:rPr lang="en-US" dirty="0" smtClean="0"/>
              <a:t>(/</a:t>
            </a:r>
            <a:r>
              <a:rPr lang="en-US" dirty="0"/>
              <a:t>receipts)</a:t>
            </a:r>
          </a:p>
          <a:p>
            <a:endParaRPr lang="ru-RU" dirty="0"/>
          </a:p>
        </p:txBody>
      </p:sp>
      <p:sp>
        <p:nvSpPr>
          <p:cNvPr id="5" name="Rectangle 3"/>
          <p:cNvSpPr/>
          <p:nvPr/>
        </p:nvSpPr>
        <p:spPr>
          <a:xfrm>
            <a:off x="8937266" y="1893908"/>
            <a:ext cx="2175288" cy="128661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Chevron">
              <a:avLst/>
            </a:prstTxWarp>
            <a:spAutoFit/>
          </a:bodyPr>
          <a:lstStyle/>
          <a:p>
            <a:pPr algn="ctr"/>
            <a:r>
              <a:rPr lang="en-US" sz="5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REST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377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OpenAPI</a:t>
            </a:r>
            <a:r>
              <a:rPr lang="en-US" dirty="0" smtClean="0"/>
              <a:t> / Swagger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1825625"/>
            <a:ext cx="4917621" cy="4351338"/>
          </a:xfrm>
        </p:spPr>
        <p:txBody>
          <a:bodyPr/>
          <a:lstStyle/>
          <a:p>
            <a:r>
              <a:rPr lang="ru-RU" dirty="0" smtClean="0"/>
              <a:t>Спецификация </a:t>
            </a:r>
            <a:r>
              <a:rPr lang="en-US" dirty="0" smtClean="0"/>
              <a:t>endpoints</a:t>
            </a:r>
          </a:p>
          <a:p>
            <a:pPr lvl="1"/>
            <a:r>
              <a:rPr lang="ru-RU" dirty="0" smtClean="0"/>
              <a:t>пути</a:t>
            </a:r>
          </a:p>
          <a:p>
            <a:pPr lvl="1"/>
            <a:r>
              <a:rPr lang="ru-RU" dirty="0" smtClean="0"/>
              <a:t>параметры</a:t>
            </a:r>
          </a:p>
          <a:p>
            <a:pPr lvl="1"/>
            <a:r>
              <a:rPr lang="ru-RU" dirty="0" smtClean="0"/>
              <a:t>ответы </a:t>
            </a:r>
          </a:p>
          <a:p>
            <a:r>
              <a:rPr lang="ru-RU" dirty="0" smtClean="0"/>
              <a:t>Описание типов</a:t>
            </a:r>
          </a:p>
          <a:p>
            <a:pPr lvl="1"/>
            <a:r>
              <a:rPr lang="en-US" dirty="0" smtClean="0"/>
              <a:t>JSON</a:t>
            </a:r>
            <a:r>
              <a:rPr lang="en-US" dirty="0" smtClean="0"/>
              <a:t> Schema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646468" y="597602"/>
            <a:ext cx="3839513" cy="604780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openapi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"3.0.1"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"WebApplication2 | v1"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"1.0.0"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servers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"http://localhost:5184"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],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paths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/{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],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[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"int32"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],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responses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"200"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"OK"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application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"$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schemas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 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 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788980" y="1599958"/>
            <a:ext cx="2108269" cy="3554819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components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schemas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Category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categoryId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"int32"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},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categoryName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},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},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picture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{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nullable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2E75B6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kumimoji="0" lang="ru-RU" altLang="ru-RU" sz="9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  <a:b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},</a:t>
            </a:r>
            <a:endParaRPr kumimoji="0" lang="ru-RU" altLang="ru-RU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3977" y="5154777"/>
            <a:ext cx="28200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https://www.openapis.org</a:t>
            </a:r>
            <a:r>
              <a:rPr lang="en-US" dirty="0" smtClean="0">
                <a:hlinkClick r:id="rId2"/>
              </a:rPr>
              <a:t>/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567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Data Protocol (</a:t>
            </a:r>
            <a:r>
              <a:rPr lang="en-US" dirty="0" err="1"/>
              <a:t>Odata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199" y="1825625"/>
            <a:ext cx="6724907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Основан и расширяет</a:t>
            </a:r>
            <a:r>
              <a:rPr lang="en-US" dirty="0" smtClean="0"/>
              <a:t> </a:t>
            </a:r>
            <a:r>
              <a:rPr lang="en-US" dirty="0"/>
              <a:t>RESTful APIs</a:t>
            </a:r>
          </a:p>
          <a:p>
            <a:endParaRPr lang="en-US" dirty="0"/>
          </a:p>
          <a:p>
            <a:r>
              <a:rPr lang="en-US" dirty="0" smtClean="0"/>
              <a:t>SQL-</a:t>
            </a:r>
            <a:r>
              <a:rPr lang="ru-RU" dirty="0" smtClean="0"/>
              <a:t>подобный язык фильтрации (запросов)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nn-NO" sz="1733" dirty="0"/>
              <a:t>/Products?$filter=Price lt 10.00 </a:t>
            </a:r>
          </a:p>
          <a:p>
            <a:pPr lvl="1"/>
            <a:r>
              <a:rPr lang="nn-NO" sz="1733" dirty="0"/>
              <a:t>/Products?</a:t>
            </a:r>
            <a:r>
              <a:rPr lang="en-US" sz="1733" dirty="0"/>
              <a:t>$select=</a:t>
            </a:r>
            <a:r>
              <a:rPr lang="en-US" sz="1733" dirty="0" err="1"/>
              <a:t>Rating,ReleaseDate</a:t>
            </a:r>
            <a:endParaRPr lang="en-US" sz="1733" dirty="0"/>
          </a:p>
          <a:p>
            <a:pPr lvl="1"/>
            <a:r>
              <a:rPr lang="en-US" sz="1733" dirty="0"/>
              <a:t>/Products/$count</a:t>
            </a:r>
          </a:p>
          <a:p>
            <a:pPr lvl="1"/>
            <a:endParaRPr lang="en-US" dirty="0"/>
          </a:p>
          <a:p>
            <a:r>
              <a:rPr lang="ru-RU" dirty="0" smtClean="0"/>
              <a:t>Определение метаданных</a:t>
            </a:r>
          </a:p>
          <a:p>
            <a:pPr lvl="1"/>
            <a:r>
              <a:rPr lang="en-US" dirty="0"/>
              <a:t>OData Common Schema Definition Language (CSDL</a:t>
            </a:r>
            <a:r>
              <a:rPr lang="en-US" dirty="0" smtClean="0"/>
              <a:t>)</a:t>
            </a:r>
            <a:endParaRPr lang="ru-RU" dirty="0" smtClean="0"/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docs.oasis-open.org/odata/odata-csdl-xml/v4.01/odata-csdl-xml-v4.01.html</a:t>
            </a:r>
            <a:r>
              <a:rPr lang="ru-RU" dirty="0" smtClean="0"/>
              <a:t> </a:t>
            </a:r>
            <a:endParaRPr lang="en-US" dirty="0"/>
          </a:p>
          <a:p>
            <a:endParaRPr lang="en-US" dirty="0"/>
          </a:p>
          <a:p>
            <a:r>
              <a:rPr lang="ru-RU" dirty="0" smtClean="0"/>
              <a:t>Открытая спецификация</a:t>
            </a:r>
            <a:endParaRPr lang="en-US" dirty="0"/>
          </a:p>
          <a:p>
            <a:pPr lvl="1"/>
            <a:r>
              <a:rPr lang="ru-RU" dirty="0" smtClean="0"/>
              <a:t>Начиная с версии </a:t>
            </a:r>
            <a:r>
              <a:rPr lang="en-US" dirty="0" smtClean="0"/>
              <a:t>4.0 </a:t>
            </a:r>
            <a:r>
              <a:rPr lang="ru-RU" dirty="0" smtClean="0"/>
              <a:t>стандартизуется </a:t>
            </a:r>
            <a:r>
              <a:rPr lang="en-US" dirty="0" smtClean="0"/>
              <a:t>OASIS</a:t>
            </a:r>
            <a:endParaRPr lang="en-US" dirty="0"/>
          </a:p>
          <a:p>
            <a:endParaRPr lang="ru-RU" dirty="0"/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440727" y="1690688"/>
            <a:ext cx="7790213" cy="45110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ru-R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0535" y="1857017"/>
            <a:ext cx="923925" cy="91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563107" y="3255093"/>
            <a:ext cx="2733697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http://www.odata.org/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63107" y="4584750"/>
            <a:ext cx="38529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Примеры</a:t>
            </a:r>
            <a:r>
              <a:rPr lang="en-US" dirty="0" smtClean="0"/>
              <a:t>: </a:t>
            </a:r>
          </a:p>
          <a:p>
            <a:r>
              <a:rPr lang="en-US" dirty="0" smtClean="0">
                <a:hlinkClick r:id="rId5"/>
              </a:rPr>
              <a:t>http</a:t>
            </a:r>
            <a:r>
              <a:rPr lang="en-US" dirty="0">
                <a:hlinkClick r:id="rId5"/>
              </a:rPr>
              <a:t>://www.odata.org/odata-services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23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7"/>
            <a:ext cx="4997605" cy="4857069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Сервис – компонент ПО, работающий в распределенной среде</a:t>
            </a:r>
          </a:p>
          <a:p>
            <a:endParaRPr lang="en-US" dirty="0"/>
          </a:p>
          <a:p>
            <a:r>
              <a:rPr lang="ru-RU" dirty="0" smtClean="0"/>
              <a:t>Основные программные модели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Remote procedure call (RPC)</a:t>
            </a:r>
          </a:p>
          <a:p>
            <a:pPr lvl="1"/>
            <a:r>
              <a:rPr lang="en-US" dirty="0"/>
              <a:t>Distributed objects</a:t>
            </a:r>
          </a:p>
          <a:p>
            <a:pPr lvl="1"/>
            <a:r>
              <a:rPr lang="en-US" dirty="0"/>
              <a:t>Message transfer</a:t>
            </a:r>
          </a:p>
          <a:p>
            <a:pPr lvl="1"/>
            <a:r>
              <a:rPr lang="en-US" dirty="0"/>
              <a:t>Resources manipulation</a:t>
            </a:r>
          </a:p>
          <a:p>
            <a:endParaRPr lang="ru-RU" dirty="0" smtClean="0"/>
          </a:p>
          <a:p>
            <a:r>
              <a:rPr lang="ru-RU" dirty="0" smtClean="0"/>
              <a:t>Основные стандарты</a:t>
            </a:r>
            <a:r>
              <a:rPr lang="en-US" dirty="0" smtClean="0"/>
              <a:t> / </a:t>
            </a:r>
            <a:r>
              <a:rPr lang="ru-RU" dirty="0" smtClean="0"/>
              <a:t>протоколы</a:t>
            </a:r>
            <a:endParaRPr lang="en-US" dirty="0"/>
          </a:p>
          <a:p>
            <a:pPr lvl="1"/>
            <a:r>
              <a:rPr lang="en-US" dirty="0" smtClean="0"/>
              <a:t>RPC</a:t>
            </a:r>
            <a:endParaRPr lang="en-US" dirty="0"/>
          </a:p>
          <a:p>
            <a:pPr lvl="2"/>
            <a:r>
              <a:rPr lang="en-US" dirty="0" smtClean="0"/>
              <a:t>SOAP </a:t>
            </a:r>
            <a:r>
              <a:rPr lang="ru-RU" dirty="0" smtClean="0"/>
              <a:t>и</a:t>
            </a:r>
            <a:r>
              <a:rPr lang="en-US" dirty="0" smtClean="0"/>
              <a:t> WS-*</a:t>
            </a:r>
            <a:r>
              <a:rPr lang="ru-RU" dirty="0" smtClean="0"/>
              <a:t> стандарты</a:t>
            </a:r>
          </a:p>
          <a:p>
            <a:pPr lvl="2"/>
            <a:r>
              <a:rPr lang="en-US" dirty="0" err="1" smtClean="0"/>
              <a:t>gRPC</a:t>
            </a:r>
            <a:endParaRPr lang="ru-RU" dirty="0" smtClean="0"/>
          </a:p>
          <a:p>
            <a:pPr lvl="2"/>
            <a:r>
              <a:rPr lang="en-US" dirty="0" err="1"/>
              <a:t>GraphQL</a:t>
            </a:r>
            <a:endParaRPr lang="en-US" dirty="0"/>
          </a:p>
          <a:p>
            <a:pPr lvl="1"/>
            <a:r>
              <a:rPr lang="en-US" dirty="0" smtClean="0"/>
              <a:t>REST</a:t>
            </a:r>
          </a:p>
          <a:p>
            <a:pPr lvl="2"/>
            <a:r>
              <a:rPr lang="en-US" dirty="0" err="1" smtClean="0"/>
              <a:t>OpenAPI</a:t>
            </a:r>
            <a:r>
              <a:rPr lang="en-US" dirty="0" smtClean="0"/>
              <a:t> / Swagger</a:t>
            </a:r>
          </a:p>
          <a:p>
            <a:pPr lvl="2"/>
            <a:r>
              <a:rPr lang="en-US" dirty="0" smtClean="0"/>
              <a:t>OData</a:t>
            </a:r>
            <a:endParaRPr lang="en-US" dirty="0"/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Сервисы и </a:t>
            </a:r>
            <a:r>
              <a:rPr lang="en-US" sz="4000" dirty="0" smtClean="0"/>
              <a:t>Service-Oriented Architecture (SOA)</a:t>
            </a:r>
            <a:endParaRPr lang="ru-RU" sz="4000" dirty="0"/>
          </a:p>
        </p:txBody>
      </p:sp>
      <p:pic>
        <p:nvPicPr>
          <p:cNvPr id="7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23"/>
          <a:stretch/>
        </p:blipFill>
        <p:spPr>
          <a:xfrm>
            <a:off x="617764" y="3807279"/>
            <a:ext cx="2971800" cy="27894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1437729"/>
            <a:ext cx="98951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Термин «сервис» (в контексте архитектуры ПО вообще, и в архитектуре, ориентированной на сервисы) </a:t>
            </a:r>
            <a:r>
              <a:rPr lang="ru-RU" dirty="0"/>
              <a:t>относится к функциональности </a:t>
            </a:r>
            <a:r>
              <a:rPr lang="ru-RU" dirty="0" smtClean="0"/>
              <a:t>ПО или </a:t>
            </a:r>
            <a:r>
              <a:rPr lang="ru-RU" dirty="0"/>
              <a:t>набору функциональных возможностей </a:t>
            </a:r>
            <a:r>
              <a:rPr lang="ru-RU" dirty="0" smtClean="0"/>
              <a:t>ПО (таких </a:t>
            </a:r>
            <a:r>
              <a:rPr lang="ru-RU" dirty="0"/>
              <a:t>как поиск указанной информации или выполнение набора операций), которые </a:t>
            </a:r>
            <a:r>
              <a:rPr lang="ru-RU" b="1" dirty="0"/>
              <a:t>разные клиенты </a:t>
            </a:r>
            <a:r>
              <a:rPr lang="ru-RU" dirty="0"/>
              <a:t>могут повторно </a:t>
            </a:r>
            <a:r>
              <a:rPr lang="ru-RU" b="1" dirty="0"/>
              <a:t>использовать для различных целей</a:t>
            </a:r>
            <a:r>
              <a:rPr lang="ru-RU" dirty="0"/>
              <a:t>, вместе с политиками, которые должны контролировать его использование (например, на основе личности клиента, запрашивающего услугу).</a:t>
            </a:r>
            <a:r>
              <a:rPr lang="ru-RU" dirty="0" smtClean="0"/>
              <a:t> </a:t>
            </a:r>
          </a:p>
          <a:p>
            <a:pPr algn="r"/>
            <a:r>
              <a:rPr lang="ru-RU" dirty="0">
                <a:hlinkClick r:id="rId3"/>
              </a:rPr>
              <a:t>https://en.wikipedia.org/wiki/Service_(systems_architecture)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253593" y="4278681"/>
            <a:ext cx="74458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Сервис-ориентированная </a:t>
            </a:r>
            <a:r>
              <a:rPr lang="ru-RU" dirty="0"/>
              <a:t>архитектура (SOA) - это архитектурный стиль, который фокусируется на отдельных сервисах, а не на монолитном дизайне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Сервис – это </a:t>
            </a:r>
            <a:r>
              <a:rPr lang="ru-RU" dirty="0"/>
              <a:t>отдельная функциональная единица, доступ к которой можно получить удаленно, а также </a:t>
            </a:r>
            <a:r>
              <a:rPr lang="ru-RU" dirty="0" smtClean="0"/>
              <a:t>использовать </a:t>
            </a:r>
            <a:r>
              <a:rPr lang="ru-RU" dirty="0"/>
              <a:t>и </a:t>
            </a:r>
            <a:r>
              <a:rPr lang="ru-RU" dirty="0" smtClean="0"/>
              <a:t>обновлять независимо (например</a:t>
            </a:r>
            <a:r>
              <a:rPr lang="ru-RU" dirty="0"/>
              <a:t>, получать выписку по кредитной карте </a:t>
            </a:r>
            <a:r>
              <a:rPr lang="ru-RU" dirty="0" smtClean="0"/>
              <a:t>онлайн).</a:t>
            </a:r>
          </a:p>
          <a:p>
            <a:pPr algn="r"/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en.wikipedia.org/wiki/Service-oriented_architecture</a:t>
            </a:r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32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(как использовать)?</a:t>
            </a:r>
            <a:endParaRPr lang="ru-RU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0158531"/>
              </p:ext>
            </p:extLst>
          </p:nvPr>
        </p:nvGraphicFramePr>
        <p:xfrm>
          <a:off x="618600" y="1801203"/>
          <a:ext cx="7230629" cy="3162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Группа 16"/>
          <p:cNvGrpSpPr/>
          <p:nvPr/>
        </p:nvGrpSpPr>
        <p:grpSpPr>
          <a:xfrm>
            <a:off x="8576675" y="1534869"/>
            <a:ext cx="2777125" cy="2447899"/>
            <a:chOff x="1328805" y="2724340"/>
            <a:chExt cx="2777125" cy="2447899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97954" y="2724340"/>
              <a:ext cx="723375" cy="701281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28805" y="3641094"/>
              <a:ext cx="346581" cy="621545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76857" y="2856929"/>
              <a:ext cx="629073" cy="869347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97954" y="4479506"/>
              <a:ext cx="791695" cy="692733"/>
            </a:xfrm>
            <a:prstGeom prst="rect">
              <a:avLst/>
            </a:prstGeom>
          </p:spPr>
        </p:pic>
        <p:cxnSp>
          <p:nvCxnSpPr>
            <p:cNvPr id="8" name="Straight Arrow Connector 8"/>
            <p:cNvCxnSpPr>
              <a:stCxn id="4" idx="3"/>
              <a:endCxn id="6" idx="1"/>
            </p:cNvCxnSpPr>
            <p:nvPr/>
          </p:nvCxnSpPr>
          <p:spPr>
            <a:xfrm>
              <a:off x="2121329" y="3074981"/>
              <a:ext cx="1355528" cy="216622"/>
            </a:xfrm>
            <a:prstGeom prst="straightConnector1">
              <a:avLst/>
            </a:prstGeom>
            <a:noFill/>
            <a:ln w="9525" cap="flat" cmpd="sng" algn="ctr">
              <a:solidFill>
                <a:srgbClr val="464547">
                  <a:shade val="95000"/>
                  <a:satMod val="105000"/>
                </a:srgbClr>
              </a:solidFill>
              <a:prstDash val="solid"/>
              <a:tailEnd type="none"/>
            </a:ln>
            <a:effectLst/>
          </p:spPr>
        </p:cxnSp>
        <p:cxnSp>
          <p:nvCxnSpPr>
            <p:cNvPr id="9" name="Straight Arrow Connector 11"/>
            <p:cNvCxnSpPr>
              <a:stCxn id="5" idx="3"/>
              <a:endCxn id="6" idx="1"/>
            </p:cNvCxnSpPr>
            <p:nvPr/>
          </p:nvCxnSpPr>
          <p:spPr>
            <a:xfrm flipV="1">
              <a:off x="1675386" y="3291603"/>
              <a:ext cx="1801471" cy="660264"/>
            </a:xfrm>
            <a:prstGeom prst="straightConnector1">
              <a:avLst/>
            </a:prstGeom>
            <a:noFill/>
            <a:ln w="9525" cap="flat" cmpd="sng" algn="ctr">
              <a:solidFill>
                <a:srgbClr val="464547">
                  <a:shade val="95000"/>
                  <a:satMod val="105000"/>
                </a:srgbClr>
              </a:solidFill>
              <a:prstDash val="solid"/>
              <a:tailEnd type="none"/>
            </a:ln>
            <a:effectLst/>
          </p:spPr>
        </p:cxnSp>
        <p:cxnSp>
          <p:nvCxnSpPr>
            <p:cNvPr id="10" name="Straight Arrow Connector 13"/>
            <p:cNvCxnSpPr>
              <a:stCxn id="7" idx="3"/>
              <a:endCxn id="6" idx="1"/>
            </p:cNvCxnSpPr>
            <p:nvPr/>
          </p:nvCxnSpPr>
          <p:spPr>
            <a:xfrm flipV="1">
              <a:off x="2189649" y="3291603"/>
              <a:ext cx="1287208" cy="1534270"/>
            </a:xfrm>
            <a:prstGeom prst="straightConnector1">
              <a:avLst/>
            </a:prstGeom>
            <a:noFill/>
            <a:ln w="9525" cap="flat" cmpd="sng" algn="ctr">
              <a:solidFill>
                <a:srgbClr val="464547">
                  <a:shade val="95000"/>
                  <a:satMod val="105000"/>
                </a:srgbClr>
              </a:solidFill>
              <a:prstDash val="solid"/>
              <a:tailEnd type="none"/>
            </a:ln>
            <a:effectLst/>
          </p:spPr>
        </p:cxnSp>
        <p:pic>
          <p:nvPicPr>
            <p:cNvPr id="11" name="Picture 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476857" y="3941367"/>
              <a:ext cx="629073" cy="869347"/>
            </a:xfrm>
            <a:prstGeom prst="rect">
              <a:avLst/>
            </a:prstGeom>
          </p:spPr>
        </p:pic>
        <p:cxnSp>
          <p:nvCxnSpPr>
            <p:cNvPr id="12" name="Straight Arrow Connector 22"/>
            <p:cNvCxnSpPr>
              <a:stCxn id="4" idx="3"/>
              <a:endCxn id="11" idx="1"/>
            </p:cNvCxnSpPr>
            <p:nvPr/>
          </p:nvCxnSpPr>
          <p:spPr>
            <a:xfrm>
              <a:off x="2121329" y="3074981"/>
              <a:ext cx="1355528" cy="1301060"/>
            </a:xfrm>
            <a:prstGeom prst="straightConnector1">
              <a:avLst/>
            </a:prstGeom>
            <a:noFill/>
            <a:ln w="9525" cap="flat" cmpd="sng" algn="ctr">
              <a:solidFill>
                <a:srgbClr val="464547">
                  <a:shade val="95000"/>
                  <a:satMod val="105000"/>
                </a:srgbClr>
              </a:solidFill>
              <a:prstDash val="solid"/>
              <a:tailEnd type="none"/>
            </a:ln>
            <a:effectLst/>
          </p:spPr>
        </p:cxnSp>
        <p:cxnSp>
          <p:nvCxnSpPr>
            <p:cNvPr id="13" name="Straight Arrow Connector 25"/>
            <p:cNvCxnSpPr>
              <a:stCxn id="5" idx="3"/>
              <a:endCxn id="11" idx="1"/>
            </p:cNvCxnSpPr>
            <p:nvPr/>
          </p:nvCxnSpPr>
          <p:spPr>
            <a:xfrm>
              <a:off x="1675386" y="3951867"/>
              <a:ext cx="1801471" cy="424174"/>
            </a:xfrm>
            <a:prstGeom prst="straightConnector1">
              <a:avLst/>
            </a:prstGeom>
            <a:noFill/>
            <a:ln w="9525" cap="flat" cmpd="sng" algn="ctr">
              <a:solidFill>
                <a:srgbClr val="464547">
                  <a:shade val="95000"/>
                  <a:satMod val="105000"/>
                </a:srgbClr>
              </a:solidFill>
              <a:prstDash val="solid"/>
              <a:tailEnd type="none"/>
            </a:ln>
            <a:effectLst/>
          </p:spPr>
        </p:cxnSp>
      </p:grpSp>
      <p:grpSp>
        <p:nvGrpSpPr>
          <p:cNvPr id="18" name="Группа 17"/>
          <p:cNvGrpSpPr/>
          <p:nvPr/>
        </p:nvGrpSpPr>
        <p:grpSpPr>
          <a:xfrm>
            <a:off x="6985549" y="5074045"/>
            <a:ext cx="3528831" cy="1226078"/>
            <a:chOff x="7048325" y="4585128"/>
            <a:chExt cx="3528831" cy="1226078"/>
          </a:xfrm>
        </p:grpSpPr>
        <p:pic>
          <p:nvPicPr>
            <p:cNvPr id="14" name="Picture 35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713476" y="4617644"/>
              <a:ext cx="863680" cy="1193562"/>
            </a:xfrm>
            <a:prstGeom prst="rect">
              <a:avLst/>
            </a:prstGeom>
          </p:spPr>
        </p:pic>
        <p:pic>
          <p:nvPicPr>
            <p:cNvPr id="15" name="Picture 3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048325" y="4585128"/>
              <a:ext cx="863680" cy="1193562"/>
            </a:xfrm>
            <a:prstGeom prst="rect">
              <a:avLst/>
            </a:prstGeom>
          </p:spPr>
        </p:pic>
        <p:sp>
          <p:nvSpPr>
            <p:cNvPr id="16" name="Left-Right Arrow 37"/>
            <p:cNvSpPr/>
            <p:nvPr/>
          </p:nvSpPr>
          <p:spPr>
            <a:xfrm>
              <a:off x="7912005" y="5092879"/>
              <a:ext cx="1669705" cy="243092"/>
            </a:xfrm>
            <a:prstGeom prst="leftRightArrow">
              <a:avLst>
                <a:gd name="adj1" fmla="val 41779"/>
                <a:gd name="adj2" fmla="val 50000"/>
              </a:avLst>
            </a:prstGeom>
            <a:gradFill rotWithShape="1">
              <a:gsLst>
                <a:gs pos="0">
                  <a:srgbClr val="CCCCCC">
                    <a:tint val="100000"/>
                    <a:shade val="100000"/>
                    <a:satMod val="130000"/>
                  </a:srgbClr>
                </a:gs>
                <a:gs pos="100000">
                  <a:srgbClr val="CCCCC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C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67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542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Компоненты сервисов</a:t>
            </a:r>
            <a:endParaRPr lang="ru-RU" dirty="0"/>
          </a:p>
        </p:txBody>
      </p:sp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6543439"/>
              </p:ext>
            </p:extLst>
          </p:nvPr>
        </p:nvGraphicFramePr>
        <p:xfrm>
          <a:off x="503960" y="2076678"/>
          <a:ext cx="11184079" cy="451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97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949BFAA-39EB-412F-A217-57DC3AC3F58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F949BFAA-39EB-412F-A217-57DC3AC3F58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0725292-04D6-4921-ADD8-C9C5C6E3D1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graphicEl>
                                              <a:dgm id="{E0725292-04D6-4921-ADD8-C9C5C6E3D1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B15214D-80D0-492E-B794-DE47B40A0A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DB15214D-80D0-492E-B794-DE47B40A0A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CFCA465-6587-4A18-AC2E-40F892EFF0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graphicEl>
                                              <a:dgm id="{2CFCA465-6587-4A18-AC2E-40F892EFF0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34F6397-614F-4DB6-8538-693E116E85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graphicEl>
                                              <a:dgm id="{234F6397-614F-4DB6-8538-693E116E85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60A473-3F7C-4159-B689-8D9451111D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4060A473-3F7C-4159-B689-8D9451111D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B375660-0BEF-48DE-BD3B-3E29456CB5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EB375660-0BEF-48DE-BD3B-3E29456CB5E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00D7649-C976-48D8-AB1B-A202490E01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graphicEl>
                                              <a:dgm id="{400D7649-C976-48D8-AB1B-A202490E01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CEDB2F1-7530-445D-90A0-AC01F96330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graphicEl>
                                              <a:dgm id="{FCEDB2F1-7530-445D-90A0-AC01F96330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CC7FE16-5A72-4C69-9674-3F45EFDA45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graphicEl>
                                              <a:dgm id="{4CC7FE16-5A72-4C69-9674-3F45EFDA45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DC0741B-CFBC-43DD-9978-CBE33A593B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graphicEl>
                                              <a:dgm id="{6DC0741B-CFBC-43DD-9978-CBE33A593B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9BBF835-1782-44BA-BFCE-CD6A80C19B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graphicEl>
                                              <a:dgm id="{39BBF835-1782-44BA-BFCE-CD6A80C19B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58EA2EE-347F-4452-8A35-A768B6CB90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graphicEl>
                                              <a:dgm id="{158EA2EE-347F-4452-8A35-A768B6CB90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7A9111D-196B-442E-9C3D-C5A56613B1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graphicEl>
                                              <a:dgm id="{A7A9111D-196B-442E-9C3D-C5A56613B1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759975D-276E-42FE-AF74-C90D1B51DF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graphicEl>
                                              <a:dgm id="{D759975D-276E-42FE-AF74-C90D1B51DF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Программные модели сервисов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Подходы к </a:t>
            </a:r>
            <a:r>
              <a:rPr lang="en-US" dirty="0" smtClean="0"/>
              <a:t>API </a:t>
            </a:r>
            <a:r>
              <a:rPr lang="ru-RU" dirty="0" smtClean="0"/>
              <a:t>сервисов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</a:t>
            </a:r>
            <a:r>
              <a:rPr lang="en-US" dirty="0" smtClean="0"/>
              <a:t> </a:t>
            </a:r>
            <a:endParaRPr lang="ru-RU" dirty="0"/>
          </a:p>
        </p:txBody>
      </p:sp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65206"/>
              </p:ext>
            </p:extLst>
          </p:nvPr>
        </p:nvGraphicFramePr>
        <p:xfrm>
          <a:off x="480484" y="1439864"/>
          <a:ext cx="11119104" cy="4511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973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668582B-1280-43AD-AC75-D6F0A24616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0668582B-1280-43AD-AC75-D6F0A24616A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BB762C2-49B2-4576-BEEC-E5EEC8755D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graphicEl>
                                              <a:dgm id="{EBB762C2-49B2-4576-BEEC-E5EEC8755D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32657B7-7FD8-4183-991D-FED4B85F5B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graphicEl>
                                              <a:dgm id="{432657B7-7FD8-4183-991D-FED4B85F5B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D5C18D1-2300-4E6D-86C2-831D6BF08C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graphicEl>
                                              <a:dgm id="{CD5C18D1-2300-4E6D-86C2-831D6BF08C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CEEA228-3641-4C30-8333-C2F57C02A5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graphicEl>
                                              <a:dgm id="{2CEEA228-3641-4C30-8333-C2F57C02A5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1EDE2D4-8EA3-4C4E-843E-F9AE89A22E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graphicEl>
                                              <a:dgm id="{71EDE2D4-8EA3-4C4E-843E-F9AE89A22E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B7A3461-508B-4BE0-B04F-CADFBC3787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graphicEl>
                                              <a:dgm id="{2B7A3461-508B-4BE0-B04F-CADFBC3787C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8CCA7E1-D9BD-4F4A-88F5-38CDAFBB14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graphicEl>
                                              <a:dgm id="{B8CCA7E1-D9BD-4F4A-88F5-38CDAFBB14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Удаленный вызов процедур </a:t>
            </a:r>
            <a:endParaRPr lang="ru-RU" dirty="0"/>
          </a:p>
        </p:txBody>
      </p:sp>
      <p:grpSp>
        <p:nvGrpSpPr>
          <p:cNvPr id="3" name="Group 22"/>
          <p:cNvGrpSpPr/>
          <p:nvPr/>
        </p:nvGrpSpPr>
        <p:grpSpPr>
          <a:xfrm>
            <a:off x="401194" y="3016251"/>
            <a:ext cx="3283889" cy="1973030"/>
            <a:chOff x="333954" y="2648249"/>
            <a:chExt cx="3283889" cy="1973030"/>
          </a:xfrm>
        </p:grpSpPr>
        <p:sp>
          <p:nvSpPr>
            <p:cNvPr id="4" name="Rectangle 11"/>
            <p:cNvSpPr/>
            <p:nvPr/>
          </p:nvSpPr>
          <p:spPr>
            <a:xfrm>
              <a:off x="333954" y="2648249"/>
              <a:ext cx="3283889" cy="1973030"/>
            </a:xfrm>
            <a:prstGeom prst="rect">
              <a:avLst/>
            </a:prstGeom>
            <a:gradFill rotWithShape="1">
              <a:gsLst>
                <a:gs pos="0">
                  <a:srgbClr val="CCCCCC">
                    <a:tint val="100000"/>
                    <a:shade val="100000"/>
                    <a:satMod val="130000"/>
                  </a:srgbClr>
                </a:gs>
                <a:gs pos="100000">
                  <a:srgbClr val="CCCCC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C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kern="0" dirty="0" smtClean="0">
                  <a:solidFill>
                    <a:prstClr val="black"/>
                  </a:solidFill>
                </a:rPr>
                <a:t>Client</a:t>
              </a:r>
              <a:endParaRPr kumimoji="0" lang="ru-RU" sz="1867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459359" y="3434709"/>
              <a:ext cx="3033078" cy="40011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itchFamily="49" charset="0"/>
                </a:rPr>
                <a:t>int</a:t>
              </a:r>
              <a:r>
                <a:rPr kumimoji="0" lang="ru-RU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itchFamily="49" charset="0"/>
                </a:rPr>
                <a:t> </a:t>
              </a:r>
              <a:r>
                <a:rPr kumimoji="0" lang="ru-RU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itchFamily="49" charset="0"/>
                </a:rPr>
                <a:t>sum</a:t>
              </a:r>
              <a:r>
                <a:rPr kumimoji="0" lang="ru-RU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itchFamily="49" charset="0"/>
                </a:rPr>
                <a:t> = </a:t>
              </a:r>
              <a:r>
                <a:rPr kumimoji="0" lang="ru-RU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itchFamily="49" charset="0"/>
                </a:rPr>
                <a:t>Add</a:t>
              </a:r>
              <a:r>
                <a:rPr kumimoji="0" lang="ru-RU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itchFamily="49" charset="0"/>
                </a:rPr>
                <a:t>(1, 3); </a:t>
              </a:r>
              <a:endPara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itchFamily="34" charset="0"/>
              </a:endParaRPr>
            </a:p>
          </p:txBody>
        </p:sp>
      </p:grpSp>
      <p:grpSp>
        <p:nvGrpSpPr>
          <p:cNvPr id="6" name="Group 21"/>
          <p:cNvGrpSpPr/>
          <p:nvPr/>
        </p:nvGrpSpPr>
        <p:grpSpPr>
          <a:xfrm>
            <a:off x="8463817" y="3016251"/>
            <a:ext cx="3283889" cy="1973030"/>
            <a:chOff x="5239909" y="1102448"/>
            <a:chExt cx="3283889" cy="1973030"/>
          </a:xfrm>
        </p:grpSpPr>
        <p:sp>
          <p:nvSpPr>
            <p:cNvPr id="7" name="Rectangle 19"/>
            <p:cNvSpPr/>
            <p:nvPr/>
          </p:nvSpPr>
          <p:spPr>
            <a:xfrm>
              <a:off x="5239909" y="1102448"/>
              <a:ext cx="3283889" cy="1973030"/>
            </a:xfrm>
            <a:prstGeom prst="rect">
              <a:avLst/>
            </a:prstGeom>
            <a:gradFill rotWithShape="1">
              <a:gsLst>
                <a:gs pos="0">
                  <a:srgbClr val="CCCCCC">
                    <a:tint val="100000"/>
                    <a:shade val="100000"/>
                    <a:satMod val="130000"/>
                  </a:srgbClr>
                </a:gs>
                <a:gs pos="100000">
                  <a:srgbClr val="CCCCC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C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t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Server</a:t>
              </a:r>
              <a:endParaRPr kumimoji="0" lang="ru-RU" sz="1867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" name="Rectangle 2"/>
            <p:cNvSpPr>
              <a:spLocks noChangeArrowheads="1"/>
            </p:cNvSpPr>
            <p:nvPr/>
          </p:nvSpPr>
          <p:spPr bwMode="auto">
            <a:xfrm>
              <a:off x="5323321" y="1550898"/>
              <a:ext cx="3117063" cy="1323439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itchFamily="49" charset="0"/>
                </a:rPr>
                <a:t>int</a:t>
              </a:r>
              <a:r>
                <a:rPr kumimoji="0" lang="ru-RU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itchFamily="49" charset="0"/>
                </a:rPr>
                <a:t> </a:t>
              </a:r>
              <a:r>
                <a:rPr kumimoji="0" lang="ru-RU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itchFamily="49" charset="0"/>
                </a:rPr>
                <a:t>Add</a:t>
              </a:r>
              <a:r>
                <a:rPr kumimoji="0" lang="ru-RU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itchFamily="49" charset="0"/>
                </a:rPr>
                <a:t>(</a:t>
              </a:r>
              <a:r>
                <a:rPr kumimoji="0" lang="ru-RU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itchFamily="49" charset="0"/>
                </a:rPr>
                <a:t>int</a:t>
              </a:r>
              <a:r>
                <a:rPr kumimoji="0" lang="ru-RU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itchFamily="49" charset="0"/>
                </a:rPr>
                <a:t> a, </a:t>
              </a:r>
              <a:r>
                <a:rPr kumimoji="0" lang="ru-RU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itchFamily="49" charset="0"/>
                </a:rPr>
                <a:t>int</a:t>
              </a:r>
              <a:r>
                <a:rPr kumimoji="0" lang="ru-RU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itchFamily="49" charset="0"/>
                </a:rPr>
                <a:t> b)  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itchFamily="49" charset="0"/>
                </a:rPr>
                <a:t>{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itchFamily="49" charset="0"/>
                </a:rPr>
                <a:t>  </a:t>
              </a:r>
              <a:r>
                <a:rPr kumimoji="0" lang="ru-RU" sz="20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itchFamily="49" charset="0"/>
                </a:rPr>
                <a:t>return</a:t>
              </a:r>
              <a:r>
                <a:rPr kumimoji="0" lang="ru-RU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itchFamily="49" charset="0"/>
                </a:rPr>
                <a:t> a + b;  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itchFamily="49" charset="0"/>
                </a:rPr>
                <a:t>}</a:t>
              </a:r>
              <a:endParaRPr kumimoji="0" lang="ru-RU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Arial" pitchFamily="34" charset="0"/>
              </a:endParaRPr>
            </a:p>
          </p:txBody>
        </p:sp>
      </p:grpSp>
      <p:grpSp>
        <p:nvGrpSpPr>
          <p:cNvPr id="9" name="Group 24"/>
          <p:cNvGrpSpPr/>
          <p:nvPr/>
        </p:nvGrpSpPr>
        <p:grpSpPr>
          <a:xfrm>
            <a:off x="4572000" y="3153472"/>
            <a:ext cx="3048000" cy="470254"/>
            <a:chOff x="4512711" y="2795875"/>
            <a:chExt cx="3048000" cy="470254"/>
          </a:xfrm>
        </p:grpSpPr>
        <p:cxnSp>
          <p:nvCxnSpPr>
            <p:cNvPr id="10" name="Straight Arrow Connector 8"/>
            <p:cNvCxnSpPr/>
            <p:nvPr/>
          </p:nvCxnSpPr>
          <p:spPr>
            <a:xfrm>
              <a:off x="4512711" y="3266129"/>
              <a:ext cx="304800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C0504D"/>
              </a:solidFill>
              <a:prstDash val="lgDash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11" name="TextBox 10"/>
            <p:cNvSpPr txBox="1"/>
            <p:nvPr/>
          </p:nvSpPr>
          <p:spPr>
            <a:xfrm>
              <a:off x="5253484" y="2795875"/>
              <a:ext cx="1938351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/>
              <a:r>
                <a:rPr lang="en-US" dirty="0" smtClean="0">
                  <a:solidFill>
                    <a:srgbClr val="464547"/>
                  </a:solidFill>
                  <a:latin typeface="Consolas" panose="020B0609020204030204" pitchFamily="49" charset="0"/>
                </a:rPr>
                <a:t>P</a:t>
              </a:r>
              <a:r>
                <a:rPr lang="en-US" baseline="-25000" dirty="0" smtClean="0">
                  <a:solidFill>
                    <a:srgbClr val="464547"/>
                  </a:solidFill>
                  <a:latin typeface="Consolas" panose="020B0609020204030204" pitchFamily="49" charset="0"/>
                </a:rPr>
                <a:t>1</a:t>
              </a:r>
              <a:r>
                <a:rPr lang="en-US" dirty="0" smtClean="0">
                  <a:solidFill>
                    <a:srgbClr val="464547"/>
                  </a:solidFill>
                  <a:latin typeface="Consolas" panose="020B0609020204030204" pitchFamily="49" charset="0"/>
                </a:rPr>
                <a:t> = 1, P</a:t>
              </a:r>
              <a:r>
                <a:rPr lang="en-US" baseline="-25000" dirty="0" smtClean="0">
                  <a:solidFill>
                    <a:srgbClr val="464547"/>
                  </a:solidFill>
                  <a:latin typeface="Consolas" panose="020B0609020204030204" pitchFamily="49" charset="0"/>
                </a:rPr>
                <a:t>2</a:t>
              </a:r>
              <a:r>
                <a:rPr lang="en-US" dirty="0" smtClean="0">
                  <a:solidFill>
                    <a:srgbClr val="464547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464547"/>
                  </a:solidFill>
                  <a:latin typeface="Consolas" panose="020B0609020204030204" pitchFamily="49" charset="0"/>
                </a:rPr>
                <a:t>= 3</a:t>
              </a:r>
              <a:endParaRPr lang="ru-RU" dirty="0">
                <a:solidFill>
                  <a:srgbClr val="464547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Group 26"/>
          <p:cNvGrpSpPr/>
          <p:nvPr/>
        </p:nvGrpSpPr>
        <p:grpSpPr>
          <a:xfrm>
            <a:off x="4572000" y="4441938"/>
            <a:ext cx="3048000" cy="536030"/>
            <a:chOff x="4512711" y="4084341"/>
            <a:chExt cx="3048000" cy="536030"/>
          </a:xfrm>
        </p:grpSpPr>
        <p:cxnSp>
          <p:nvCxnSpPr>
            <p:cNvPr id="13" name="Straight Arrow Connector 7"/>
            <p:cNvCxnSpPr/>
            <p:nvPr/>
          </p:nvCxnSpPr>
          <p:spPr>
            <a:xfrm flipH="1">
              <a:off x="4512711" y="4084341"/>
              <a:ext cx="3048000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C0504D"/>
              </a:solidFill>
              <a:prstDash val="lgDash"/>
              <a:tailEnd type="arrow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sp>
          <p:nvSpPr>
            <p:cNvPr id="14" name="TextBox 13"/>
            <p:cNvSpPr txBox="1"/>
            <p:nvPr/>
          </p:nvSpPr>
          <p:spPr>
            <a:xfrm>
              <a:off x="5736767" y="4240715"/>
              <a:ext cx="841897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/>
              <a:r>
                <a:rPr lang="en-US" dirty="0">
                  <a:solidFill>
                    <a:srgbClr val="464547"/>
                  </a:solidFill>
                  <a:latin typeface="Consolas" panose="020B0609020204030204" pitchFamily="49" charset="0"/>
                </a:rPr>
                <a:t>R</a:t>
              </a:r>
              <a:r>
                <a:rPr lang="en-US" dirty="0" smtClean="0">
                  <a:solidFill>
                    <a:srgbClr val="464547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>
                  <a:solidFill>
                    <a:srgbClr val="464547"/>
                  </a:solidFill>
                  <a:latin typeface="Consolas" panose="020B0609020204030204" pitchFamily="49" charset="0"/>
                </a:rPr>
                <a:t>= </a:t>
              </a:r>
              <a:r>
                <a:rPr lang="en-US" dirty="0" smtClean="0">
                  <a:solidFill>
                    <a:srgbClr val="464547"/>
                  </a:solidFill>
                  <a:latin typeface="Consolas" panose="020B0609020204030204" pitchFamily="49" charset="0"/>
                </a:rPr>
                <a:t>4</a:t>
              </a:r>
              <a:endParaRPr lang="ru-RU" dirty="0">
                <a:solidFill>
                  <a:srgbClr val="464547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7802140" y="1729582"/>
            <a:ext cx="37487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Remote procedure </a:t>
            </a:r>
            <a:r>
              <a:rPr lang="en-US" sz="2400" dirty="0" smtClean="0"/>
              <a:t>call </a:t>
            </a:r>
            <a:r>
              <a:rPr lang="ru-RU" sz="2400" dirty="0" smtClean="0"/>
              <a:t>(</a:t>
            </a:r>
            <a:r>
              <a:rPr lang="en-US" sz="2400" dirty="0" smtClean="0"/>
              <a:t>RPC</a:t>
            </a:r>
            <a:r>
              <a:rPr lang="ru-RU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2842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807</TotalTime>
  <Words>3049</Words>
  <Application>Microsoft Office PowerPoint</Application>
  <PresentationFormat>Широкоэкранный</PresentationFormat>
  <Paragraphs>479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Consolas</vt:lpstr>
      <vt:lpstr>Symbol</vt:lpstr>
      <vt:lpstr>Trebuchet MS</vt:lpstr>
      <vt:lpstr>Тема Office</vt:lpstr>
      <vt:lpstr>Введение в сервисы</vt:lpstr>
      <vt:lpstr>Agenda</vt:lpstr>
      <vt:lpstr>Что такое сервис?</vt:lpstr>
      <vt:lpstr>Сервисы и Service-Oriented Architecture (SOA)</vt:lpstr>
      <vt:lpstr>Для чего (как использовать)?</vt:lpstr>
      <vt:lpstr>Компоненты сервисов</vt:lpstr>
      <vt:lpstr>Программные модели сервисов</vt:lpstr>
      <vt:lpstr>Модели </vt:lpstr>
      <vt:lpstr>Удаленный вызов процедур </vt:lpstr>
      <vt:lpstr>Распределенные объекты</vt:lpstr>
      <vt:lpstr>Передача сообщений / очереди сообщений</vt:lpstr>
      <vt:lpstr>Управление ресурсами </vt:lpstr>
      <vt:lpstr>Технологии и подходы</vt:lpstr>
      <vt:lpstr>RPC-сервисы</vt:lpstr>
      <vt:lpstr>RPC технологии</vt:lpstr>
      <vt:lpstr>DCE/RPC, MSRPC</vt:lpstr>
      <vt:lpstr>Microsoft Interface Definition Language (MIDL)</vt:lpstr>
      <vt:lpstr>XML-RPC</vt:lpstr>
      <vt:lpstr>JSON-RPC 2.0</vt:lpstr>
      <vt:lpstr>gRPC</vt:lpstr>
      <vt:lpstr>GraphQL</vt:lpstr>
      <vt:lpstr>SOAP и WS-* стандарты</vt:lpstr>
      <vt:lpstr>SOAP запрос / ответ</vt:lpstr>
      <vt:lpstr>Web Services Description Language (WSDL)</vt:lpstr>
      <vt:lpstr>Презентация PowerPoint</vt:lpstr>
      <vt:lpstr>WS-* стандарты</vt:lpstr>
      <vt:lpstr>REST-сервисы</vt:lpstr>
      <vt:lpstr>Что такое REST?</vt:lpstr>
      <vt:lpstr>Требования REST (по Fielding)</vt:lpstr>
      <vt:lpstr>Унифицированный интерфейс</vt:lpstr>
      <vt:lpstr>Ресурсы и идентификаторы</vt:lpstr>
      <vt:lpstr>Представление</vt:lpstr>
      <vt:lpstr>REST поверх HTTP</vt:lpstr>
      <vt:lpstr>Проектирование: CRUD &amp; Identifier</vt:lpstr>
      <vt:lpstr>Проблемы REST</vt:lpstr>
      <vt:lpstr>OpenAPI / Swagger</vt:lpstr>
      <vt:lpstr>Open Data Protocol (Odata)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сервисы и API</dc:title>
  <dc:creator>Михаил Романов</dc:creator>
  <cp:lastModifiedBy>Михаил Романов</cp:lastModifiedBy>
  <cp:revision>38</cp:revision>
  <dcterms:created xsi:type="dcterms:W3CDTF">2024-09-29T15:19:28Z</dcterms:created>
  <dcterms:modified xsi:type="dcterms:W3CDTF">2025-02-05T14:23:01Z</dcterms:modified>
</cp:coreProperties>
</file>