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9" r:id="rId4"/>
    <p:sldId id="260" r:id="rId5"/>
    <p:sldId id="287" r:id="rId6"/>
    <p:sldId id="288" r:id="rId7"/>
    <p:sldId id="289" r:id="rId8"/>
    <p:sldId id="262" r:id="rId9"/>
    <p:sldId id="264" r:id="rId10"/>
    <p:sldId id="292" r:id="rId11"/>
    <p:sldId id="280" r:id="rId12"/>
    <p:sldId id="277" r:id="rId13"/>
    <p:sldId id="294" r:id="rId14"/>
    <p:sldId id="279" r:id="rId15"/>
    <p:sldId id="278" r:id="rId16"/>
    <p:sldId id="263" r:id="rId17"/>
    <p:sldId id="271" r:id="rId18"/>
    <p:sldId id="272" r:id="rId19"/>
    <p:sldId id="274" r:id="rId20"/>
    <p:sldId id="275" r:id="rId21"/>
    <p:sldId id="276" r:id="rId22"/>
    <p:sldId id="297" r:id="rId23"/>
    <p:sldId id="301" r:id="rId24"/>
    <p:sldId id="298" r:id="rId25"/>
    <p:sldId id="295" r:id="rId26"/>
    <p:sldId id="296" r:id="rId27"/>
    <p:sldId id="267" r:id="rId28"/>
    <p:sldId id="284" r:id="rId29"/>
    <p:sldId id="281" r:id="rId30"/>
    <p:sldId id="285" r:id="rId31"/>
    <p:sldId id="268" r:id="rId32"/>
    <p:sldId id="282" r:id="rId33"/>
    <p:sldId id="286" r:id="rId34"/>
    <p:sldId id="270" r:id="rId35"/>
    <p:sldId id="283" r:id="rId36"/>
    <p:sldId id="290" r:id="rId37"/>
    <p:sldId id="299" r:id="rId38"/>
    <p:sldId id="300" r:id="rId39"/>
    <p:sldId id="293" r:id="rId40"/>
    <p:sldId id="291" r:id="rId41"/>
    <p:sldId id="302" r:id="rId42"/>
    <p:sldId id="261" r:id="rId4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3C1A0F1-991F-498D-83BA-871C9415C978}">
          <p14:sldIdLst>
            <p14:sldId id="256"/>
            <p14:sldId id="257"/>
          </p14:sldIdLst>
        </p14:section>
        <p14:section name="Приложения и библиотеки" id="{4C62F6CD-700A-4F63-B54E-3F57103040C4}">
          <p14:sldIdLst>
            <p14:sldId id="259"/>
            <p14:sldId id="260"/>
            <p14:sldId id="287"/>
            <p14:sldId id="288"/>
            <p14:sldId id="289"/>
            <p14:sldId id="262"/>
            <p14:sldId id="264"/>
          </p14:sldIdLst>
        </p14:section>
        <p14:section name="Организация BCL" id="{677BE404-07F4-44B2-A254-57EB9E79EA5B}">
          <p14:sldIdLst>
            <p14:sldId id="292"/>
            <p14:sldId id="280"/>
            <p14:sldId id="277"/>
            <p14:sldId id="294"/>
            <p14:sldId id="279"/>
            <p14:sldId id="278"/>
          </p14:sldIdLst>
        </p14:section>
        <p14:section name="System.Object" id="{10818891-5A00-4219-BE38-2CF0AD3F85AA}">
          <p14:sldIdLst>
            <p14:sldId id="263"/>
            <p14:sldId id="271"/>
            <p14:sldId id="272"/>
            <p14:sldId id="274"/>
            <p14:sldId id="275"/>
            <p14:sldId id="276"/>
          </p14:sldIdLst>
        </p14:section>
        <p14:section name="System.ValueType" id="{DAF19B4B-8EBB-49E2-85DF-01C018698221}">
          <p14:sldIdLst>
            <p14:sldId id="297"/>
            <p14:sldId id="301"/>
            <p14:sldId id="298"/>
          </p14:sldIdLst>
        </p14:section>
        <p14:section name="Базовые операции для объектов" id="{DCC23DBB-327E-4249-B56B-3A0EA42AA953}">
          <p14:sldIdLst>
            <p14:sldId id="295"/>
            <p14:sldId id="296"/>
          </p14:sldIdLst>
        </p14:section>
        <p14:section name="Сравнение" id="{A8CCE203-52C3-484C-8D09-25E78702D652}">
          <p14:sldIdLst>
            <p14:sldId id="267"/>
            <p14:sldId id="284"/>
            <p14:sldId id="281"/>
            <p14:sldId id="285"/>
          </p14:sldIdLst>
        </p14:section>
        <p14:section name="Клонирование" id="{710C4927-049C-430C-958D-6478949CC026}">
          <p14:sldIdLst>
            <p14:sldId id="268"/>
            <p14:sldId id="282"/>
            <p14:sldId id="286"/>
          </p14:sldIdLst>
        </p14:section>
        <p14:section name="Форматирование и парсинг" id="{5AB4912C-0443-4F9C-90C5-5238F7C0B56B}">
          <p14:sldIdLst>
            <p14:sldId id="270"/>
            <p14:sldId id="283"/>
            <p14:sldId id="290"/>
            <p14:sldId id="299"/>
            <p14:sldId id="300"/>
            <p14:sldId id="293"/>
            <p14:sldId id="291"/>
            <p14:sldId id="302"/>
          </p14:sldIdLst>
        </p14:section>
        <p14:section name="Summary" id="{E5E9EACD-A0AA-4F60-B092-329AE4847CCA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095" autoAdjust="0"/>
  </p:normalViewPr>
  <p:slideViewPr>
    <p:cSldViewPr snapToGrid="0">
      <p:cViewPr varScale="1">
        <p:scale>
          <a:sx n="102" d="100"/>
          <a:sy n="102" d="100"/>
        </p:scale>
        <p:origin x="8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2A8C62-5ACB-4BED-8740-D1AA4043B23E}" type="doc">
      <dgm:prSet loTypeId="urn:microsoft.com/office/officeart/2005/8/layout/architecture" loCatId="relationship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9488A32-3A25-4B78-8BB7-D5B5EE56F462}">
      <dgm:prSet phldrT="[Text]"/>
      <dgm:spPr>
        <a:xfrm>
          <a:off x="5887" y="3698286"/>
          <a:ext cx="8189124" cy="1245740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Runtime</a:t>
          </a:r>
          <a:endParaRPr lang="en-US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8DC0288D-E2A5-4B45-9396-E1BA730D5234}" type="parTrans" cxnId="{1CF07D0E-9F88-4C3E-BB26-A39E0B13ECCA}">
      <dgm:prSet/>
      <dgm:spPr/>
      <dgm:t>
        <a:bodyPr/>
        <a:lstStyle/>
        <a:p>
          <a:endParaRPr lang="en-US"/>
        </a:p>
      </dgm:t>
    </dgm:pt>
    <dgm:pt modelId="{6A010209-A27F-4764-B027-4E7D105A85FB}" type="sibTrans" cxnId="{1CF07D0E-9F88-4C3E-BB26-A39E0B13ECCA}">
      <dgm:prSet/>
      <dgm:spPr/>
      <dgm:t>
        <a:bodyPr/>
        <a:lstStyle/>
        <a:p>
          <a:endParaRPr lang="en-US"/>
        </a:p>
      </dgm:t>
    </dgm:pt>
    <dgm:pt modelId="{356D77CF-31D7-4566-A002-D7CD5DBCF2D5}">
      <dgm:prSet phldrT="[Text]"/>
      <dgm:spPr>
        <a:xfrm>
          <a:off x="13880" y="2233814"/>
          <a:ext cx="8173137" cy="1245740"/>
        </a:xfrm>
        <a:prstGeom prst="roundRect">
          <a:avLst>
            <a:gd name="adj" fmla="val 10000"/>
          </a:avLst>
        </a:prstGeom>
        <a:solidFill>
          <a:srgbClr val="7F993A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Base </a:t>
          </a:r>
          <a:r>
            <a:rPr lang="en-US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Libraries </a:t>
          </a:r>
          <a:r>
            <a:rPr lang="en-US" dirty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(BCL</a:t>
          </a:r>
          <a:r>
            <a:rPr lang="en-US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)</a:t>
          </a:r>
          <a:endParaRPr lang="en-US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A01CE6B3-45C5-4B5B-AE5F-71A648802CED}" type="parTrans" cxnId="{F9239B4C-2243-45E9-A78C-3816A59480DA}">
      <dgm:prSet/>
      <dgm:spPr/>
      <dgm:t>
        <a:bodyPr/>
        <a:lstStyle/>
        <a:p>
          <a:endParaRPr lang="en-US"/>
        </a:p>
      </dgm:t>
    </dgm:pt>
    <dgm:pt modelId="{FE9841BF-24EF-40FC-B423-0D064FFC01C6}" type="sibTrans" cxnId="{F9239B4C-2243-45E9-A78C-3816A59480DA}">
      <dgm:prSet/>
      <dgm:spPr/>
      <dgm:t>
        <a:bodyPr/>
        <a:lstStyle/>
        <a:p>
          <a:endParaRPr lang="en-US"/>
        </a:p>
      </dgm:t>
    </dgm:pt>
    <dgm:pt modelId="{48D08374-9A48-43A4-A0E5-B0B884515C91}">
      <dgm:prSet phldrT="[Text]"/>
      <dgm:spPr>
        <a:xfrm>
          <a:off x="8342229" y="1055"/>
          <a:ext cx="1454964" cy="4942971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Languages (compilers)</a:t>
          </a:r>
          <a:endParaRPr lang="en-US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083F74A3-230B-4A06-8C90-85CCF468493A}" type="parTrans" cxnId="{315B3642-383C-4476-B6E5-6E488173A00E}">
      <dgm:prSet/>
      <dgm:spPr/>
      <dgm:t>
        <a:bodyPr/>
        <a:lstStyle/>
        <a:p>
          <a:endParaRPr lang="en-US"/>
        </a:p>
      </dgm:t>
    </dgm:pt>
    <dgm:pt modelId="{37D02A78-D70B-4B1B-9DA0-5ED542AD6F67}" type="sibTrans" cxnId="{315B3642-383C-4476-B6E5-6E488173A00E}">
      <dgm:prSet/>
      <dgm:spPr/>
      <dgm:t>
        <a:bodyPr/>
        <a:lstStyle/>
        <a:p>
          <a:endParaRPr lang="en-US"/>
        </a:p>
      </dgm:t>
    </dgm:pt>
    <dgm:pt modelId="{4B04DA14-F626-4116-91F2-064DB8E08B2E}">
      <dgm:prSet phldrT="[Text]"/>
      <dgm:spPr>
        <a:xfrm>
          <a:off x="13880" y="79411"/>
          <a:ext cx="875443" cy="1935672"/>
        </a:xfrm>
        <a:solidFill>
          <a:srgbClr val="B22746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 vert="horz"/>
        <a:lstStyle/>
        <a:p>
          <a:r>
            <a:rPr lang="en-US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 WPF</a:t>
          </a:r>
          <a:endParaRPr lang="en-US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F490F616-8408-4F76-B44C-F4A2AE7963BE}" type="parTrans" cxnId="{9ABD779C-C4CD-414F-B061-83B58014C0E7}">
      <dgm:prSet/>
      <dgm:spPr/>
      <dgm:t>
        <a:bodyPr/>
        <a:lstStyle/>
        <a:p>
          <a:endParaRPr lang="ru-RU"/>
        </a:p>
      </dgm:t>
    </dgm:pt>
    <dgm:pt modelId="{2C9E15DA-E58C-4D4C-BB26-B69BB4CB491F}" type="sibTrans" cxnId="{9ABD779C-C4CD-414F-B061-83B58014C0E7}">
      <dgm:prSet/>
      <dgm:spPr/>
      <dgm:t>
        <a:bodyPr/>
        <a:lstStyle/>
        <a:p>
          <a:endParaRPr lang="ru-RU"/>
        </a:p>
      </dgm:t>
    </dgm:pt>
    <dgm:pt modelId="{E09D2BE6-243B-45F1-857A-8C44B0391F15}">
      <dgm:prSet phldrT="[Text]"/>
      <dgm:spPr>
        <a:xfrm>
          <a:off x="8342229" y="1055"/>
          <a:ext cx="1454964" cy="4942971"/>
        </a:xfrm>
        <a:solidFill>
          <a:schemeClr val="bg1">
            <a:lumMod val="85000"/>
          </a:scheme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SDK &amp; other tools </a:t>
          </a:r>
          <a:endParaRPr lang="en-US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45C02A41-597D-4EFC-89D3-A8D46475F284}" type="parTrans" cxnId="{72F4C221-C135-4197-9C36-46AE70485E4F}">
      <dgm:prSet/>
      <dgm:spPr/>
      <dgm:t>
        <a:bodyPr/>
        <a:lstStyle/>
        <a:p>
          <a:endParaRPr lang="ru-RU"/>
        </a:p>
      </dgm:t>
    </dgm:pt>
    <dgm:pt modelId="{B75751FC-735C-4076-A2DF-6349B66F1084}" type="sibTrans" cxnId="{72F4C221-C135-4197-9C36-46AE70485E4F}">
      <dgm:prSet/>
      <dgm:spPr/>
      <dgm:t>
        <a:bodyPr/>
        <a:lstStyle/>
        <a:p>
          <a:endParaRPr lang="ru-RU"/>
        </a:p>
      </dgm:t>
    </dgm:pt>
    <dgm:pt modelId="{8649D34F-69D4-475D-8F8E-AA6F20BA575F}">
      <dgm:prSet phldrT="[Text]"/>
      <dgm:spPr>
        <a:xfrm>
          <a:off x="13880" y="79411"/>
          <a:ext cx="875443" cy="1935672"/>
        </a:xfrm>
        <a:solidFill>
          <a:srgbClr val="B22746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 vert="horz"/>
        <a:lstStyle/>
        <a:p>
          <a:r>
            <a:rPr lang="en-US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Windows Forms</a:t>
          </a:r>
          <a:endParaRPr lang="en-US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07B74F06-1A50-4354-8E56-CBD88AD84944}" type="parTrans" cxnId="{C8F0CEF0-0D28-417A-85AF-CAD43DD85A9B}">
      <dgm:prSet/>
      <dgm:spPr/>
      <dgm:t>
        <a:bodyPr/>
        <a:lstStyle/>
        <a:p>
          <a:endParaRPr lang="ru-RU"/>
        </a:p>
      </dgm:t>
    </dgm:pt>
    <dgm:pt modelId="{7031A8C1-78E1-42F7-88AC-6AE63A22988E}" type="sibTrans" cxnId="{C8F0CEF0-0D28-417A-85AF-CAD43DD85A9B}">
      <dgm:prSet/>
      <dgm:spPr/>
      <dgm:t>
        <a:bodyPr/>
        <a:lstStyle/>
        <a:p>
          <a:endParaRPr lang="ru-RU"/>
        </a:p>
      </dgm:t>
    </dgm:pt>
    <dgm:pt modelId="{CF777ADB-D215-4328-ACE8-CBA0B4C7281A}">
      <dgm:prSet phldrT="[Text]"/>
      <dgm:spPr>
        <a:xfrm>
          <a:off x="13880" y="79411"/>
          <a:ext cx="875443" cy="1935672"/>
        </a:xfrm>
        <a:solidFill>
          <a:srgbClr val="B22746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 vert="horz"/>
        <a:lstStyle/>
        <a:p>
          <a:r>
            <a:rPr lang="en-US" dirty="0" err="1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ASP.Net</a:t>
          </a:r>
          <a:r>
            <a:rPr lang="en-US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 Core</a:t>
          </a:r>
          <a:endParaRPr lang="en-US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45E4529A-2075-410E-8C89-B395A3569936}" type="parTrans" cxnId="{3A2B6695-1AEA-40AD-A790-DC2501E6CF4B}">
      <dgm:prSet/>
      <dgm:spPr/>
      <dgm:t>
        <a:bodyPr/>
        <a:lstStyle/>
        <a:p>
          <a:endParaRPr lang="ru-RU"/>
        </a:p>
      </dgm:t>
    </dgm:pt>
    <dgm:pt modelId="{117C581A-86F9-4A3E-9908-9A8011C62346}" type="sibTrans" cxnId="{3A2B6695-1AEA-40AD-A790-DC2501E6CF4B}">
      <dgm:prSet/>
      <dgm:spPr/>
      <dgm:t>
        <a:bodyPr/>
        <a:lstStyle/>
        <a:p>
          <a:endParaRPr lang="ru-RU"/>
        </a:p>
      </dgm:t>
    </dgm:pt>
    <dgm:pt modelId="{74EBBB72-27F8-4C08-A7CA-DD669D255537}">
      <dgm:prSet phldrT="[Text]"/>
      <dgm:spPr>
        <a:xfrm>
          <a:off x="13880" y="79411"/>
          <a:ext cx="875443" cy="1935672"/>
        </a:xfrm>
        <a:solidFill>
          <a:srgbClr val="B22746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 vert="horz"/>
        <a:lstStyle/>
        <a:p>
          <a:r>
            <a:rPr lang="en-US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UWP</a:t>
          </a:r>
          <a:endParaRPr lang="en-US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B164B689-C65B-420A-9F01-BED714214B24}" type="parTrans" cxnId="{5EC74A7F-787D-4DD0-B2EC-810215E374C2}">
      <dgm:prSet/>
      <dgm:spPr/>
      <dgm:t>
        <a:bodyPr/>
        <a:lstStyle/>
        <a:p>
          <a:endParaRPr lang="ru-RU"/>
        </a:p>
      </dgm:t>
    </dgm:pt>
    <dgm:pt modelId="{8BE60150-3497-41AD-9788-ACCA4D3706E7}" type="sibTrans" cxnId="{5EC74A7F-787D-4DD0-B2EC-810215E374C2}">
      <dgm:prSet/>
      <dgm:spPr/>
      <dgm:t>
        <a:bodyPr/>
        <a:lstStyle/>
        <a:p>
          <a:endParaRPr lang="ru-RU"/>
        </a:p>
      </dgm:t>
    </dgm:pt>
    <dgm:pt modelId="{2022975C-C1E4-4518-BB5F-B0F65C8526D8}">
      <dgm:prSet phldrT="[Text]"/>
      <dgm:spPr>
        <a:xfrm>
          <a:off x="13880" y="79411"/>
          <a:ext cx="875443" cy="1935672"/>
        </a:xfrm>
        <a:solidFill>
          <a:srgbClr val="B22746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 vert="horz"/>
        <a:lstStyle/>
        <a:p>
          <a:r>
            <a:rPr lang="en-US" dirty="0" err="1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Xamarin</a:t>
          </a:r>
          <a:r>
            <a:rPr lang="en-US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.</a:t>
          </a:r>
        </a:p>
        <a:p>
          <a:r>
            <a:rPr lang="en-US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iOS</a:t>
          </a:r>
          <a:endParaRPr lang="en-US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421C7842-70D6-4CA7-89F8-4759451D72FC}" type="parTrans" cxnId="{97DAB9D7-6BA6-4DEB-82B2-38FFD15E2112}">
      <dgm:prSet/>
      <dgm:spPr/>
      <dgm:t>
        <a:bodyPr/>
        <a:lstStyle/>
        <a:p>
          <a:endParaRPr lang="ru-RU"/>
        </a:p>
      </dgm:t>
    </dgm:pt>
    <dgm:pt modelId="{04546D12-A274-43F7-9109-21E87E0806F8}" type="sibTrans" cxnId="{97DAB9D7-6BA6-4DEB-82B2-38FFD15E2112}">
      <dgm:prSet/>
      <dgm:spPr/>
      <dgm:t>
        <a:bodyPr/>
        <a:lstStyle/>
        <a:p>
          <a:endParaRPr lang="ru-RU"/>
        </a:p>
      </dgm:t>
    </dgm:pt>
    <dgm:pt modelId="{5E13ED4A-BF3A-43E3-A3C6-BFF91B70AE96}">
      <dgm:prSet phldrT="[Text]"/>
      <dgm:spPr>
        <a:xfrm>
          <a:off x="13880" y="79411"/>
          <a:ext cx="875443" cy="1935672"/>
        </a:xfrm>
        <a:solidFill>
          <a:srgbClr val="B22746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 vert="horz"/>
        <a:lstStyle/>
        <a:p>
          <a:r>
            <a:rPr lang="en-US" dirty="0" err="1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Xamarin</a:t>
          </a:r>
          <a:r>
            <a:rPr lang="en-US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.</a:t>
          </a:r>
        </a:p>
        <a:p>
          <a:r>
            <a:rPr lang="en-US" dirty="0" err="1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Adroid</a:t>
          </a:r>
          <a:endParaRPr lang="en-US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D5614146-BEE2-4DA0-B279-E4DED9A2E1B3}" type="parTrans" cxnId="{CF621797-4E00-42EF-AA1F-6E5708FCA27B}">
      <dgm:prSet/>
      <dgm:spPr/>
      <dgm:t>
        <a:bodyPr/>
        <a:lstStyle/>
        <a:p>
          <a:endParaRPr lang="ru-RU"/>
        </a:p>
      </dgm:t>
    </dgm:pt>
    <dgm:pt modelId="{A0DF44A2-A0DF-42CB-935F-E1640C70E8C6}" type="sibTrans" cxnId="{CF621797-4E00-42EF-AA1F-6E5708FCA27B}">
      <dgm:prSet/>
      <dgm:spPr/>
      <dgm:t>
        <a:bodyPr/>
        <a:lstStyle/>
        <a:p>
          <a:endParaRPr lang="ru-RU"/>
        </a:p>
      </dgm:t>
    </dgm:pt>
    <dgm:pt modelId="{694367BF-BB73-41F3-96FA-F6FECDEF8845}">
      <dgm:prSet phldrT="[Text]"/>
      <dgm:spPr>
        <a:xfrm>
          <a:off x="13880" y="79411"/>
          <a:ext cx="875443" cy="1935672"/>
        </a:xfrm>
        <a:solidFill>
          <a:srgbClr val="B22746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 vert="horz"/>
        <a:lstStyle/>
        <a:p>
          <a:r>
            <a:rPr lang="en-US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MAUI</a:t>
          </a:r>
          <a:endParaRPr lang="en-US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8BE310E8-494E-47D1-BB49-0B133DBFBD5F}" type="parTrans" cxnId="{18D81E45-1CDF-4F7B-85DE-45F7024C88A6}">
      <dgm:prSet/>
      <dgm:spPr/>
      <dgm:t>
        <a:bodyPr/>
        <a:lstStyle/>
        <a:p>
          <a:endParaRPr lang="ru-RU"/>
        </a:p>
      </dgm:t>
    </dgm:pt>
    <dgm:pt modelId="{B84EC9F1-B9C3-4049-8939-2792A683FFDB}" type="sibTrans" cxnId="{18D81E45-1CDF-4F7B-85DE-45F7024C88A6}">
      <dgm:prSet/>
      <dgm:spPr/>
      <dgm:t>
        <a:bodyPr/>
        <a:lstStyle/>
        <a:p>
          <a:endParaRPr lang="ru-RU"/>
        </a:p>
      </dgm:t>
    </dgm:pt>
    <dgm:pt modelId="{0112502A-1F15-4059-8EC9-B2DF2622B21B}">
      <dgm:prSet phldrT="[Text]"/>
      <dgm:spPr>
        <a:xfrm>
          <a:off x="13880" y="79411"/>
          <a:ext cx="875443" cy="1935672"/>
        </a:xfrm>
        <a:solidFill>
          <a:srgbClr val="B22746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 vert="horz"/>
        <a:lstStyle/>
        <a:p>
          <a:r>
            <a:rPr lang="en-US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Micro/Nano Framework</a:t>
          </a:r>
          <a:endParaRPr lang="en-US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E9594F3F-4310-4A9D-8771-1C6FE4D5866C}" type="parTrans" cxnId="{65A42EE0-3B72-4A9D-832A-EE0750E5A6F9}">
      <dgm:prSet/>
      <dgm:spPr/>
      <dgm:t>
        <a:bodyPr/>
        <a:lstStyle/>
        <a:p>
          <a:endParaRPr lang="ru-RU"/>
        </a:p>
      </dgm:t>
    </dgm:pt>
    <dgm:pt modelId="{8D00C145-2DF7-401B-9D57-1BEA8DCBAF67}" type="sibTrans" cxnId="{65A42EE0-3B72-4A9D-832A-EE0750E5A6F9}">
      <dgm:prSet/>
      <dgm:spPr/>
      <dgm:t>
        <a:bodyPr/>
        <a:lstStyle/>
        <a:p>
          <a:endParaRPr lang="ru-RU"/>
        </a:p>
      </dgm:t>
    </dgm:pt>
    <dgm:pt modelId="{38942AAF-6F1C-4865-9A02-5D1BC9733E21}">
      <dgm:prSet phldrT="[Text]"/>
      <dgm:spPr>
        <a:xfrm>
          <a:off x="13880" y="79411"/>
          <a:ext cx="875443" cy="1935672"/>
        </a:xfrm>
        <a:solidFill>
          <a:srgbClr val="B22746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 vert="horz"/>
        <a:lstStyle/>
        <a:p>
          <a:r>
            <a:rPr lang="en-US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Unity</a:t>
          </a:r>
          <a:endParaRPr lang="en-US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904FFE75-555A-4E1B-B3AF-CDD75C7092D0}" type="parTrans" cxnId="{7E05758C-BF68-41C4-B473-FB2ACCDCA869}">
      <dgm:prSet/>
      <dgm:spPr/>
      <dgm:t>
        <a:bodyPr/>
        <a:lstStyle/>
        <a:p>
          <a:endParaRPr lang="ru-RU"/>
        </a:p>
      </dgm:t>
    </dgm:pt>
    <dgm:pt modelId="{14966BFB-E135-405A-AEB3-3EDE85AD671C}" type="sibTrans" cxnId="{7E05758C-BF68-41C4-B473-FB2ACCDCA869}">
      <dgm:prSet/>
      <dgm:spPr/>
      <dgm:t>
        <a:bodyPr/>
        <a:lstStyle/>
        <a:p>
          <a:endParaRPr lang="ru-RU"/>
        </a:p>
      </dgm:t>
    </dgm:pt>
    <dgm:pt modelId="{8B3F1E69-D2D2-46ED-804A-2DC7A538DA8E}">
      <dgm:prSet phldrT="[Text]"/>
      <dgm:spPr>
        <a:xfrm>
          <a:off x="13880" y="79411"/>
          <a:ext cx="875443" cy="1935672"/>
        </a:xfrm>
        <a:solidFill>
          <a:srgbClr val="B22746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 vert="horz"/>
        <a:lstStyle/>
        <a:p>
          <a:r>
            <a:rPr lang="en-US" dirty="0" err="1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.Net</a:t>
          </a:r>
          <a:r>
            <a:rPr lang="en-US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 </a:t>
          </a:r>
          <a:r>
            <a:rPr lang="en-US" dirty="0" err="1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IoT</a:t>
          </a:r>
          <a:endParaRPr lang="en-US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184EDCB2-DF65-4EB4-B8F6-AADEC07B7AA8}" type="sibTrans" cxnId="{FCCCD64A-2621-4859-B4AA-4D53B238E71E}">
      <dgm:prSet/>
      <dgm:spPr/>
      <dgm:t>
        <a:bodyPr/>
        <a:lstStyle/>
        <a:p>
          <a:endParaRPr lang="ru-RU"/>
        </a:p>
      </dgm:t>
    </dgm:pt>
    <dgm:pt modelId="{72112D4F-3023-450B-BAF2-CBB7989A5FAC}" type="parTrans" cxnId="{FCCCD64A-2621-4859-B4AA-4D53B238E71E}">
      <dgm:prSet/>
      <dgm:spPr/>
      <dgm:t>
        <a:bodyPr/>
        <a:lstStyle/>
        <a:p>
          <a:endParaRPr lang="ru-RU"/>
        </a:p>
      </dgm:t>
    </dgm:pt>
    <dgm:pt modelId="{1273C094-0461-44FE-94B8-4014965B033E}" type="pres">
      <dgm:prSet presAssocID="{782A8C62-5ACB-4BED-8740-D1AA4043B23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EABE66B2-C825-4F7A-8264-58B1ED50630D}" type="pres">
      <dgm:prSet presAssocID="{C9488A32-3A25-4B78-8BB7-D5B5EE56F462}" presName="vertOne" presStyleCnt="0"/>
      <dgm:spPr/>
      <dgm:t>
        <a:bodyPr/>
        <a:lstStyle/>
        <a:p>
          <a:endParaRPr lang="ru-RU"/>
        </a:p>
      </dgm:t>
    </dgm:pt>
    <dgm:pt modelId="{4FAC2A37-96D3-4E3C-BC76-802C3D779705}" type="pres">
      <dgm:prSet presAssocID="{C9488A32-3A25-4B78-8BB7-D5B5EE56F462}" presName="txOne" presStyleLbl="node0" presStyleIdx="0" presStyleCnt="3" custScaleY="6435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4D24C0D-8C92-4314-8D88-08E7AAE18BEF}" type="pres">
      <dgm:prSet presAssocID="{C9488A32-3A25-4B78-8BB7-D5B5EE56F462}" presName="parTransOne" presStyleCnt="0"/>
      <dgm:spPr/>
      <dgm:t>
        <a:bodyPr/>
        <a:lstStyle/>
        <a:p>
          <a:endParaRPr lang="ru-RU"/>
        </a:p>
      </dgm:t>
    </dgm:pt>
    <dgm:pt modelId="{6FC41344-1C9E-4A5F-A269-73B5CCABC6B5}" type="pres">
      <dgm:prSet presAssocID="{C9488A32-3A25-4B78-8BB7-D5B5EE56F462}" presName="horzOne" presStyleCnt="0"/>
      <dgm:spPr/>
      <dgm:t>
        <a:bodyPr/>
        <a:lstStyle/>
        <a:p>
          <a:endParaRPr lang="ru-RU"/>
        </a:p>
      </dgm:t>
    </dgm:pt>
    <dgm:pt modelId="{8B630156-C3E6-4DFE-A863-E5D5430FCFEA}" type="pres">
      <dgm:prSet presAssocID="{356D77CF-31D7-4566-A002-D7CD5DBCF2D5}" presName="vertTwo" presStyleCnt="0"/>
      <dgm:spPr/>
      <dgm:t>
        <a:bodyPr/>
        <a:lstStyle/>
        <a:p>
          <a:endParaRPr lang="ru-RU"/>
        </a:p>
      </dgm:t>
    </dgm:pt>
    <dgm:pt modelId="{D62825A6-8364-4647-9FA7-CEA59072F4C0}" type="pres">
      <dgm:prSet presAssocID="{356D77CF-31D7-4566-A002-D7CD5DBCF2D5}" presName="txTwo" presStyleLbl="node2" presStyleIdx="0" presStyleCnt="1" custScaleY="6435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8633316-D6CF-486D-9F9D-BF2967ACD57C}" type="pres">
      <dgm:prSet presAssocID="{356D77CF-31D7-4566-A002-D7CD5DBCF2D5}" presName="parTransTwo" presStyleCnt="0"/>
      <dgm:spPr/>
      <dgm:t>
        <a:bodyPr/>
        <a:lstStyle/>
        <a:p>
          <a:endParaRPr lang="ru-RU"/>
        </a:p>
      </dgm:t>
    </dgm:pt>
    <dgm:pt modelId="{F32490FD-B090-4D0F-9736-B8EC4A35B766}" type="pres">
      <dgm:prSet presAssocID="{356D77CF-31D7-4566-A002-D7CD5DBCF2D5}" presName="horzTwo" presStyleCnt="0"/>
      <dgm:spPr/>
      <dgm:t>
        <a:bodyPr/>
        <a:lstStyle/>
        <a:p>
          <a:endParaRPr lang="ru-RU"/>
        </a:p>
      </dgm:t>
    </dgm:pt>
    <dgm:pt modelId="{714DF260-CB53-4634-9D90-9611AE303D7D}" type="pres">
      <dgm:prSet presAssocID="{4B04DA14-F626-4116-91F2-064DB8E08B2E}" presName="vertThree" presStyleCnt="0"/>
      <dgm:spPr/>
      <dgm:t>
        <a:bodyPr/>
        <a:lstStyle/>
        <a:p>
          <a:endParaRPr lang="ru-RU"/>
        </a:p>
      </dgm:t>
    </dgm:pt>
    <dgm:pt modelId="{9B8D72CC-7D13-4249-A018-9AB4DF58FA3B}" type="pres">
      <dgm:prSet presAssocID="{4B04DA14-F626-4116-91F2-064DB8E08B2E}" presName="txThree" presStyleLbl="node3" presStyleIdx="0" presStyleCnt="5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ru-RU"/>
        </a:p>
      </dgm:t>
    </dgm:pt>
    <dgm:pt modelId="{35B40347-8A3F-4602-B9EA-B7009B1D1DDA}" type="pres">
      <dgm:prSet presAssocID="{4B04DA14-F626-4116-91F2-064DB8E08B2E}" presName="parTransThree" presStyleCnt="0"/>
      <dgm:spPr/>
      <dgm:t>
        <a:bodyPr/>
        <a:lstStyle/>
        <a:p>
          <a:endParaRPr lang="ru-RU"/>
        </a:p>
      </dgm:t>
    </dgm:pt>
    <dgm:pt modelId="{DAAF9910-38C6-4D27-BB2B-F9398047DE6E}" type="pres">
      <dgm:prSet presAssocID="{4B04DA14-F626-4116-91F2-064DB8E08B2E}" presName="horzThree" presStyleCnt="0"/>
      <dgm:spPr/>
      <dgm:t>
        <a:bodyPr/>
        <a:lstStyle/>
        <a:p>
          <a:endParaRPr lang="ru-RU"/>
        </a:p>
      </dgm:t>
    </dgm:pt>
    <dgm:pt modelId="{7D980543-B04C-495F-9320-0A68044DBF2C}" type="pres">
      <dgm:prSet presAssocID="{8649D34F-69D4-475D-8F8E-AA6F20BA575F}" presName="vertFour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0DEC58B-B6DE-4C88-A811-D327A8991D71}" type="pres">
      <dgm:prSet presAssocID="{8649D34F-69D4-475D-8F8E-AA6F20BA575F}" presName="txFour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B3C3522-230D-40E1-BF40-0A7E4A428C8F}" type="pres">
      <dgm:prSet presAssocID="{8649D34F-69D4-475D-8F8E-AA6F20BA575F}" presName="parTransFour" presStyleCnt="0"/>
      <dgm:spPr/>
      <dgm:t>
        <a:bodyPr/>
        <a:lstStyle/>
        <a:p>
          <a:endParaRPr lang="ru-RU"/>
        </a:p>
      </dgm:t>
    </dgm:pt>
    <dgm:pt modelId="{6AA82A41-CC77-4F05-8EE7-3E4B93D81AB9}" type="pres">
      <dgm:prSet presAssocID="{8649D34F-69D4-475D-8F8E-AA6F20BA575F}" presName="horzFour" presStyleCnt="0"/>
      <dgm:spPr/>
      <dgm:t>
        <a:bodyPr/>
        <a:lstStyle/>
        <a:p>
          <a:endParaRPr lang="ru-RU"/>
        </a:p>
      </dgm:t>
    </dgm:pt>
    <dgm:pt modelId="{55042450-6A2C-4793-A44F-31E53CC5E798}" type="pres">
      <dgm:prSet presAssocID="{74EBBB72-27F8-4C08-A7CA-DD669D255537}" presName="vertFour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F298713-5F86-4E62-9955-6314BDB016E0}" type="pres">
      <dgm:prSet presAssocID="{74EBBB72-27F8-4C08-A7CA-DD669D255537}" presName="txFour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E2B52EA-AC91-40C6-8D38-EE4FCBD515E2}" type="pres">
      <dgm:prSet presAssocID="{74EBBB72-27F8-4C08-A7CA-DD669D255537}" presName="horzFour" presStyleCnt="0"/>
      <dgm:spPr/>
      <dgm:t>
        <a:bodyPr/>
        <a:lstStyle/>
        <a:p>
          <a:endParaRPr lang="ru-RU"/>
        </a:p>
      </dgm:t>
    </dgm:pt>
    <dgm:pt modelId="{D7C064CB-A3CC-4371-BD87-C43C07A30FFF}" type="pres">
      <dgm:prSet presAssocID="{2C9E15DA-E58C-4D4C-BB26-B69BB4CB491F}" presName="sibSpaceThree" presStyleCnt="0"/>
      <dgm:spPr/>
      <dgm:t>
        <a:bodyPr/>
        <a:lstStyle/>
        <a:p>
          <a:endParaRPr lang="ru-RU"/>
        </a:p>
      </dgm:t>
    </dgm:pt>
    <dgm:pt modelId="{ADC655D8-C91F-4EF8-A72F-B4BEF3051251}" type="pres">
      <dgm:prSet presAssocID="{CF777ADB-D215-4328-ACE8-CBA0B4C7281A}" presName="vertThree" presStyleCnt="0"/>
      <dgm:spPr/>
      <dgm:t>
        <a:bodyPr/>
        <a:lstStyle/>
        <a:p>
          <a:endParaRPr lang="ru-RU"/>
        </a:p>
      </dgm:t>
    </dgm:pt>
    <dgm:pt modelId="{38E72F90-A803-4917-ABCF-9E0BCFFAFA23}" type="pres">
      <dgm:prSet presAssocID="{CF777ADB-D215-4328-ACE8-CBA0B4C7281A}" presName="txThre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F6969BF-1650-4F46-914C-46311E659F6C}" type="pres">
      <dgm:prSet presAssocID="{CF777ADB-D215-4328-ACE8-CBA0B4C7281A}" presName="horzThree" presStyleCnt="0"/>
      <dgm:spPr/>
      <dgm:t>
        <a:bodyPr/>
        <a:lstStyle/>
        <a:p>
          <a:endParaRPr lang="ru-RU"/>
        </a:p>
      </dgm:t>
    </dgm:pt>
    <dgm:pt modelId="{2D7EB1F6-6160-44D4-B77F-E689F55F9180}" type="pres">
      <dgm:prSet presAssocID="{117C581A-86F9-4A3E-9908-9A8011C62346}" presName="sibSpaceThree" presStyleCnt="0"/>
      <dgm:spPr/>
      <dgm:t>
        <a:bodyPr/>
        <a:lstStyle/>
        <a:p>
          <a:endParaRPr lang="ru-RU"/>
        </a:p>
      </dgm:t>
    </dgm:pt>
    <dgm:pt modelId="{E47565D5-ACC0-4232-9EAF-749CBE627E05}" type="pres">
      <dgm:prSet presAssocID="{2022975C-C1E4-4518-BB5F-B0F65C8526D8}" presName="vertThree" presStyleCnt="0"/>
      <dgm:spPr/>
      <dgm:t>
        <a:bodyPr/>
        <a:lstStyle/>
        <a:p>
          <a:endParaRPr lang="ru-RU"/>
        </a:p>
      </dgm:t>
    </dgm:pt>
    <dgm:pt modelId="{04FDC9AD-40BC-4023-B648-F41FE0E0EEF0}" type="pres">
      <dgm:prSet presAssocID="{2022975C-C1E4-4518-BB5F-B0F65C8526D8}" presName="txThre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E4C32C1-2735-4102-80E6-D6F1FA31FDDB}" type="pres">
      <dgm:prSet presAssocID="{2022975C-C1E4-4518-BB5F-B0F65C8526D8}" presName="parTransThree" presStyleCnt="0"/>
      <dgm:spPr/>
      <dgm:t>
        <a:bodyPr/>
        <a:lstStyle/>
        <a:p>
          <a:endParaRPr lang="ru-RU"/>
        </a:p>
      </dgm:t>
    </dgm:pt>
    <dgm:pt modelId="{F49D2473-DFC6-472C-9843-A7B21D4AA711}" type="pres">
      <dgm:prSet presAssocID="{2022975C-C1E4-4518-BB5F-B0F65C8526D8}" presName="horzThree" presStyleCnt="0"/>
      <dgm:spPr/>
      <dgm:t>
        <a:bodyPr/>
        <a:lstStyle/>
        <a:p>
          <a:endParaRPr lang="ru-RU"/>
        </a:p>
      </dgm:t>
    </dgm:pt>
    <dgm:pt modelId="{4E1A2122-E1D6-4D63-B070-70036EA88413}" type="pres">
      <dgm:prSet presAssocID="{5E13ED4A-BF3A-43E3-A3C6-BFF91B70AE96}" presName="vertFour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7F87241-608A-4ACB-BA0A-AFAF31201F80}" type="pres">
      <dgm:prSet presAssocID="{5E13ED4A-BF3A-43E3-A3C6-BFF91B70AE96}" presName="txFour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1A0E2C3-2B4D-475D-B3A0-34286915DFC4}" type="pres">
      <dgm:prSet presAssocID="{5E13ED4A-BF3A-43E3-A3C6-BFF91B70AE96}" presName="parTransFour" presStyleCnt="0"/>
      <dgm:spPr/>
      <dgm:t>
        <a:bodyPr/>
        <a:lstStyle/>
        <a:p>
          <a:endParaRPr lang="ru-RU"/>
        </a:p>
      </dgm:t>
    </dgm:pt>
    <dgm:pt modelId="{BF7BD2FB-EA3F-4A22-9CEB-645F046C83E6}" type="pres">
      <dgm:prSet presAssocID="{5E13ED4A-BF3A-43E3-A3C6-BFF91B70AE96}" presName="horzFour" presStyleCnt="0"/>
      <dgm:spPr/>
      <dgm:t>
        <a:bodyPr/>
        <a:lstStyle/>
        <a:p>
          <a:endParaRPr lang="ru-RU"/>
        </a:p>
      </dgm:t>
    </dgm:pt>
    <dgm:pt modelId="{7A85BD39-BD32-4F06-B374-CB4C55761B22}" type="pres">
      <dgm:prSet presAssocID="{694367BF-BB73-41F3-96FA-F6FECDEF8845}" presName="vertFour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DC2FF95-8752-477E-AAED-ED64B1EE493A}" type="pres">
      <dgm:prSet presAssocID="{694367BF-BB73-41F3-96FA-F6FECDEF8845}" presName="txFour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46DF064-E9FE-4B7F-B3FE-1A331AF8F206}" type="pres">
      <dgm:prSet presAssocID="{694367BF-BB73-41F3-96FA-F6FECDEF8845}" presName="horzFour" presStyleCnt="0"/>
      <dgm:spPr/>
      <dgm:t>
        <a:bodyPr/>
        <a:lstStyle/>
        <a:p>
          <a:endParaRPr lang="ru-RU"/>
        </a:p>
      </dgm:t>
    </dgm:pt>
    <dgm:pt modelId="{6733FE74-1E4A-4F20-B5EE-F5449290B115}" type="pres">
      <dgm:prSet presAssocID="{04546D12-A274-43F7-9109-21E87E0806F8}" presName="sibSpaceThree" presStyleCnt="0"/>
      <dgm:spPr/>
      <dgm:t>
        <a:bodyPr/>
        <a:lstStyle/>
        <a:p>
          <a:endParaRPr lang="ru-RU"/>
        </a:p>
      </dgm:t>
    </dgm:pt>
    <dgm:pt modelId="{186E3458-9E5A-40F2-8EEB-465B62C76F71}" type="pres">
      <dgm:prSet presAssocID="{8B3F1E69-D2D2-46ED-804A-2DC7A538DA8E}" presName="vertThree" presStyleCnt="0"/>
      <dgm:spPr/>
      <dgm:t>
        <a:bodyPr/>
        <a:lstStyle/>
        <a:p>
          <a:endParaRPr lang="ru-RU"/>
        </a:p>
      </dgm:t>
    </dgm:pt>
    <dgm:pt modelId="{693CFD57-3D28-4CF0-B98C-51306F3CAE5A}" type="pres">
      <dgm:prSet presAssocID="{8B3F1E69-D2D2-46ED-804A-2DC7A538DA8E}" presName="txThre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9E696BA-B578-44A1-B9E1-E7EFFC1B291B}" type="pres">
      <dgm:prSet presAssocID="{8B3F1E69-D2D2-46ED-804A-2DC7A538DA8E}" presName="parTransThree" presStyleCnt="0"/>
      <dgm:spPr/>
      <dgm:t>
        <a:bodyPr/>
        <a:lstStyle/>
        <a:p>
          <a:endParaRPr lang="ru-RU"/>
        </a:p>
      </dgm:t>
    </dgm:pt>
    <dgm:pt modelId="{B584D647-28AB-43F5-A187-EE33E8A03B3C}" type="pres">
      <dgm:prSet presAssocID="{8B3F1E69-D2D2-46ED-804A-2DC7A538DA8E}" presName="horzThree" presStyleCnt="0"/>
      <dgm:spPr/>
      <dgm:t>
        <a:bodyPr/>
        <a:lstStyle/>
        <a:p>
          <a:endParaRPr lang="ru-RU"/>
        </a:p>
      </dgm:t>
    </dgm:pt>
    <dgm:pt modelId="{768EDC4A-3F9F-4589-BE01-C185FEFF7527}" type="pres">
      <dgm:prSet presAssocID="{0112502A-1F15-4059-8EC9-B2DF2622B21B}" presName="vertFour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9BCF26D-98AA-4DC4-AFAB-AA153F960488}" type="pres">
      <dgm:prSet presAssocID="{0112502A-1F15-4059-8EC9-B2DF2622B21B}" presName="txFour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B3B00D5-47C8-4849-A08E-A1D9C4FFF652}" type="pres">
      <dgm:prSet presAssocID="{0112502A-1F15-4059-8EC9-B2DF2622B21B}" presName="horzFour" presStyleCnt="0"/>
      <dgm:spPr/>
      <dgm:t>
        <a:bodyPr/>
        <a:lstStyle/>
        <a:p>
          <a:endParaRPr lang="ru-RU"/>
        </a:p>
      </dgm:t>
    </dgm:pt>
    <dgm:pt modelId="{CADC972C-8C88-4684-92EA-3C541395187C}" type="pres">
      <dgm:prSet presAssocID="{184EDCB2-DF65-4EB4-B8F6-AADEC07B7AA8}" presName="sibSpaceThree" presStyleCnt="0"/>
      <dgm:spPr/>
      <dgm:t>
        <a:bodyPr/>
        <a:lstStyle/>
        <a:p>
          <a:endParaRPr lang="ru-RU"/>
        </a:p>
      </dgm:t>
    </dgm:pt>
    <dgm:pt modelId="{EB32CA15-7813-496A-B5FB-8029C4561BC1}" type="pres">
      <dgm:prSet presAssocID="{38942AAF-6F1C-4865-9A02-5D1BC9733E21}" presName="vertThree" presStyleCnt="0"/>
      <dgm:spPr/>
      <dgm:t>
        <a:bodyPr/>
        <a:lstStyle/>
        <a:p>
          <a:endParaRPr lang="ru-RU"/>
        </a:p>
      </dgm:t>
    </dgm:pt>
    <dgm:pt modelId="{E3F09923-D92F-4D0A-9102-1CDAE17AA73D}" type="pres">
      <dgm:prSet presAssocID="{38942AAF-6F1C-4865-9A02-5D1BC9733E21}" presName="txThre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AE227F5-EB42-4D7E-B24F-D9E8535D26A7}" type="pres">
      <dgm:prSet presAssocID="{38942AAF-6F1C-4865-9A02-5D1BC9733E21}" presName="horzThree" presStyleCnt="0"/>
      <dgm:spPr/>
      <dgm:t>
        <a:bodyPr/>
        <a:lstStyle/>
        <a:p>
          <a:endParaRPr lang="ru-RU"/>
        </a:p>
      </dgm:t>
    </dgm:pt>
    <dgm:pt modelId="{CE2BB268-6AF7-4103-8CE9-101BA6D7736F}" type="pres">
      <dgm:prSet presAssocID="{6A010209-A27F-4764-B027-4E7D105A85FB}" presName="sibSpaceOne" presStyleCnt="0"/>
      <dgm:spPr/>
      <dgm:t>
        <a:bodyPr/>
        <a:lstStyle/>
        <a:p>
          <a:endParaRPr lang="ru-RU"/>
        </a:p>
      </dgm:t>
    </dgm:pt>
    <dgm:pt modelId="{151C0D6A-43EA-4458-B277-6DD78FA230B4}" type="pres">
      <dgm:prSet presAssocID="{48D08374-9A48-43A4-A0E5-B0B884515C91}" presName="vertOne" presStyleCnt="0"/>
      <dgm:spPr/>
      <dgm:t>
        <a:bodyPr/>
        <a:lstStyle/>
        <a:p>
          <a:endParaRPr lang="ru-RU"/>
        </a:p>
      </dgm:t>
    </dgm:pt>
    <dgm:pt modelId="{84B1E0E9-A4AD-4B50-9BAB-046CEEC999B3}" type="pres">
      <dgm:prSet presAssocID="{48D08374-9A48-43A4-A0E5-B0B884515C91}" presName="txOne" presStyleLbl="node0" presStyleIdx="1" presStyleCnt="3" custScaleX="104318" custScaleY="47619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0037E1C-F983-4C39-90C9-39E9014D6F9F}" type="pres">
      <dgm:prSet presAssocID="{48D08374-9A48-43A4-A0E5-B0B884515C91}" presName="horzOne" presStyleCnt="0"/>
      <dgm:spPr/>
      <dgm:t>
        <a:bodyPr/>
        <a:lstStyle/>
        <a:p>
          <a:endParaRPr lang="ru-RU"/>
        </a:p>
      </dgm:t>
    </dgm:pt>
    <dgm:pt modelId="{8AD7483E-F0DB-4C23-B7F4-2818D6D19879}" type="pres">
      <dgm:prSet presAssocID="{37D02A78-D70B-4B1B-9DA0-5ED542AD6F67}" presName="sibSpaceOne" presStyleCnt="0"/>
      <dgm:spPr/>
      <dgm:t>
        <a:bodyPr/>
        <a:lstStyle/>
        <a:p>
          <a:endParaRPr lang="ru-RU"/>
        </a:p>
      </dgm:t>
    </dgm:pt>
    <dgm:pt modelId="{1DAD4FD2-32C7-40ED-9C3F-AD6F60DCE60C}" type="pres">
      <dgm:prSet presAssocID="{E09D2BE6-243B-45F1-857A-8C44B0391F15}" presName="vertOne" presStyleCnt="0"/>
      <dgm:spPr/>
      <dgm:t>
        <a:bodyPr/>
        <a:lstStyle/>
        <a:p>
          <a:endParaRPr lang="ru-RU"/>
        </a:p>
      </dgm:t>
    </dgm:pt>
    <dgm:pt modelId="{A53C2992-365D-429B-B519-F565E0A79265}" type="pres">
      <dgm:prSet presAssocID="{E09D2BE6-243B-45F1-857A-8C44B0391F15}" presName="txOne" presStyleLbl="node0" presStyleIdx="2" presStyleCnt="3" custScaleX="104708" custScaleY="475726" custLinFactNeighborX="-7767" custLinFactNeighborY="6040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ru-RU"/>
        </a:p>
      </dgm:t>
    </dgm:pt>
    <dgm:pt modelId="{BAF8072A-4F69-48FA-8DDC-E569BC08A5C7}" type="pres">
      <dgm:prSet presAssocID="{E09D2BE6-243B-45F1-857A-8C44B0391F15}" presName="horzOne" presStyleCnt="0"/>
      <dgm:spPr/>
      <dgm:t>
        <a:bodyPr/>
        <a:lstStyle/>
        <a:p>
          <a:endParaRPr lang="ru-RU"/>
        </a:p>
      </dgm:t>
    </dgm:pt>
  </dgm:ptLst>
  <dgm:cxnLst>
    <dgm:cxn modelId="{3A2B6695-1AEA-40AD-A790-DC2501E6CF4B}" srcId="{356D77CF-31D7-4566-A002-D7CD5DBCF2D5}" destId="{CF777ADB-D215-4328-ACE8-CBA0B4C7281A}" srcOrd="1" destOrd="0" parTransId="{45E4529A-2075-410E-8C89-B395A3569936}" sibTransId="{117C581A-86F9-4A3E-9908-9A8011C62346}"/>
    <dgm:cxn modelId="{CF621797-4E00-42EF-AA1F-6E5708FCA27B}" srcId="{2022975C-C1E4-4518-BB5F-B0F65C8526D8}" destId="{5E13ED4A-BF3A-43E3-A3C6-BFF91B70AE96}" srcOrd="0" destOrd="0" parTransId="{D5614146-BEE2-4DA0-B279-E4DED9A2E1B3}" sibTransId="{A0DF44A2-A0DF-42CB-935F-E1640C70E8C6}"/>
    <dgm:cxn modelId="{315B3642-383C-4476-B6E5-6E488173A00E}" srcId="{782A8C62-5ACB-4BED-8740-D1AA4043B23E}" destId="{48D08374-9A48-43A4-A0E5-B0B884515C91}" srcOrd="1" destOrd="0" parTransId="{083F74A3-230B-4A06-8C90-85CCF468493A}" sibTransId="{37D02A78-D70B-4B1B-9DA0-5ED542AD6F67}"/>
    <dgm:cxn modelId="{68A71A0D-596C-48BB-9445-1EA8A91A07F8}" type="presOf" srcId="{782A8C62-5ACB-4BED-8740-D1AA4043B23E}" destId="{1273C094-0461-44FE-94B8-4014965B033E}" srcOrd="0" destOrd="0" presId="urn:microsoft.com/office/officeart/2005/8/layout/architecture"/>
    <dgm:cxn modelId="{18D81E45-1CDF-4F7B-85DE-45F7024C88A6}" srcId="{5E13ED4A-BF3A-43E3-A3C6-BFF91B70AE96}" destId="{694367BF-BB73-41F3-96FA-F6FECDEF8845}" srcOrd="0" destOrd="0" parTransId="{8BE310E8-494E-47D1-BB49-0B133DBFBD5F}" sibTransId="{B84EC9F1-B9C3-4049-8939-2792A683FFDB}"/>
    <dgm:cxn modelId="{74C1D3D3-9848-47BE-BFDA-5279A0445B6C}" type="presOf" srcId="{CF777ADB-D215-4328-ACE8-CBA0B4C7281A}" destId="{38E72F90-A803-4917-ABCF-9E0BCFFAFA23}" srcOrd="0" destOrd="0" presId="urn:microsoft.com/office/officeart/2005/8/layout/architecture"/>
    <dgm:cxn modelId="{E42E7CA2-9042-43A2-91CA-9CCDD3A3203A}" type="presOf" srcId="{8B3F1E69-D2D2-46ED-804A-2DC7A538DA8E}" destId="{693CFD57-3D28-4CF0-B98C-51306F3CAE5A}" srcOrd="0" destOrd="0" presId="urn:microsoft.com/office/officeart/2005/8/layout/architecture"/>
    <dgm:cxn modelId="{A083FF53-28D8-496D-86B4-4DA3773EFE73}" type="presOf" srcId="{38942AAF-6F1C-4865-9A02-5D1BC9733E21}" destId="{E3F09923-D92F-4D0A-9102-1CDAE17AA73D}" srcOrd="0" destOrd="0" presId="urn:microsoft.com/office/officeart/2005/8/layout/architecture"/>
    <dgm:cxn modelId="{9ABD779C-C4CD-414F-B061-83B58014C0E7}" srcId="{356D77CF-31D7-4566-A002-D7CD5DBCF2D5}" destId="{4B04DA14-F626-4116-91F2-064DB8E08B2E}" srcOrd="0" destOrd="0" parTransId="{F490F616-8408-4F76-B44C-F4A2AE7963BE}" sibTransId="{2C9E15DA-E58C-4D4C-BB26-B69BB4CB491F}"/>
    <dgm:cxn modelId="{1CF07D0E-9F88-4C3E-BB26-A39E0B13ECCA}" srcId="{782A8C62-5ACB-4BED-8740-D1AA4043B23E}" destId="{C9488A32-3A25-4B78-8BB7-D5B5EE56F462}" srcOrd="0" destOrd="0" parTransId="{8DC0288D-E2A5-4B45-9396-E1BA730D5234}" sibTransId="{6A010209-A27F-4764-B027-4E7D105A85FB}"/>
    <dgm:cxn modelId="{819FDFA2-3AE4-48B1-93C1-51033170B7B0}" type="presOf" srcId="{2022975C-C1E4-4518-BB5F-B0F65C8526D8}" destId="{04FDC9AD-40BC-4023-B648-F41FE0E0EEF0}" srcOrd="0" destOrd="0" presId="urn:microsoft.com/office/officeart/2005/8/layout/architecture"/>
    <dgm:cxn modelId="{65A42EE0-3B72-4A9D-832A-EE0750E5A6F9}" srcId="{8B3F1E69-D2D2-46ED-804A-2DC7A538DA8E}" destId="{0112502A-1F15-4059-8EC9-B2DF2622B21B}" srcOrd="0" destOrd="0" parTransId="{E9594F3F-4310-4A9D-8771-1C6FE4D5866C}" sibTransId="{8D00C145-2DF7-401B-9D57-1BEA8DCBAF67}"/>
    <dgm:cxn modelId="{7BCCEFC6-110C-4555-9023-786650C90687}" type="presOf" srcId="{E09D2BE6-243B-45F1-857A-8C44B0391F15}" destId="{A53C2992-365D-429B-B519-F565E0A79265}" srcOrd="0" destOrd="0" presId="urn:microsoft.com/office/officeart/2005/8/layout/architecture"/>
    <dgm:cxn modelId="{48F90FCA-A4B1-4636-8C2C-7AB070B5D1DD}" type="presOf" srcId="{74EBBB72-27F8-4C08-A7CA-DD669D255537}" destId="{3F298713-5F86-4E62-9955-6314BDB016E0}" srcOrd="0" destOrd="0" presId="urn:microsoft.com/office/officeart/2005/8/layout/architecture"/>
    <dgm:cxn modelId="{896B1203-E901-4158-BAF8-A04DE206FCDE}" type="presOf" srcId="{356D77CF-31D7-4566-A002-D7CD5DBCF2D5}" destId="{D62825A6-8364-4647-9FA7-CEA59072F4C0}" srcOrd="0" destOrd="0" presId="urn:microsoft.com/office/officeart/2005/8/layout/architecture"/>
    <dgm:cxn modelId="{BAD5B37E-0F07-4CFD-91FC-2F34A52173A9}" type="presOf" srcId="{694367BF-BB73-41F3-96FA-F6FECDEF8845}" destId="{6DC2FF95-8752-477E-AAED-ED64B1EE493A}" srcOrd="0" destOrd="0" presId="urn:microsoft.com/office/officeart/2005/8/layout/architecture"/>
    <dgm:cxn modelId="{FCCCD64A-2621-4859-B4AA-4D53B238E71E}" srcId="{356D77CF-31D7-4566-A002-D7CD5DBCF2D5}" destId="{8B3F1E69-D2D2-46ED-804A-2DC7A538DA8E}" srcOrd="3" destOrd="0" parTransId="{72112D4F-3023-450B-BAF2-CBB7989A5FAC}" sibTransId="{184EDCB2-DF65-4EB4-B8F6-AADEC07B7AA8}"/>
    <dgm:cxn modelId="{5CC4269E-3943-4DC1-8A70-12AD1E9A5F17}" type="presOf" srcId="{C9488A32-3A25-4B78-8BB7-D5B5EE56F462}" destId="{4FAC2A37-96D3-4E3C-BC76-802C3D779705}" srcOrd="0" destOrd="0" presId="urn:microsoft.com/office/officeart/2005/8/layout/architecture"/>
    <dgm:cxn modelId="{7E05758C-BF68-41C4-B473-FB2ACCDCA869}" srcId="{356D77CF-31D7-4566-A002-D7CD5DBCF2D5}" destId="{38942AAF-6F1C-4865-9A02-5D1BC9733E21}" srcOrd="4" destOrd="0" parTransId="{904FFE75-555A-4E1B-B3AF-CDD75C7092D0}" sibTransId="{14966BFB-E135-405A-AEB3-3EDE85AD671C}"/>
    <dgm:cxn modelId="{684BC782-72D0-427A-A6D6-8B39C5E1B117}" type="presOf" srcId="{48D08374-9A48-43A4-A0E5-B0B884515C91}" destId="{84B1E0E9-A4AD-4B50-9BAB-046CEEC999B3}" srcOrd="0" destOrd="0" presId="urn:microsoft.com/office/officeart/2005/8/layout/architecture"/>
    <dgm:cxn modelId="{5EC74A7F-787D-4DD0-B2EC-810215E374C2}" srcId="{8649D34F-69D4-475D-8F8E-AA6F20BA575F}" destId="{74EBBB72-27F8-4C08-A7CA-DD669D255537}" srcOrd="0" destOrd="0" parTransId="{B164B689-C65B-420A-9F01-BED714214B24}" sibTransId="{8BE60150-3497-41AD-9788-ACCA4D3706E7}"/>
    <dgm:cxn modelId="{2AB5B2A6-C02B-4E65-A064-ECF67A979037}" type="presOf" srcId="{4B04DA14-F626-4116-91F2-064DB8E08B2E}" destId="{9B8D72CC-7D13-4249-A018-9AB4DF58FA3B}" srcOrd="0" destOrd="0" presId="urn:microsoft.com/office/officeart/2005/8/layout/architecture"/>
    <dgm:cxn modelId="{97DAB9D7-6BA6-4DEB-82B2-38FFD15E2112}" srcId="{356D77CF-31D7-4566-A002-D7CD5DBCF2D5}" destId="{2022975C-C1E4-4518-BB5F-B0F65C8526D8}" srcOrd="2" destOrd="0" parTransId="{421C7842-70D6-4CA7-89F8-4759451D72FC}" sibTransId="{04546D12-A274-43F7-9109-21E87E0806F8}"/>
    <dgm:cxn modelId="{F20067BB-A2AF-40ED-A18C-5F96B9054BE1}" type="presOf" srcId="{8649D34F-69D4-475D-8F8E-AA6F20BA575F}" destId="{40DEC58B-B6DE-4C88-A811-D327A8991D71}" srcOrd="0" destOrd="0" presId="urn:microsoft.com/office/officeart/2005/8/layout/architecture"/>
    <dgm:cxn modelId="{CA9A042E-5AC0-40C0-A581-0E0F571BCA60}" type="presOf" srcId="{5E13ED4A-BF3A-43E3-A3C6-BFF91B70AE96}" destId="{37F87241-608A-4ACB-BA0A-AFAF31201F80}" srcOrd="0" destOrd="0" presId="urn:microsoft.com/office/officeart/2005/8/layout/architecture"/>
    <dgm:cxn modelId="{72F4C221-C135-4197-9C36-46AE70485E4F}" srcId="{782A8C62-5ACB-4BED-8740-D1AA4043B23E}" destId="{E09D2BE6-243B-45F1-857A-8C44B0391F15}" srcOrd="2" destOrd="0" parTransId="{45C02A41-597D-4EFC-89D3-A8D46475F284}" sibTransId="{B75751FC-735C-4076-A2DF-6349B66F1084}"/>
    <dgm:cxn modelId="{1DCC8EE3-76D8-435E-81DB-323E23BF65FA}" type="presOf" srcId="{0112502A-1F15-4059-8EC9-B2DF2622B21B}" destId="{29BCF26D-98AA-4DC4-AFAB-AA153F960488}" srcOrd="0" destOrd="0" presId="urn:microsoft.com/office/officeart/2005/8/layout/architecture"/>
    <dgm:cxn modelId="{F9239B4C-2243-45E9-A78C-3816A59480DA}" srcId="{C9488A32-3A25-4B78-8BB7-D5B5EE56F462}" destId="{356D77CF-31D7-4566-A002-D7CD5DBCF2D5}" srcOrd="0" destOrd="0" parTransId="{A01CE6B3-45C5-4B5B-AE5F-71A648802CED}" sibTransId="{FE9841BF-24EF-40FC-B423-0D064FFC01C6}"/>
    <dgm:cxn modelId="{C8F0CEF0-0D28-417A-85AF-CAD43DD85A9B}" srcId="{4B04DA14-F626-4116-91F2-064DB8E08B2E}" destId="{8649D34F-69D4-475D-8F8E-AA6F20BA575F}" srcOrd="0" destOrd="0" parTransId="{07B74F06-1A50-4354-8E56-CBD88AD84944}" sibTransId="{7031A8C1-78E1-42F7-88AC-6AE63A22988E}"/>
    <dgm:cxn modelId="{31FFE3AB-1682-4406-98F5-B4CCDF379FE7}" type="presParOf" srcId="{1273C094-0461-44FE-94B8-4014965B033E}" destId="{EABE66B2-C825-4F7A-8264-58B1ED50630D}" srcOrd="0" destOrd="0" presId="urn:microsoft.com/office/officeart/2005/8/layout/architecture"/>
    <dgm:cxn modelId="{2BE08F79-982A-4893-9E2F-92FBF4E67C6C}" type="presParOf" srcId="{EABE66B2-C825-4F7A-8264-58B1ED50630D}" destId="{4FAC2A37-96D3-4E3C-BC76-802C3D779705}" srcOrd="0" destOrd="0" presId="urn:microsoft.com/office/officeart/2005/8/layout/architecture"/>
    <dgm:cxn modelId="{C242FDE8-2B2A-4823-84F6-F399A5849DC1}" type="presParOf" srcId="{EABE66B2-C825-4F7A-8264-58B1ED50630D}" destId="{A4D24C0D-8C92-4314-8D88-08E7AAE18BEF}" srcOrd="1" destOrd="0" presId="urn:microsoft.com/office/officeart/2005/8/layout/architecture"/>
    <dgm:cxn modelId="{A673C74A-6F64-45B6-A0F0-BC66E4E0C99E}" type="presParOf" srcId="{EABE66B2-C825-4F7A-8264-58B1ED50630D}" destId="{6FC41344-1C9E-4A5F-A269-73B5CCABC6B5}" srcOrd="2" destOrd="0" presId="urn:microsoft.com/office/officeart/2005/8/layout/architecture"/>
    <dgm:cxn modelId="{9913954A-073B-4A1D-ACBD-C1E36C999905}" type="presParOf" srcId="{6FC41344-1C9E-4A5F-A269-73B5CCABC6B5}" destId="{8B630156-C3E6-4DFE-A863-E5D5430FCFEA}" srcOrd="0" destOrd="0" presId="urn:microsoft.com/office/officeart/2005/8/layout/architecture"/>
    <dgm:cxn modelId="{4614BA1C-7EBE-4757-AC40-084B981E074B}" type="presParOf" srcId="{8B630156-C3E6-4DFE-A863-E5D5430FCFEA}" destId="{D62825A6-8364-4647-9FA7-CEA59072F4C0}" srcOrd="0" destOrd="0" presId="urn:microsoft.com/office/officeart/2005/8/layout/architecture"/>
    <dgm:cxn modelId="{12F18FB1-C164-4629-A99A-74BB685BB00C}" type="presParOf" srcId="{8B630156-C3E6-4DFE-A863-E5D5430FCFEA}" destId="{88633316-D6CF-486D-9F9D-BF2967ACD57C}" srcOrd="1" destOrd="0" presId="urn:microsoft.com/office/officeart/2005/8/layout/architecture"/>
    <dgm:cxn modelId="{DC9BB9D0-0740-4CD5-B654-0D81B29E4E2D}" type="presParOf" srcId="{8B630156-C3E6-4DFE-A863-E5D5430FCFEA}" destId="{F32490FD-B090-4D0F-9736-B8EC4A35B766}" srcOrd="2" destOrd="0" presId="urn:microsoft.com/office/officeart/2005/8/layout/architecture"/>
    <dgm:cxn modelId="{982B5119-E0BC-4F6F-9C85-649C01190F08}" type="presParOf" srcId="{F32490FD-B090-4D0F-9736-B8EC4A35B766}" destId="{714DF260-CB53-4634-9D90-9611AE303D7D}" srcOrd="0" destOrd="0" presId="urn:microsoft.com/office/officeart/2005/8/layout/architecture"/>
    <dgm:cxn modelId="{79E8C587-27A1-42CC-B36D-49C014F37659}" type="presParOf" srcId="{714DF260-CB53-4634-9D90-9611AE303D7D}" destId="{9B8D72CC-7D13-4249-A018-9AB4DF58FA3B}" srcOrd="0" destOrd="0" presId="urn:microsoft.com/office/officeart/2005/8/layout/architecture"/>
    <dgm:cxn modelId="{A093F941-A2C6-45D4-803E-50B02C5EF8F1}" type="presParOf" srcId="{714DF260-CB53-4634-9D90-9611AE303D7D}" destId="{35B40347-8A3F-4602-B9EA-B7009B1D1DDA}" srcOrd="1" destOrd="0" presId="urn:microsoft.com/office/officeart/2005/8/layout/architecture"/>
    <dgm:cxn modelId="{A8BEF90A-D327-4E17-B271-0F7C1B251541}" type="presParOf" srcId="{714DF260-CB53-4634-9D90-9611AE303D7D}" destId="{DAAF9910-38C6-4D27-BB2B-F9398047DE6E}" srcOrd="2" destOrd="0" presId="urn:microsoft.com/office/officeart/2005/8/layout/architecture"/>
    <dgm:cxn modelId="{4DE74475-9E3B-4A39-B9A1-15E37FB51BD9}" type="presParOf" srcId="{DAAF9910-38C6-4D27-BB2B-F9398047DE6E}" destId="{7D980543-B04C-495F-9320-0A68044DBF2C}" srcOrd="0" destOrd="0" presId="urn:microsoft.com/office/officeart/2005/8/layout/architecture"/>
    <dgm:cxn modelId="{3A86F0CD-2ACF-441B-B53A-F590522168AA}" type="presParOf" srcId="{7D980543-B04C-495F-9320-0A68044DBF2C}" destId="{40DEC58B-B6DE-4C88-A811-D327A8991D71}" srcOrd="0" destOrd="0" presId="urn:microsoft.com/office/officeart/2005/8/layout/architecture"/>
    <dgm:cxn modelId="{34A9F0E9-9A17-4774-86C9-85A145B0E998}" type="presParOf" srcId="{7D980543-B04C-495F-9320-0A68044DBF2C}" destId="{6B3C3522-230D-40E1-BF40-0A7E4A428C8F}" srcOrd="1" destOrd="0" presId="urn:microsoft.com/office/officeart/2005/8/layout/architecture"/>
    <dgm:cxn modelId="{3EEB2E35-375D-40AA-BF54-68171F256182}" type="presParOf" srcId="{7D980543-B04C-495F-9320-0A68044DBF2C}" destId="{6AA82A41-CC77-4F05-8EE7-3E4B93D81AB9}" srcOrd="2" destOrd="0" presId="urn:microsoft.com/office/officeart/2005/8/layout/architecture"/>
    <dgm:cxn modelId="{CA0C2B82-5C5B-4FFA-A239-C85B3238C86B}" type="presParOf" srcId="{6AA82A41-CC77-4F05-8EE7-3E4B93D81AB9}" destId="{55042450-6A2C-4793-A44F-31E53CC5E798}" srcOrd="0" destOrd="0" presId="urn:microsoft.com/office/officeart/2005/8/layout/architecture"/>
    <dgm:cxn modelId="{C09885F3-7D38-47ED-90E8-927EA1536389}" type="presParOf" srcId="{55042450-6A2C-4793-A44F-31E53CC5E798}" destId="{3F298713-5F86-4E62-9955-6314BDB016E0}" srcOrd="0" destOrd="0" presId="urn:microsoft.com/office/officeart/2005/8/layout/architecture"/>
    <dgm:cxn modelId="{B25B22BC-A0A4-4057-991B-B2F02252C2ED}" type="presParOf" srcId="{55042450-6A2C-4793-A44F-31E53CC5E798}" destId="{6E2B52EA-AC91-40C6-8D38-EE4FCBD515E2}" srcOrd="1" destOrd="0" presId="urn:microsoft.com/office/officeart/2005/8/layout/architecture"/>
    <dgm:cxn modelId="{9EA3F2C0-1A9B-42E6-BAAF-AEF67E086AD5}" type="presParOf" srcId="{F32490FD-B090-4D0F-9736-B8EC4A35B766}" destId="{D7C064CB-A3CC-4371-BD87-C43C07A30FFF}" srcOrd="1" destOrd="0" presId="urn:microsoft.com/office/officeart/2005/8/layout/architecture"/>
    <dgm:cxn modelId="{A67E7BFC-A93A-48F3-AAB3-62E915B5860B}" type="presParOf" srcId="{F32490FD-B090-4D0F-9736-B8EC4A35B766}" destId="{ADC655D8-C91F-4EF8-A72F-B4BEF3051251}" srcOrd="2" destOrd="0" presId="urn:microsoft.com/office/officeart/2005/8/layout/architecture"/>
    <dgm:cxn modelId="{0A8ED2B3-0E78-481E-9CD2-AC2CB1FC7D7E}" type="presParOf" srcId="{ADC655D8-C91F-4EF8-A72F-B4BEF3051251}" destId="{38E72F90-A803-4917-ABCF-9E0BCFFAFA23}" srcOrd="0" destOrd="0" presId="urn:microsoft.com/office/officeart/2005/8/layout/architecture"/>
    <dgm:cxn modelId="{B704862E-B336-4249-8A00-11B47067CF10}" type="presParOf" srcId="{ADC655D8-C91F-4EF8-A72F-B4BEF3051251}" destId="{4F6969BF-1650-4F46-914C-46311E659F6C}" srcOrd="1" destOrd="0" presId="urn:microsoft.com/office/officeart/2005/8/layout/architecture"/>
    <dgm:cxn modelId="{1F610D78-C4A4-4946-9ED8-F54C5D0A9012}" type="presParOf" srcId="{F32490FD-B090-4D0F-9736-B8EC4A35B766}" destId="{2D7EB1F6-6160-44D4-B77F-E689F55F9180}" srcOrd="3" destOrd="0" presId="urn:microsoft.com/office/officeart/2005/8/layout/architecture"/>
    <dgm:cxn modelId="{5FA241B3-8837-4D3B-A9F4-C4A5FF178E6B}" type="presParOf" srcId="{F32490FD-B090-4D0F-9736-B8EC4A35B766}" destId="{E47565D5-ACC0-4232-9EAF-749CBE627E05}" srcOrd="4" destOrd="0" presId="urn:microsoft.com/office/officeart/2005/8/layout/architecture"/>
    <dgm:cxn modelId="{A3BCBBC0-C7B0-46A4-84D4-A4C5E57A314D}" type="presParOf" srcId="{E47565D5-ACC0-4232-9EAF-749CBE627E05}" destId="{04FDC9AD-40BC-4023-B648-F41FE0E0EEF0}" srcOrd="0" destOrd="0" presId="urn:microsoft.com/office/officeart/2005/8/layout/architecture"/>
    <dgm:cxn modelId="{E44BBF74-ACD6-48A5-942B-FBF0232FE05C}" type="presParOf" srcId="{E47565D5-ACC0-4232-9EAF-749CBE627E05}" destId="{CE4C32C1-2735-4102-80E6-D6F1FA31FDDB}" srcOrd="1" destOrd="0" presId="urn:microsoft.com/office/officeart/2005/8/layout/architecture"/>
    <dgm:cxn modelId="{930914E7-6832-4349-86E1-51C63D0D3AD8}" type="presParOf" srcId="{E47565D5-ACC0-4232-9EAF-749CBE627E05}" destId="{F49D2473-DFC6-472C-9843-A7B21D4AA711}" srcOrd="2" destOrd="0" presId="urn:microsoft.com/office/officeart/2005/8/layout/architecture"/>
    <dgm:cxn modelId="{02BCADF9-E25D-4990-B8BE-E5AD9EEBFBB4}" type="presParOf" srcId="{F49D2473-DFC6-472C-9843-A7B21D4AA711}" destId="{4E1A2122-E1D6-4D63-B070-70036EA88413}" srcOrd="0" destOrd="0" presId="urn:microsoft.com/office/officeart/2005/8/layout/architecture"/>
    <dgm:cxn modelId="{027D3A40-EC1C-412A-9A60-3167479F4454}" type="presParOf" srcId="{4E1A2122-E1D6-4D63-B070-70036EA88413}" destId="{37F87241-608A-4ACB-BA0A-AFAF31201F80}" srcOrd="0" destOrd="0" presId="urn:microsoft.com/office/officeart/2005/8/layout/architecture"/>
    <dgm:cxn modelId="{71F73539-1C3F-4398-9CD9-C42634D5142C}" type="presParOf" srcId="{4E1A2122-E1D6-4D63-B070-70036EA88413}" destId="{C1A0E2C3-2B4D-475D-B3A0-34286915DFC4}" srcOrd="1" destOrd="0" presId="urn:microsoft.com/office/officeart/2005/8/layout/architecture"/>
    <dgm:cxn modelId="{5A49EE4A-D91C-4377-A880-04AA782D1CF2}" type="presParOf" srcId="{4E1A2122-E1D6-4D63-B070-70036EA88413}" destId="{BF7BD2FB-EA3F-4A22-9CEB-645F046C83E6}" srcOrd="2" destOrd="0" presId="urn:microsoft.com/office/officeart/2005/8/layout/architecture"/>
    <dgm:cxn modelId="{C765338C-F47D-4406-AB59-DF6EE76AAD1E}" type="presParOf" srcId="{BF7BD2FB-EA3F-4A22-9CEB-645F046C83E6}" destId="{7A85BD39-BD32-4F06-B374-CB4C55761B22}" srcOrd="0" destOrd="0" presId="urn:microsoft.com/office/officeart/2005/8/layout/architecture"/>
    <dgm:cxn modelId="{7D4B3EAF-DF57-4525-A70A-54523A66584E}" type="presParOf" srcId="{7A85BD39-BD32-4F06-B374-CB4C55761B22}" destId="{6DC2FF95-8752-477E-AAED-ED64B1EE493A}" srcOrd="0" destOrd="0" presId="urn:microsoft.com/office/officeart/2005/8/layout/architecture"/>
    <dgm:cxn modelId="{2FF6331D-78E8-4990-9ADD-475583F386B1}" type="presParOf" srcId="{7A85BD39-BD32-4F06-B374-CB4C55761B22}" destId="{D46DF064-E9FE-4B7F-B3FE-1A331AF8F206}" srcOrd="1" destOrd="0" presId="urn:microsoft.com/office/officeart/2005/8/layout/architecture"/>
    <dgm:cxn modelId="{586DF242-1EC8-4694-AA42-E17FEC6D7142}" type="presParOf" srcId="{F32490FD-B090-4D0F-9736-B8EC4A35B766}" destId="{6733FE74-1E4A-4F20-B5EE-F5449290B115}" srcOrd="5" destOrd="0" presId="urn:microsoft.com/office/officeart/2005/8/layout/architecture"/>
    <dgm:cxn modelId="{D34B40D5-5E4D-483E-971F-769C5DD5B155}" type="presParOf" srcId="{F32490FD-B090-4D0F-9736-B8EC4A35B766}" destId="{186E3458-9E5A-40F2-8EEB-465B62C76F71}" srcOrd="6" destOrd="0" presId="urn:microsoft.com/office/officeart/2005/8/layout/architecture"/>
    <dgm:cxn modelId="{8FFBB977-919E-493C-A9A8-4CE9F6DC41F4}" type="presParOf" srcId="{186E3458-9E5A-40F2-8EEB-465B62C76F71}" destId="{693CFD57-3D28-4CF0-B98C-51306F3CAE5A}" srcOrd="0" destOrd="0" presId="urn:microsoft.com/office/officeart/2005/8/layout/architecture"/>
    <dgm:cxn modelId="{87688E70-286A-480E-BA64-183EA434952C}" type="presParOf" srcId="{186E3458-9E5A-40F2-8EEB-465B62C76F71}" destId="{59E696BA-B578-44A1-B9E1-E7EFFC1B291B}" srcOrd="1" destOrd="0" presId="urn:microsoft.com/office/officeart/2005/8/layout/architecture"/>
    <dgm:cxn modelId="{D666FE72-755A-4D35-B859-DCF8CACF7F64}" type="presParOf" srcId="{186E3458-9E5A-40F2-8EEB-465B62C76F71}" destId="{B584D647-28AB-43F5-A187-EE33E8A03B3C}" srcOrd="2" destOrd="0" presId="urn:microsoft.com/office/officeart/2005/8/layout/architecture"/>
    <dgm:cxn modelId="{0F12A914-0515-4A2B-9BDD-5A13EE1EA020}" type="presParOf" srcId="{B584D647-28AB-43F5-A187-EE33E8A03B3C}" destId="{768EDC4A-3F9F-4589-BE01-C185FEFF7527}" srcOrd="0" destOrd="0" presId="urn:microsoft.com/office/officeart/2005/8/layout/architecture"/>
    <dgm:cxn modelId="{C22F1B21-3792-49EA-AD28-31DD0CB41283}" type="presParOf" srcId="{768EDC4A-3F9F-4589-BE01-C185FEFF7527}" destId="{29BCF26D-98AA-4DC4-AFAB-AA153F960488}" srcOrd="0" destOrd="0" presId="urn:microsoft.com/office/officeart/2005/8/layout/architecture"/>
    <dgm:cxn modelId="{089B7AEE-9E4C-4821-BB39-828BBE2DDD42}" type="presParOf" srcId="{768EDC4A-3F9F-4589-BE01-C185FEFF7527}" destId="{8B3B00D5-47C8-4849-A08E-A1D9C4FFF652}" srcOrd="1" destOrd="0" presId="urn:microsoft.com/office/officeart/2005/8/layout/architecture"/>
    <dgm:cxn modelId="{101FABC4-B48B-4A71-9AA5-8B6A982B16AD}" type="presParOf" srcId="{F32490FD-B090-4D0F-9736-B8EC4A35B766}" destId="{CADC972C-8C88-4684-92EA-3C541395187C}" srcOrd="7" destOrd="0" presId="urn:microsoft.com/office/officeart/2005/8/layout/architecture"/>
    <dgm:cxn modelId="{151B9DD0-E7AF-427E-90E7-19802E92D42D}" type="presParOf" srcId="{F32490FD-B090-4D0F-9736-B8EC4A35B766}" destId="{EB32CA15-7813-496A-B5FB-8029C4561BC1}" srcOrd="8" destOrd="0" presId="urn:microsoft.com/office/officeart/2005/8/layout/architecture"/>
    <dgm:cxn modelId="{9B519226-D294-4B86-A0FF-C4232BD1FE33}" type="presParOf" srcId="{EB32CA15-7813-496A-B5FB-8029C4561BC1}" destId="{E3F09923-D92F-4D0A-9102-1CDAE17AA73D}" srcOrd="0" destOrd="0" presId="urn:microsoft.com/office/officeart/2005/8/layout/architecture"/>
    <dgm:cxn modelId="{B1CC95B0-19CF-4EBC-B934-37CCF420D800}" type="presParOf" srcId="{EB32CA15-7813-496A-B5FB-8029C4561BC1}" destId="{1AE227F5-EB42-4D7E-B24F-D9E8535D26A7}" srcOrd="1" destOrd="0" presId="urn:microsoft.com/office/officeart/2005/8/layout/architecture"/>
    <dgm:cxn modelId="{81A88DE1-5749-4AD1-9848-65FC326CA552}" type="presParOf" srcId="{1273C094-0461-44FE-94B8-4014965B033E}" destId="{CE2BB268-6AF7-4103-8CE9-101BA6D7736F}" srcOrd="1" destOrd="0" presId="urn:microsoft.com/office/officeart/2005/8/layout/architecture"/>
    <dgm:cxn modelId="{C9AF22E9-0073-433E-A203-7979B345C278}" type="presParOf" srcId="{1273C094-0461-44FE-94B8-4014965B033E}" destId="{151C0D6A-43EA-4458-B277-6DD78FA230B4}" srcOrd="2" destOrd="0" presId="urn:microsoft.com/office/officeart/2005/8/layout/architecture"/>
    <dgm:cxn modelId="{03B6F26C-0682-43BC-9D01-F9A9CD8CAE4E}" type="presParOf" srcId="{151C0D6A-43EA-4458-B277-6DD78FA230B4}" destId="{84B1E0E9-A4AD-4B50-9BAB-046CEEC999B3}" srcOrd="0" destOrd="0" presId="urn:microsoft.com/office/officeart/2005/8/layout/architecture"/>
    <dgm:cxn modelId="{57B188F8-A070-4150-8D90-FB809A951178}" type="presParOf" srcId="{151C0D6A-43EA-4458-B277-6DD78FA230B4}" destId="{90037E1C-F983-4C39-90C9-39E9014D6F9F}" srcOrd="1" destOrd="0" presId="urn:microsoft.com/office/officeart/2005/8/layout/architecture"/>
    <dgm:cxn modelId="{5B795DCA-A122-4B4B-87E5-E0C7C674D88E}" type="presParOf" srcId="{1273C094-0461-44FE-94B8-4014965B033E}" destId="{8AD7483E-F0DB-4C23-B7F4-2818D6D19879}" srcOrd="3" destOrd="0" presId="urn:microsoft.com/office/officeart/2005/8/layout/architecture"/>
    <dgm:cxn modelId="{D4BB59EB-8B10-420F-9FFE-CB56B05C7F07}" type="presParOf" srcId="{1273C094-0461-44FE-94B8-4014965B033E}" destId="{1DAD4FD2-32C7-40ED-9C3F-AD6F60DCE60C}" srcOrd="4" destOrd="0" presId="urn:microsoft.com/office/officeart/2005/8/layout/architecture"/>
    <dgm:cxn modelId="{2E693A81-9ED5-4C1A-AAE2-5A48BC9410A4}" type="presParOf" srcId="{1DAD4FD2-32C7-40ED-9C3F-AD6F60DCE60C}" destId="{A53C2992-365D-429B-B519-F565E0A79265}" srcOrd="0" destOrd="0" presId="urn:microsoft.com/office/officeart/2005/8/layout/architecture"/>
    <dgm:cxn modelId="{A4CFC235-E60A-4B6F-A5D3-AC1238805BC8}" type="presParOf" srcId="{1DAD4FD2-32C7-40ED-9C3F-AD6F60DCE60C}" destId="{BAF8072A-4F69-48FA-8DDC-E569BC08A5C7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9A0158-EA6A-46D0-B6A8-D11940B34F2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1DBD2F4-FAAD-46E3-A5C2-918C0005B049}">
      <dgm:prSet/>
      <dgm:spPr/>
      <dgm:t>
        <a:bodyPr/>
        <a:lstStyle/>
        <a:p>
          <a:pPr rtl="0"/>
          <a:r>
            <a:rPr lang="ru-RU" smtClean="0"/>
            <a:t>По результату</a:t>
          </a:r>
          <a:endParaRPr lang="ru-RU"/>
        </a:p>
      </dgm:t>
    </dgm:pt>
    <dgm:pt modelId="{7D36BEC8-2221-47D0-BFD5-69EC20229282}" type="parTrans" cxnId="{E4820E05-D2A3-4639-8265-F0747530A2B5}">
      <dgm:prSet/>
      <dgm:spPr/>
      <dgm:t>
        <a:bodyPr/>
        <a:lstStyle/>
        <a:p>
          <a:endParaRPr lang="ru-RU"/>
        </a:p>
      </dgm:t>
    </dgm:pt>
    <dgm:pt modelId="{8ED09A49-0077-4B4F-9B88-8C58E6B263E2}" type="sibTrans" cxnId="{E4820E05-D2A3-4639-8265-F0747530A2B5}">
      <dgm:prSet/>
      <dgm:spPr/>
      <dgm:t>
        <a:bodyPr/>
        <a:lstStyle/>
        <a:p>
          <a:endParaRPr lang="ru-RU"/>
        </a:p>
      </dgm:t>
    </dgm:pt>
    <dgm:pt modelId="{A73AAE8A-44BB-437E-8D3D-8A0FCE8D08E3}">
      <dgm:prSet/>
      <dgm:spPr/>
      <dgm:t>
        <a:bodyPr/>
        <a:lstStyle/>
        <a:p>
          <a:pPr rtl="0"/>
          <a:r>
            <a:rPr lang="ru-RU" dirty="0" smtClean="0"/>
            <a:t>Сравнение на равенство (эквивалентность): равны ли 2 объекта (</a:t>
          </a:r>
          <a:r>
            <a:rPr lang="en-US" dirty="0" smtClean="0"/>
            <a:t>true/false</a:t>
          </a:r>
          <a:r>
            <a:rPr lang="ru-RU" dirty="0" smtClean="0"/>
            <a:t>)</a:t>
          </a:r>
          <a:endParaRPr lang="ru-RU" dirty="0"/>
        </a:p>
      </dgm:t>
    </dgm:pt>
    <dgm:pt modelId="{F78CA7A5-6586-42BF-92B3-850EFACC5CC0}" type="parTrans" cxnId="{8CE7F547-3CD6-4366-968E-6C56103511CC}">
      <dgm:prSet/>
      <dgm:spPr/>
      <dgm:t>
        <a:bodyPr/>
        <a:lstStyle/>
        <a:p>
          <a:endParaRPr lang="ru-RU"/>
        </a:p>
      </dgm:t>
    </dgm:pt>
    <dgm:pt modelId="{80EB76F1-6EBB-45FA-B970-D5A1FE1CEDC3}" type="sibTrans" cxnId="{8CE7F547-3CD6-4366-968E-6C56103511CC}">
      <dgm:prSet/>
      <dgm:spPr/>
      <dgm:t>
        <a:bodyPr/>
        <a:lstStyle/>
        <a:p>
          <a:endParaRPr lang="ru-RU"/>
        </a:p>
      </dgm:t>
    </dgm:pt>
    <dgm:pt modelId="{34230CB9-031D-4DE8-ACC6-79238AB801B8}">
      <dgm:prSet/>
      <dgm:spPr/>
      <dgm:t>
        <a:bodyPr/>
        <a:lstStyle/>
        <a:p>
          <a:pPr rtl="0"/>
          <a:r>
            <a:rPr lang="ru-RU" dirty="0" smtClean="0"/>
            <a:t>Соотношение (отношение порядка):  как соотносятся между собой объекты (один из них больше</a:t>
          </a:r>
          <a:r>
            <a:rPr lang="en-US" dirty="0" smtClean="0"/>
            <a:t>/</a:t>
          </a:r>
          <a:r>
            <a:rPr lang="ru-RU" dirty="0" smtClean="0"/>
            <a:t>меньше</a:t>
          </a:r>
          <a:r>
            <a:rPr lang="en-US" dirty="0" smtClean="0"/>
            <a:t>/</a:t>
          </a:r>
          <a:r>
            <a:rPr lang="ru-RU" dirty="0" smtClean="0"/>
            <a:t>равен второму)</a:t>
          </a:r>
          <a:endParaRPr lang="ru-RU" dirty="0"/>
        </a:p>
      </dgm:t>
    </dgm:pt>
    <dgm:pt modelId="{7E11ED9F-8B30-4AFA-88BD-4E1D870ECDF0}" type="parTrans" cxnId="{878FBF7B-E92C-445E-90EB-D6A17330A1CE}">
      <dgm:prSet/>
      <dgm:spPr/>
      <dgm:t>
        <a:bodyPr/>
        <a:lstStyle/>
        <a:p>
          <a:endParaRPr lang="ru-RU"/>
        </a:p>
      </dgm:t>
    </dgm:pt>
    <dgm:pt modelId="{0E41E046-EEA9-43DB-A992-76A1714F16CF}" type="sibTrans" cxnId="{878FBF7B-E92C-445E-90EB-D6A17330A1CE}">
      <dgm:prSet/>
      <dgm:spPr/>
      <dgm:t>
        <a:bodyPr/>
        <a:lstStyle/>
        <a:p>
          <a:endParaRPr lang="ru-RU"/>
        </a:p>
      </dgm:t>
    </dgm:pt>
    <dgm:pt modelId="{7AC88D54-A5D9-43DA-AFA4-CC7D2655DF7C}">
      <dgm:prSet/>
      <dgm:spPr/>
      <dgm:t>
        <a:bodyPr/>
        <a:lstStyle/>
        <a:p>
          <a:pPr rtl="0"/>
          <a:r>
            <a:rPr lang="ru-RU" dirty="0" smtClean="0"/>
            <a:t>По применению</a:t>
          </a:r>
          <a:endParaRPr lang="ru-RU" dirty="0"/>
        </a:p>
      </dgm:t>
    </dgm:pt>
    <dgm:pt modelId="{24F8A492-B029-4322-BDD5-81F8B34CA880}" type="parTrans" cxnId="{E14DE2FB-59C5-4355-86DA-11F5084865D4}">
      <dgm:prSet/>
      <dgm:spPr/>
      <dgm:t>
        <a:bodyPr/>
        <a:lstStyle/>
        <a:p>
          <a:endParaRPr lang="ru-RU"/>
        </a:p>
      </dgm:t>
    </dgm:pt>
    <dgm:pt modelId="{CB7E51E1-EFA1-4E19-898C-606C929ADB9A}" type="sibTrans" cxnId="{E14DE2FB-59C5-4355-86DA-11F5084865D4}">
      <dgm:prSet/>
      <dgm:spPr/>
      <dgm:t>
        <a:bodyPr/>
        <a:lstStyle/>
        <a:p>
          <a:endParaRPr lang="ru-RU"/>
        </a:p>
      </dgm:t>
    </dgm:pt>
    <dgm:pt modelId="{5DA543C5-91B7-496A-97F6-66B765E9982D}">
      <dgm:prSet/>
      <dgm:spPr/>
      <dgm:t>
        <a:bodyPr/>
        <a:lstStyle/>
        <a:p>
          <a:pPr rtl="0"/>
          <a:r>
            <a:rPr lang="ru-RU" smtClean="0"/>
            <a:t>Сравнение в коде (разработчик в логике сравнивает 2 объекта)</a:t>
          </a:r>
          <a:endParaRPr lang="ru-RU"/>
        </a:p>
      </dgm:t>
    </dgm:pt>
    <dgm:pt modelId="{ADD2FD9A-F901-490B-810E-4B1D5ADFD2FD}" type="parTrans" cxnId="{DD147A50-54F9-4897-B684-2E9D9D13426E}">
      <dgm:prSet/>
      <dgm:spPr/>
      <dgm:t>
        <a:bodyPr/>
        <a:lstStyle/>
        <a:p>
          <a:endParaRPr lang="ru-RU"/>
        </a:p>
      </dgm:t>
    </dgm:pt>
    <dgm:pt modelId="{9E1E3AE6-DD56-4C9D-9D51-F5D2954CBC33}" type="sibTrans" cxnId="{DD147A50-54F9-4897-B684-2E9D9D13426E}">
      <dgm:prSet/>
      <dgm:spPr/>
      <dgm:t>
        <a:bodyPr/>
        <a:lstStyle/>
        <a:p>
          <a:endParaRPr lang="ru-RU"/>
        </a:p>
      </dgm:t>
    </dgm:pt>
    <dgm:pt modelId="{7982F897-F2C6-4E2D-8899-800A89E4EB8C}">
      <dgm:prSet/>
      <dgm:spPr/>
      <dgm:t>
        <a:bodyPr/>
        <a:lstStyle/>
        <a:p>
          <a:pPr rtl="0"/>
          <a:r>
            <a:rPr lang="ru-RU" dirty="0" smtClean="0"/>
            <a:t>В системной библиотеке (алгоритм сортировки сравнивает 2 объекта)</a:t>
          </a:r>
          <a:endParaRPr lang="ru-RU" dirty="0"/>
        </a:p>
      </dgm:t>
    </dgm:pt>
    <dgm:pt modelId="{C0B847AB-7817-465F-BC2B-D6428511349F}" type="parTrans" cxnId="{C63E3099-D7C6-40B3-978D-C9BF2A7C43DA}">
      <dgm:prSet/>
      <dgm:spPr/>
      <dgm:t>
        <a:bodyPr/>
        <a:lstStyle/>
        <a:p>
          <a:endParaRPr lang="ru-RU"/>
        </a:p>
      </dgm:t>
    </dgm:pt>
    <dgm:pt modelId="{446B5E1B-A7E6-49DA-858A-187E83088AC7}" type="sibTrans" cxnId="{C63E3099-D7C6-40B3-978D-C9BF2A7C43DA}">
      <dgm:prSet/>
      <dgm:spPr/>
      <dgm:t>
        <a:bodyPr/>
        <a:lstStyle/>
        <a:p>
          <a:endParaRPr lang="ru-RU"/>
        </a:p>
      </dgm:t>
    </dgm:pt>
    <dgm:pt modelId="{8A759E69-DAE7-4BA4-91CE-E3F11931BC5F}" type="pres">
      <dgm:prSet presAssocID="{BC9A0158-EA6A-46D0-B6A8-D11940B34F2D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AE8C4D90-506D-41EE-A88A-D45B3910FD50}" type="pres">
      <dgm:prSet presAssocID="{51DBD2F4-FAAD-46E3-A5C2-918C0005B049}" presName="thickLine" presStyleLbl="alignNode1" presStyleIdx="0" presStyleCnt="2"/>
      <dgm:spPr/>
    </dgm:pt>
    <dgm:pt modelId="{87E9942E-A86A-4DBC-B706-37ACE3FDA39E}" type="pres">
      <dgm:prSet presAssocID="{51DBD2F4-FAAD-46E3-A5C2-918C0005B049}" presName="horz1" presStyleCnt="0"/>
      <dgm:spPr/>
    </dgm:pt>
    <dgm:pt modelId="{35CC8F35-5FEB-4679-BFD6-3522A629D409}" type="pres">
      <dgm:prSet presAssocID="{51DBD2F4-FAAD-46E3-A5C2-918C0005B049}" presName="tx1" presStyleLbl="revTx" presStyleIdx="0" presStyleCnt="6"/>
      <dgm:spPr/>
      <dgm:t>
        <a:bodyPr/>
        <a:lstStyle/>
        <a:p>
          <a:endParaRPr lang="ru-RU"/>
        </a:p>
      </dgm:t>
    </dgm:pt>
    <dgm:pt modelId="{5FBF4A8F-06C5-430D-8573-AB6261811E6B}" type="pres">
      <dgm:prSet presAssocID="{51DBD2F4-FAAD-46E3-A5C2-918C0005B049}" presName="vert1" presStyleCnt="0"/>
      <dgm:spPr/>
    </dgm:pt>
    <dgm:pt modelId="{5B900880-A31F-4EC0-BE56-53A109DECBD3}" type="pres">
      <dgm:prSet presAssocID="{A73AAE8A-44BB-437E-8D3D-8A0FCE8D08E3}" presName="vertSpace2a" presStyleCnt="0"/>
      <dgm:spPr/>
    </dgm:pt>
    <dgm:pt modelId="{C248E5C1-F033-46CB-9221-D7CE14D2F085}" type="pres">
      <dgm:prSet presAssocID="{A73AAE8A-44BB-437E-8D3D-8A0FCE8D08E3}" presName="horz2" presStyleCnt="0"/>
      <dgm:spPr/>
    </dgm:pt>
    <dgm:pt modelId="{2D2510CF-8D77-4B10-AAB9-B339A26BB077}" type="pres">
      <dgm:prSet presAssocID="{A73AAE8A-44BB-437E-8D3D-8A0FCE8D08E3}" presName="horzSpace2" presStyleCnt="0"/>
      <dgm:spPr/>
    </dgm:pt>
    <dgm:pt modelId="{6D393C30-BDA0-4495-8A73-DEED05627EB2}" type="pres">
      <dgm:prSet presAssocID="{A73AAE8A-44BB-437E-8D3D-8A0FCE8D08E3}" presName="tx2" presStyleLbl="revTx" presStyleIdx="1" presStyleCnt="6"/>
      <dgm:spPr/>
      <dgm:t>
        <a:bodyPr/>
        <a:lstStyle/>
        <a:p>
          <a:endParaRPr lang="ru-RU"/>
        </a:p>
      </dgm:t>
    </dgm:pt>
    <dgm:pt modelId="{7807AE08-85D9-4C7E-A62F-9A2AA6DD8010}" type="pres">
      <dgm:prSet presAssocID="{A73AAE8A-44BB-437E-8D3D-8A0FCE8D08E3}" presName="vert2" presStyleCnt="0"/>
      <dgm:spPr/>
    </dgm:pt>
    <dgm:pt modelId="{18F44904-A1E0-4E8C-9465-10F8FD514E6A}" type="pres">
      <dgm:prSet presAssocID="{A73AAE8A-44BB-437E-8D3D-8A0FCE8D08E3}" presName="thinLine2b" presStyleLbl="callout" presStyleIdx="0" presStyleCnt="4"/>
      <dgm:spPr/>
    </dgm:pt>
    <dgm:pt modelId="{B372B749-FEFA-4164-AEE7-AEF003EE38E7}" type="pres">
      <dgm:prSet presAssocID="{A73AAE8A-44BB-437E-8D3D-8A0FCE8D08E3}" presName="vertSpace2b" presStyleCnt="0"/>
      <dgm:spPr/>
    </dgm:pt>
    <dgm:pt modelId="{C625197B-BCCC-4FE1-8845-CACD08BDC4E4}" type="pres">
      <dgm:prSet presAssocID="{34230CB9-031D-4DE8-ACC6-79238AB801B8}" presName="horz2" presStyleCnt="0"/>
      <dgm:spPr/>
    </dgm:pt>
    <dgm:pt modelId="{5A53C739-1FD5-40D5-B948-494AF22CF837}" type="pres">
      <dgm:prSet presAssocID="{34230CB9-031D-4DE8-ACC6-79238AB801B8}" presName="horzSpace2" presStyleCnt="0"/>
      <dgm:spPr/>
    </dgm:pt>
    <dgm:pt modelId="{55F75C53-1D58-4A41-B55E-FE2D7289BF72}" type="pres">
      <dgm:prSet presAssocID="{34230CB9-031D-4DE8-ACC6-79238AB801B8}" presName="tx2" presStyleLbl="revTx" presStyleIdx="2" presStyleCnt="6"/>
      <dgm:spPr/>
      <dgm:t>
        <a:bodyPr/>
        <a:lstStyle/>
        <a:p>
          <a:endParaRPr lang="ru-RU"/>
        </a:p>
      </dgm:t>
    </dgm:pt>
    <dgm:pt modelId="{062AC9A2-2E5F-4FAA-8421-F54B9D699251}" type="pres">
      <dgm:prSet presAssocID="{34230CB9-031D-4DE8-ACC6-79238AB801B8}" presName="vert2" presStyleCnt="0"/>
      <dgm:spPr/>
    </dgm:pt>
    <dgm:pt modelId="{C9B26FCD-2CB4-4FCE-9A4C-511294623A39}" type="pres">
      <dgm:prSet presAssocID="{34230CB9-031D-4DE8-ACC6-79238AB801B8}" presName="thinLine2b" presStyleLbl="callout" presStyleIdx="1" presStyleCnt="4"/>
      <dgm:spPr/>
    </dgm:pt>
    <dgm:pt modelId="{76BFB81B-CE38-4D0C-82BD-737BE630FE75}" type="pres">
      <dgm:prSet presAssocID="{34230CB9-031D-4DE8-ACC6-79238AB801B8}" presName="vertSpace2b" presStyleCnt="0"/>
      <dgm:spPr/>
    </dgm:pt>
    <dgm:pt modelId="{D8B08BFD-8B8A-4504-A90E-01DC3E720C4A}" type="pres">
      <dgm:prSet presAssocID="{7AC88D54-A5D9-43DA-AFA4-CC7D2655DF7C}" presName="thickLine" presStyleLbl="alignNode1" presStyleIdx="1" presStyleCnt="2"/>
      <dgm:spPr/>
    </dgm:pt>
    <dgm:pt modelId="{DDC7ABBE-D044-417C-A4F6-6327F63908AC}" type="pres">
      <dgm:prSet presAssocID="{7AC88D54-A5D9-43DA-AFA4-CC7D2655DF7C}" presName="horz1" presStyleCnt="0"/>
      <dgm:spPr/>
    </dgm:pt>
    <dgm:pt modelId="{6DFABBA9-4993-43C2-94BF-346B216F0C38}" type="pres">
      <dgm:prSet presAssocID="{7AC88D54-A5D9-43DA-AFA4-CC7D2655DF7C}" presName="tx1" presStyleLbl="revTx" presStyleIdx="3" presStyleCnt="6"/>
      <dgm:spPr/>
      <dgm:t>
        <a:bodyPr/>
        <a:lstStyle/>
        <a:p>
          <a:endParaRPr lang="ru-RU"/>
        </a:p>
      </dgm:t>
    </dgm:pt>
    <dgm:pt modelId="{11C1DAFA-CC78-4609-8DEA-3BB90B50BF71}" type="pres">
      <dgm:prSet presAssocID="{7AC88D54-A5D9-43DA-AFA4-CC7D2655DF7C}" presName="vert1" presStyleCnt="0"/>
      <dgm:spPr/>
    </dgm:pt>
    <dgm:pt modelId="{E59FC61E-A93B-4B35-9531-2F1DF259926A}" type="pres">
      <dgm:prSet presAssocID="{5DA543C5-91B7-496A-97F6-66B765E9982D}" presName="vertSpace2a" presStyleCnt="0"/>
      <dgm:spPr/>
    </dgm:pt>
    <dgm:pt modelId="{A2C73931-45AC-4A3C-B3FF-EACC95ED5918}" type="pres">
      <dgm:prSet presAssocID="{5DA543C5-91B7-496A-97F6-66B765E9982D}" presName="horz2" presStyleCnt="0"/>
      <dgm:spPr/>
    </dgm:pt>
    <dgm:pt modelId="{4078BDE9-DFE6-4E4F-B00F-CC8B6189D947}" type="pres">
      <dgm:prSet presAssocID="{5DA543C5-91B7-496A-97F6-66B765E9982D}" presName="horzSpace2" presStyleCnt="0"/>
      <dgm:spPr/>
    </dgm:pt>
    <dgm:pt modelId="{F9086AC6-250D-4EF7-8D97-29404EC9B234}" type="pres">
      <dgm:prSet presAssocID="{5DA543C5-91B7-496A-97F6-66B765E9982D}" presName="tx2" presStyleLbl="revTx" presStyleIdx="4" presStyleCnt="6"/>
      <dgm:spPr/>
      <dgm:t>
        <a:bodyPr/>
        <a:lstStyle/>
        <a:p>
          <a:endParaRPr lang="ru-RU"/>
        </a:p>
      </dgm:t>
    </dgm:pt>
    <dgm:pt modelId="{0C273D8E-AD61-4795-97D2-49FFFA7E876F}" type="pres">
      <dgm:prSet presAssocID="{5DA543C5-91B7-496A-97F6-66B765E9982D}" presName="vert2" presStyleCnt="0"/>
      <dgm:spPr/>
    </dgm:pt>
    <dgm:pt modelId="{03F35153-B8E9-4150-BC5F-0E41C2DD3645}" type="pres">
      <dgm:prSet presAssocID="{5DA543C5-91B7-496A-97F6-66B765E9982D}" presName="thinLine2b" presStyleLbl="callout" presStyleIdx="2" presStyleCnt="4"/>
      <dgm:spPr/>
    </dgm:pt>
    <dgm:pt modelId="{87026B0C-EF26-492A-9210-903C9F4A0CEE}" type="pres">
      <dgm:prSet presAssocID="{5DA543C5-91B7-496A-97F6-66B765E9982D}" presName="vertSpace2b" presStyleCnt="0"/>
      <dgm:spPr/>
    </dgm:pt>
    <dgm:pt modelId="{B9C9E071-AF6A-46A1-A007-589933C83AFE}" type="pres">
      <dgm:prSet presAssocID="{7982F897-F2C6-4E2D-8899-800A89E4EB8C}" presName="horz2" presStyleCnt="0"/>
      <dgm:spPr/>
    </dgm:pt>
    <dgm:pt modelId="{52DEEDFA-7402-4CC2-BA85-8A96D6501EB1}" type="pres">
      <dgm:prSet presAssocID="{7982F897-F2C6-4E2D-8899-800A89E4EB8C}" presName="horzSpace2" presStyleCnt="0"/>
      <dgm:spPr/>
    </dgm:pt>
    <dgm:pt modelId="{C32B6DBC-CDE3-4B65-99FF-EDEBFD068C92}" type="pres">
      <dgm:prSet presAssocID="{7982F897-F2C6-4E2D-8899-800A89E4EB8C}" presName="tx2" presStyleLbl="revTx" presStyleIdx="5" presStyleCnt="6"/>
      <dgm:spPr/>
      <dgm:t>
        <a:bodyPr/>
        <a:lstStyle/>
        <a:p>
          <a:endParaRPr lang="ru-RU"/>
        </a:p>
      </dgm:t>
    </dgm:pt>
    <dgm:pt modelId="{2CA01A94-32D7-476B-BD94-D54F1ADEDE7F}" type="pres">
      <dgm:prSet presAssocID="{7982F897-F2C6-4E2D-8899-800A89E4EB8C}" presName="vert2" presStyleCnt="0"/>
      <dgm:spPr/>
    </dgm:pt>
    <dgm:pt modelId="{D9E14923-D5EC-42AB-A0A7-1E4C8228A8F1}" type="pres">
      <dgm:prSet presAssocID="{7982F897-F2C6-4E2D-8899-800A89E4EB8C}" presName="thinLine2b" presStyleLbl="callout" presStyleIdx="3" presStyleCnt="4"/>
      <dgm:spPr/>
    </dgm:pt>
    <dgm:pt modelId="{A835DC7A-999E-4427-82D9-FAF93EB745C4}" type="pres">
      <dgm:prSet presAssocID="{7982F897-F2C6-4E2D-8899-800A89E4EB8C}" presName="vertSpace2b" presStyleCnt="0"/>
      <dgm:spPr/>
    </dgm:pt>
  </dgm:ptLst>
  <dgm:cxnLst>
    <dgm:cxn modelId="{70BDB64A-CA2C-426F-8DAF-1024690335EB}" type="presOf" srcId="{51DBD2F4-FAAD-46E3-A5C2-918C0005B049}" destId="{35CC8F35-5FEB-4679-BFD6-3522A629D409}" srcOrd="0" destOrd="0" presId="urn:microsoft.com/office/officeart/2008/layout/LinedList"/>
    <dgm:cxn modelId="{E7C24F71-C8F0-4FBE-A38B-712BAF4CA644}" type="presOf" srcId="{7AC88D54-A5D9-43DA-AFA4-CC7D2655DF7C}" destId="{6DFABBA9-4993-43C2-94BF-346B216F0C38}" srcOrd="0" destOrd="0" presId="urn:microsoft.com/office/officeart/2008/layout/LinedList"/>
    <dgm:cxn modelId="{437D1F11-A521-4A6B-BC21-10347E0CEC2D}" type="presOf" srcId="{BC9A0158-EA6A-46D0-B6A8-D11940B34F2D}" destId="{8A759E69-DAE7-4BA4-91CE-E3F11931BC5F}" srcOrd="0" destOrd="0" presId="urn:microsoft.com/office/officeart/2008/layout/LinedList"/>
    <dgm:cxn modelId="{E4820E05-D2A3-4639-8265-F0747530A2B5}" srcId="{BC9A0158-EA6A-46D0-B6A8-D11940B34F2D}" destId="{51DBD2F4-FAAD-46E3-A5C2-918C0005B049}" srcOrd="0" destOrd="0" parTransId="{7D36BEC8-2221-47D0-BFD5-69EC20229282}" sibTransId="{8ED09A49-0077-4B4F-9B88-8C58E6B263E2}"/>
    <dgm:cxn modelId="{878FBF7B-E92C-445E-90EB-D6A17330A1CE}" srcId="{51DBD2F4-FAAD-46E3-A5C2-918C0005B049}" destId="{34230CB9-031D-4DE8-ACC6-79238AB801B8}" srcOrd="1" destOrd="0" parTransId="{7E11ED9F-8B30-4AFA-88BD-4E1D870ECDF0}" sibTransId="{0E41E046-EEA9-43DB-A992-76A1714F16CF}"/>
    <dgm:cxn modelId="{469EE2AF-2801-4978-8C6D-564AEA696BD2}" type="presOf" srcId="{7982F897-F2C6-4E2D-8899-800A89E4EB8C}" destId="{C32B6DBC-CDE3-4B65-99FF-EDEBFD068C92}" srcOrd="0" destOrd="0" presId="urn:microsoft.com/office/officeart/2008/layout/LinedList"/>
    <dgm:cxn modelId="{C63E3099-D7C6-40B3-978D-C9BF2A7C43DA}" srcId="{7AC88D54-A5D9-43DA-AFA4-CC7D2655DF7C}" destId="{7982F897-F2C6-4E2D-8899-800A89E4EB8C}" srcOrd="1" destOrd="0" parTransId="{C0B847AB-7817-465F-BC2B-D6428511349F}" sibTransId="{446B5E1B-A7E6-49DA-858A-187E83088AC7}"/>
    <dgm:cxn modelId="{81E22FBE-C2E6-4A55-87FF-317FB8634BAF}" type="presOf" srcId="{A73AAE8A-44BB-437E-8D3D-8A0FCE8D08E3}" destId="{6D393C30-BDA0-4495-8A73-DEED05627EB2}" srcOrd="0" destOrd="0" presId="urn:microsoft.com/office/officeart/2008/layout/LinedList"/>
    <dgm:cxn modelId="{E14DE2FB-59C5-4355-86DA-11F5084865D4}" srcId="{BC9A0158-EA6A-46D0-B6A8-D11940B34F2D}" destId="{7AC88D54-A5D9-43DA-AFA4-CC7D2655DF7C}" srcOrd="1" destOrd="0" parTransId="{24F8A492-B029-4322-BDD5-81F8B34CA880}" sibTransId="{CB7E51E1-EFA1-4E19-898C-606C929ADB9A}"/>
    <dgm:cxn modelId="{8CE7F547-3CD6-4366-968E-6C56103511CC}" srcId="{51DBD2F4-FAAD-46E3-A5C2-918C0005B049}" destId="{A73AAE8A-44BB-437E-8D3D-8A0FCE8D08E3}" srcOrd="0" destOrd="0" parTransId="{F78CA7A5-6586-42BF-92B3-850EFACC5CC0}" sibTransId="{80EB76F1-6EBB-45FA-B970-D5A1FE1CEDC3}"/>
    <dgm:cxn modelId="{99072A74-FC55-4441-83E8-3ED7FB106C89}" type="presOf" srcId="{5DA543C5-91B7-496A-97F6-66B765E9982D}" destId="{F9086AC6-250D-4EF7-8D97-29404EC9B234}" srcOrd="0" destOrd="0" presId="urn:microsoft.com/office/officeart/2008/layout/LinedList"/>
    <dgm:cxn modelId="{DD147A50-54F9-4897-B684-2E9D9D13426E}" srcId="{7AC88D54-A5D9-43DA-AFA4-CC7D2655DF7C}" destId="{5DA543C5-91B7-496A-97F6-66B765E9982D}" srcOrd="0" destOrd="0" parTransId="{ADD2FD9A-F901-490B-810E-4B1D5ADFD2FD}" sibTransId="{9E1E3AE6-DD56-4C9D-9D51-F5D2954CBC33}"/>
    <dgm:cxn modelId="{D713ADB7-79CB-49A7-80EF-22FBDF48BD50}" type="presOf" srcId="{34230CB9-031D-4DE8-ACC6-79238AB801B8}" destId="{55F75C53-1D58-4A41-B55E-FE2D7289BF72}" srcOrd="0" destOrd="0" presId="urn:microsoft.com/office/officeart/2008/layout/LinedList"/>
    <dgm:cxn modelId="{0EFEEC3B-30B3-4EAE-BCA2-1AA84D8EB538}" type="presParOf" srcId="{8A759E69-DAE7-4BA4-91CE-E3F11931BC5F}" destId="{AE8C4D90-506D-41EE-A88A-D45B3910FD50}" srcOrd="0" destOrd="0" presId="urn:microsoft.com/office/officeart/2008/layout/LinedList"/>
    <dgm:cxn modelId="{EC6BFE94-3A67-4E38-A262-B9EC3CC12DDC}" type="presParOf" srcId="{8A759E69-DAE7-4BA4-91CE-E3F11931BC5F}" destId="{87E9942E-A86A-4DBC-B706-37ACE3FDA39E}" srcOrd="1" destOrd="0" presId="urn:microsoft.com/office/officeart/2008/layout/LinedList"/>
    <dgm:cxn modelId="{86E18D8A-0D3F-4FE9-970F-9B878846AB30}" type="presParOf" srcId="{87E9942E-A86A-4DBC-B706-37ACE3FDA39E}" destId="{35CC8F35-5FEB-4679-BFD6-3522A629D409}" srcOrd="0" destOrd="0" presId="urn:microsoft.com/office/officeart/2008/layout/LinedList"/>
    <dgm:cxn modelId="{99EFB67D-6F81-483F-A0CE-8E87F4C6923C}" type="presParOf" srcId="{87E9942E-A86A-4DBC-B706-37ACE3FDA39E}" destId="{5FBF4A8F-06C5-430D-8573-AB6261811E6B}" srcOrd="1" destOrd="0" presId="urn:microsoft.com/office/officeart/2008/layout/LinedList"/>
    <dgm:cxn modelId="{4FE01AE7-B9C9-43B8-811A-0A5C943B6BBE}" type="presParOf" srcId="{5FBF4A8F-06C5-430D-8573-AB6261811E6B}" destId="{5B900880-A31F-4EC0-BE56-53A109DECBD3}" srcOrd="0" destOrd="0" presId="urn:microsoft.com/office/officeart/2008/layout/LinedList"/>
    <dgm:cxn modelId="{3E8F20D3-6598-482E-A1A0-D720AE9D0827}" type="presParOf" srcId="{5FBF4A8F-06C5-430D-8573-AB6261811E6B}" destId="{C248E5C1-F033-46CB-9221-D7CE14D2F085}" srcOrd="1" destOrd="0" presId="urn:microsoft.com/office/officeart/2008/layout/LinedList"/>
    <dgm:cxn modelId="{47D735C8-D22E-4EA4-898D-73226A165D2A}" type="presParOf" srcId="{C248E5C1-F033-46CB-9221-D7CE14D2F085}" destId="{2D2510CF-8D77-4B10-AAB9-B339A26BB077}" srcOrd="0" destOrd="0" presId="urn:microsoft.com/office/officeart/2008/layout/LinedList"/>
    <dgm:cxn modelId="{50E6F539-497F-46AC-A958-2DE981D00859}" type="presParOf" srcId="{C248E5C1-F033-46CB-9221-D7CE14D2F085}" destId="{6D393C30-BDA0-4495-8A73-DEED05627EB2}" srcOrd="1" destOrd="0" presId="urn:microsoft.com/office/officeart/2008/layout/LinedList"/>
    <dgm:cxn modelId="{125B377D-588F-49E0-93D0-C0E711E8AED3}" type="presParOf" srcId="{C248E5C1-F033-46CB-9221-D7CE14D2F085}" destId="{7807AE08-85D9-4C7E-A62F-9A2AA6DD8010}" srcOrd="2" destOrd="0" presId="urn:microsoft.com/office/officeart/2008/layout/LinedList"/>
    <dgm:cxn modelId="{0CE0FB27-C7F0-4DF4-ACC4-DB32223C421E}" type="presParOf" srcId="{5FBF4A8F-06C5-430D-8573-AB6261811E6B}" destId="{18F44904-A1E0-4E8C-9465-10F8FD514E6A}" srcOrd="2" destOrd="0" presId="urn:microsoft.com/office/officeart/2008/layout/LinedList"/>
    <dgm:cxn modelId="{A39558D0-4A2B-44C4-904E-5E62F138341D}" type="presParOf" srcId="{5FBF4A8F-06C5-430D-8573-AB6261811E6B}" destId="{B372B749-FEFA-4164-AEE7-AEF003EE38E7}" srcOrd="3" destOrd="0" presId="urn:microsoft.com/office/officeart/2008/layout/LinedList"/>
    <dgm:cxn modelId="{DDF3DB9B-17B1-4069-9320-4BCC746925C3}" type="presParOf" srcId="{5FBF4A8F-06C5-430D-8573-AB6261811E6B}" destId="{C625197B-BCCC-4FE1-8845-CACD08BDC4E4}" srcOrd="4" destOrd="0" presId="urn:microsoft.com/office/officeart/2008/layout/LinedList"/>
    <dgm:cxn modelId="{BA71BE1E-D13B-4EB6-9434-0B5161BBCA46}" type="presParOf" srcId="{C625197B-BCCC-4FE1-8845-CACD08BDC4E4}" destId="{5A53C739-1FD5-40D5-B948-494AF22CF837}" srcOrd="0" destOrd="0" presId="urn:microsoft.com/office/officeart/2008/layout/LinedList"/>
    <dgm:cxn modelId="{99B6B222-5D5E-4DE4-AE97-3EAED92BBCDF}" type="presParOf" srcId="{C625197B-BCCC-4FE1-8845-CACD08BDC4E4}" destId="{55F75C53-1D58-4A41-B55E-FE2D7289BF72}" srcOrd="1" destOrd="0" presId="urn:microsoft.com/office/officeart/2008/layout/LinedList"/>
    <dgm:cxn modelId="{A36C257D-8236-41C1-B46A-D019CDA72D04}" type="presParOf" srcId="{C625197B-BCCC-4FE1-8845-CACD08BDC4E4}" destId="{062AC9A2-2E5F-4FAA-8421-F54B9D699251}" srcOrd="2" destOrd="0" presId="urn:microsoft.com/office/officeart/2008/layout/LinedList"/>
    <dgm:cxn modelId="{186C5E15-5D0D-4D47-93AE-5014955B6DA1}" type="presParOf" srcId="{5FBF4A8F-06C5-430D-8573-AB6261811E6B}" destId="{C9B26FCD-2CB4-4FCE-9A4C-511294623A39}" srcOrd="5" destOrd="0" presId="urn:microsoft.com/office/officeart/2008/layout/LinedList"/>
    <dgm:cxn modelId="{EF02C929-2571-40BF-82C7-EE06057DA728}" type="presParOf" srcId="{5FBF4A8F-06C5-430D-8573-AB6261811E6B}" destId="{76BFB81B-CE38-4D0C-82BD-737BE630FE75}" srcOrd="6" destOrd="0" presId="urn:microsoft.com/office/officeart/2008/layout/LinedList"/>
    <dgm:cxn modelId="{67BA39FE-1C63-486C-8A49-51A3F0EC848C}" type="presParOf" srcId="{8A759E69-DAE7-4BA4-91CE-E3F11931BC5F}" destId="{D8B08BFD-8B8A-4504-A90E-01DC3E720C4A}" srcOrd="2" destOrd="0" presId="urn:microsoft.com/office/officeart/2008/layout/LinedList"/>
    <dgm:cxn modelId="{C556140B-E4F4-44DC-9A5C-E61B9BA27465}" type="presParOf" srcId="{8A759E69-DAE7-4BA4-91CE-E3F11931BC5F}" destId="{DDC7ABBE-D044-417C-A4F6-6327F63908AC}" srcOrd="3" destOrd="0" presId="urn:microsoft.com/office/officeart/2008/layout/LinedList"/>
    <dgm:cxn modelId="{4F44B08D-4A01-45EC-9BB8-F63557402BCF}" type="presParOf" srcId="{DDC7ABBE-D044-417C-A4F6-6327F63908AC}" destId="{6DFABBA9-4993-43C2-94BF-346B216F0C38}" srcOrd="0" destOrd="0" presId="urn:microsoft.com/office/officeart/2008/layout/LinedList"/>
    <dgm:cxn modelId="{1A891F33-C138-4E0D-9D20-D9A8F8F03775}" type="presParOf" srcId="{DDC7ABBE-D044-417C-A4F6-6327F63908AC}" destId="{11C1DAFA-CC78-4609-8DEA-3BB90B50BF71}" srcOrd="1" destOrd="0" presId="urn:microsoft.com/office/officeart/2008/layout/LinedList"/>
    <dgm:cxn modelId="{E8AF589A-79FD-402B-AA9B-3E40BE1955A6}" type="presParOf" srcId="{11C1DAFA-CC78-4609-8DEA-3BB90B50BF71}" destId="{E59FC61E-A93B-4B35-9531-2F1DF259926A}" srcOrd="0" destOrd="0" presId="urn:microsoft.com/office/officeart/2008/layout/LinedList"/>
    <dgm:cxn modelId="{979F04CB-4F0A-41F6-93FE-FE6EBBEBE6C3}" type="presParOf" srcId="{11C1DAFA-CC78-4609-8DEA-3BB90B50BF71}" destId="{A2C73931-45AC-4A3C-B3FF-EACC95ED5918}" srcOrd="1" destOrd="0" presId="urn:microsoft.com/office/officeart/2008/layout/LinedList"/>
    <dgm:cxn modelId="{BD5C661F-3FB2-4DFE-9FCE-D26C928B205F}" type="presParOf" srcId="{A2C73931-45AC-4A3C-B3FF-EACC95ED5918}" destId="{4078BDE9-DFE6-4E4F-B00F-CC8B6189D947}" srcOrd="0" destOrd="0" presId="urn:microsoft.com/office/officeart/2008/layout/LinedList"/>
    <dgm:cxn modelId="{3A0957BC-FAFD-4E4D-B5A8-EE1FC47A4D86}" type="presParOf" srcId="{A2C73931-45AC-4A3C-B3FF-EACC95ED5918}" destId="{F9086AC6-250D-4EF7-8D97-29404EC9B234}" srcOrd="1" destOrd="0" presId="urn:microsoft.com/office/officeart/2008/layout/LinedList"/>
    <dgm:cxn modelId="{35172F39-FC33-48A1-ABEE-C5FA5A81C9E1}" type="presParOf" srcId="{A2C73931-45AC-4A3C-B3FF-EACC95ED5918}" destId="{0C273D8E-AD61-4795-97D2-49FFFA7E876F}" srcOrd="2" destOrd="0" presId="urn:microsoft.com/office/officeart/2008/layout/LinedList"/>
    <dgm:cxn modelId="{B01B9730-11A6-41C7-86A0-E241C441978D}" type="presParOf" srcId="{11C1DAFA-CC78-4609-8DEA-3BB90B50BF71}" destId="{03F35153-B8E9-4150-BC5F-0E41C2DD3645}" srcOrd="2" destOrd="0" presId="urn:microsoft.com/office/officeart/2008/layout/LinedList"/>
    <dgm:cxn modelId="{1D380F6C-A9BC-4A1D-89A9-F40D8FF386E6}" type="presParOf" srcId="{11C1DAFA-CC78-4609-8DEA-3BB90B50BF71}" destId="{87026B0C-EF26-492A-9210-903C9F4A0CEE}" srcOrd="3" destOrd="0" presId="urn:microsoft.com/office/officeart/2008/layout/LinedList"/>
    <dgm:cxn modelId="{DD4DC6C9-51A7-4260-BEE1-A25383FC8AD4}" type="presParOf" srcId="{11C1DAFA-CC78-4609-8DEA-3BB90B50BF71}" destId="{B9C9E071-AF6A-46A1-A007-589933C83AFE}" srcOrd="4" destOrd="0" presId="urn:microsoft.com/office/officeart/2008/layout/LinedList"/>
    <dgm:cxn modelId="{EF9EAED9-2D6C-4171-871D-D2DFF2897A99}" type="presParOf" srcId="{B9C9E071-AF6A-46A1-A007-589933C83AFE}" destId="{52DEEDFA-7402-4CC2-BA85-8A96D6501EB1}" srcOrd="0" destOrd="0" presId="urn:microsoft.com/office/officeart/2008/layout/LinedList"/>
    <dgm:cxn modelId="{7FAD005F-D80E-4B8E-8E56-113CCC5B0789}" type="presParOf" srcId="{B9C9E071-AF6A-46A1-A007-589933C83AFE}" destId="{C32B6DBC-CDE3-4B65-99FF-EDEBFD068C92}" srcOrd="1" destOrd="0" presId="urn:microsoft.com/office/officeart/2008/layout/LinedList"/>
    <dgm:cxn modelId="{D47D11E1-471A-40A4-A64A-B4F2A7B11F66}" type="presParOf" srcId="{B9C9E071-AF6A-46A1-A007-589933C83AFE}" destId="{2CA01A94-32D7-476B-BD94-D54F1ADEDE7F}" srcOrd="2" destOrd="0" presId="urn:microsoft.com/office/officeart/2008/layout/LinedList"/>
    <dgm:cxn modelId="{B882947A-789A-4248-B8A4-B1387C0EABB3}" type="presParOf" srcId="{11C1DAFA-CC78-4609-8DEA-3BB90B50BF71}" destId="{D9E14923-D5EC-42AB-A0A7-1E4C8228A8F1}" srcOrd="5" destOrd="0" presId="urn:microsoft.com/office/officeart/2008/layout/LinedList"/>
    <dgm:cxn modelId="{5D13816F-F953-491E-BB56-D3B789CD15BC}" type="presParOf" srcId="{11C1DAFA-CC78-4609-8DEA-3BB90B50BF71}" destId="{A835DC7A-999E-4427-82D9-FAF93EB745C4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4C9FDF-A92C-4681-9F27-DE95A5B740F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911A5A42-C235-467F-93F8-7B3CFAC1C99C}">
      <dgm:prSet/>
      <dgm:spPr/>
      <dgm:t>
        <a:bodyPr/>
        <a:lstStyle/>
        <a:p>
          <a:pPr rtl="0"/>
          <a:r>
            <a:rPr lang="ru-RU" smtClean="0"/>
            <a:t>Равенство</a:t>
          </a:r>
          <a:endParaRPr lang="ru-RU"/>
        </a:p>
      </dgm:t>
    </dgm:pt>
    <dgm:pt modelId="{3C0DFB86-0C3F-47ED-813F-2BFE65A7EF82}" type="parTrans" cxnId="{73138410-C97A-4689-A8C4-18FFB5D90416}">
      <dgm:prSet/>
      <dgm:spPr/>
      <dgm:t>
        <a:bodyPr/>
        <a:lstStyle/>
        <a:p>
          <a:endParaRPr lang="ru-RU"/>
        </a:p>
      </dgm:t>
    </dgm:pt>
    <dgm:pt modelId="{51F173D2-A53E-42F2-BC1A-5F23B9C700DE}" type="sibTrans" cxnId="{73138410-C97A-4689-A8C4-18FFB5D90416}">
      <dgm:prSet/>
      <dgm:spPr/>
      <dgm:t>
        <a:bodyPr/>
        <a:lstStyle/>
        <a:p>
          <a:endParaRPr lang="ru-RU"/>
        </a:p>
      </dgm:t>
    </dgm:pt>
    <dgm:pt modelId="{D12A311E-3B4B-4890-B9F8-F84279D4F003}">
      <dgm:prSet/>
      <dgm:spPr/>
      <dgm:t>
        <a:bodyPr/>
        <a:lstStyle/>
        <a:p>
          <a:pPr rtl="0"/>
          <a:r>
            <a:rPr lang="ru-RU" smtClean="0"/>
            <a:t>Перегрузка метода </a:t>
          </a:r>
          <a:r>
            <a:rPr lang="en-US" smtClean="0"/>
            <a:t>Equals()</a:t>
          </a:r>
          <a:endParaRPr lang="ru-RU"/>
        </a:p>
      </dgm:t>
    </dgm:pt>
    <dgm:pt modelId="{A5F51E03-E2ED-48A3-852E-AFDAF646DC56}" type="parTrans" cxnId="{B4F705D6-420C-46A7-B09A-4A1611669FA1}">
      <dgm:prSet/>
      <dgm:spPr/>
      <dgm:t>
        <a:bodyPr/>
        <a:lstStyle/>
        <a:p>
          <a:endParaRPr lang="ru-RU"/>
        </a:p>
      </dgm:t>
    </dgm:pt>
    <dgm:pt modelId="{0F9B7AFA-02A5-4A12-87B9-5967D2ABDC03}" type="sibTrans" cxnId="{B4F705D6-420C-46A7-B09A-4A1611669FA1}">
      <dgm:prSet/>
      <dgm:spPr/>
      <dgm:t>
        <a:bodyPr/>
        <a:lstStyle/>
        <a:p>
          <a:endParaRPr lang="ru-RU"/>
        </a:p>
      </dgm:t>
    </dgm:pt>
    <dgm:pt modelId="{40352EDA-8EEC-4C54-874B-03A202EBBBFA}">
      <dgm:prSet/>
      <dgm:spPr/>
      <dgm:t>
        <a:bodyPr/>
        <a:lstStyle/>
        <a:p>
          <a:pPr rtl="0"/>
          <a:r>
            <a:rPr lang="ru-RU" smtClean="0"/>
            <a:t>Перегрузка операторов == и </a:t>
          </a:r>
          <a:r>
            <a:rPr lang="en-US" smtClean="0"/>
            <a:t>!=</a:t>
          </a:r>
          <a:endParaRPr lang="ru-RU"/>
        </a:p>
      </dgm:t>
    </dgm:pt>
    <dgm:pt modelId="{5FFB8BEF-C636-4C35-B650-F9DAC3845B94}" type="parTrans" cxnId="{682CEA30-868F-4E33-95B7-C67313483F9E}">
      <dgm:prSet/>
      <dgm:spPr/>
      <dgm:t>
        <a:bodyPr/>
        <a:lstStyle/>
        <a:p>
          <a:endParaRPr lang="ru-RU"/>
        </a:p>
      </dgm:t>
    </dgm:pt>
    <dgm:pt modelId="{CFFB1977-CA6F-427E-A105-4F6783191D0A}" type="sibTrans" cxnId="{682CEA30-868F-4E33-95B7-C67313483F9E}">
      <dgm:prSet/>
      <dgm:spPr/>
      <dgm:t>
        <a:bodyPr/>
        <a:lstStyle/>
        <a:p>
          <a:endParaRPr lang="ru-RU"/>
        </a:p>
      </dgm:t>
    </dgm:pt>
    <dgm:pt modelId="{4A003815-FC34-4B44-A7E5-01D5A951A3C5}">
      <dgm:prSet/>
      <dgm:spPr/>
      <dgm:t>
        <a:bodyPr/>
        <a:lstStyle/>
        <a:p>
          <a:pPr rtl="0"/>
          <a:r>
            <a:rPr lang="ru-RU" smtClean="0"/>
            <a:t>Реализация интерфейса </a:t>
          </a:r>
          <a:r>
            <a:rPr lang="en-US" smtClean="0"/>
            <a:t>IEquatable&lt;T&gt;</a:t>
          </a:r>
          <a:endParaRPr lang="ru-RU"/>
        </a:p>
      </dgm:t>
    </dgm:pt>
    <dgm:pt modelId="{F148F3AA-34A0-435B-BB77-A196EB634F2C}" type="parTrans" cxnId="{3C638871-4AEF-4EE9-9AA9-222386EB86E4}">
      <dgm:prSet/>
      <dgm:spPr/>
      <dgm:t>
        <a:bodyPr/>
        <a:lstStyle/>
        <a:p>
          <a:endParaRPr lang="ru-RU"/>
        </a:p>
      </dgm:t>
    </dgm:pt>
    <dgm:pt modelId="{BB42FD62-5179-4714-BC3D-73E5E253FC8A}" type="sibTrans" cxnId="{3C638871-4AEF-4EE9-9AA9-222386EB86E4}">
      <dgm:prSet/>
      <dgm:spPr/>
      <dgm:t>
        <a:bodyPr/>
        <a:lstStyle/>
        <a:p>
          <a:endParaRPr lang="ru-RU"/>
        </a:p>
      </dgm:t>
    </dgm:pt>
    <dgm:pt modelId="{046C2F74-4C19-440E-AAD5-62C3E134E5E6}">
      <dgm:prSet/>
      <dgm:spPr/>
      <dgm:t>
        <a:bodyPr/>
        <a:lstStyle/>
        <a:p>
          <a:pPr rtl="0"/>
          <a:r>
            <a:rPr lang="ru-RU" smtClean="0"/>
            <a:t>Реализация интерфейса </a:t>
          </a:r>
          <a:r>
            <a:rPr lang="en-US" smtClean="0"/>
            <a:t>IEqualityComparer&lt;T&gt;</a:t>
          </a:r>
          <a:endParaRPr lang="ru-RU"/>
        </a:p>
      </dgm:t>
    </dgm:pt>
    <dgm:pt modelId="{579A8D32-F475-4C56-85C5-3E9603F54140}" type="parTrans" cxnId="{B79231FB-9A49-4840-A6B0-0307CD87253C}">
      <dgm:prSet/>
      <dgm:spPr/>
      <dgm:t>
        <a:bodyPr/>
        <a:lstStyle/>
        <a:p>
          <a:endParaRPr lang="ru-RU"/>
        </a:p>
      </dgm:t>
    </dgm:pt>
    <dgm:pt modelId="{184E3268-5C52-4CE5-8F79-0FE1FF4849B8}" type="sibTrans" cxnId="{B79231FB-9A49-4840-A6B0-0307CD87253C}">
      <dgm:prSet/>
      <dgm:spPr/>
      <dgm:t>
        <a:bodyPr/>
        <a:lstStyle/>
        <a:p>
          <a:endParaRPr lang="ru-RU"/>
        </a:p>
      </dgm:t>
    </dgm:pt>
    <dgm:pt modelId="{3AD2E626-0D6D-4833-8866-6B03741A8182}">
      <dgm:prSet/>
      <dgm:spPr/>
      <dgm:t>
        <a:bodyPr/>
        <a:lstStyle/>
        <a:p>
          <a:pPr rtl="0"/>
          <a:r>
            <a:rPr lang="ru-RU" smtClean="0"/>
            <a:t>Отношение</a:t>
          </a:r>
          <a:endParaRPr lang="ru-RU"/>
        </a:p>
      </dgm:t>
    </dgm:pt>
    <dgm:pt modelId="{31E29001-9A5D-459A-99B9-D2734D49E99D}" type="parTrans" cxnId="{29BCB2D2-30EC-4A97-AA0C-4F8824601ECB}">
      <dgm:prSet/>
      <dgm:spPr/>
      <dgm:t>
        <a:bodyPr/>
        <a:lstStyle/>
        <a:p>
          <a:endParaRPr lang="ru-RU"/>
        </a:p>
      </dgm:t>
    </dgm:pt>
    <dgm:pt modelId="{8F8B3A6B-B1BF-4777-B1A8-CF8A4D0EBB88}" type="sibTrans" cxnId="{29BCB2D2-30EC-4A97-AA0C-4F8824601ECB}">
      <dgm:prSet/>
      <dgm:spPr/>
      <dgm:t>
        <a:bodyPr/>
        <a:lstStyle/>
        <a:p>
          <a:endParaRPr lang="ru-RU"/>
        </a:p>
      </dgm:t>
    </dgm:pt>
    <dgm:pt modelId="{D7355E83-FDAC-4C32-B6B4-C93F23B8C981}">
      <dgm:prSet/>
      <dgm:spPr/>
      <dgm:t>
        <a:bodyPr/>
        <a:lstStyle/>
        <a:p>
          <a:pPr rtl="0"/>
          <a:r>
            <a:rPr lang="ru-RU" smtClean="0"/>
            <a:t>Перегрузка операторов </a:t>
          </a:r>
          <a:r>
            <a:rPr lang="en-US" smtClean="0"/>
            <a:t>&gt;, &lt;, &gt;=, &lt;=</a:t>
          </a:r>
          <a:endParaRPr lang="ru-RU"/>
        </a:p>
      </dgm:t>
    </dgm:pt>
    <dgm:pt modelId="{E009C3CF-8C70-4166-9E5B-CA303D172CCD}" type="parTrans" cxnId="{92FE7EB2-6056-4D23-934B-28204830975F}">
      <dgm:prSet/>
      <dgm:spPr/>
      <dgm:t>
        <a:bodyPr/>
        <a:lstStyle/>
        <a:p>
          <a:endParaRPr lang="ru-RU"/>
        </a:p>
      </dgm:t>
    </dgm:pt>
    <dgm:pt modelId="{A8D4736F-423E-4BF1-B43C-E40A380444C5}" type="sibTrans" cxnId="{92FE7EB2-6056-4D23-934B-28204830975F}">
      <dgm:prSet/>
      <dgm:spPr/>
      <dgm:t>
        <a:bodyPr/>
        <a:lstStyle/>
        <a:p>
          <a:endParaRPr lang="ru-RU"/>
        </a:p>
      </dgm:t>
    </dgm:pt>
    <dgm:pt modelId="{163FF6C9-D9B7-45C7-B9E2-8C92E2210DD3}">
      <dgm:prSet/>
      <dgm:spPr/>
      <dgm:t>
        <a:bodyPr/>
        <a:lstStyle/>
        <a:p>
          <a:pPr rtl="0"/>
          <a:r>
            <a:rPr lang="ru-RU" smtClean="0"/>
            <a:t>Реализация интерфейса(ов) </a:t>
          </a:r>
          <a:r>
            <a:rPr lang="en-US" smtClean="0"/>
            <a:t>IComparable/IComparable&lt;T&gt;</a:t>
          </a:r>
          <a:endParaRPr lang="ru-RU"/>
        </a:p>
      </dgm:t>
    </dgm:pt>
    <dgm:pt modelId="{3DC659AF-7F1E-4D94-B7BD-D3CC523931F3}" type="parTrans" cxnId="{AF8F66A2-D8B9-4849-930E-C010BD7D2CDF}">
      <dgm:prSet/>
      <dgm:spPr/>
      <dgm:t>
        <a:bodyPr/>
        <a:lstStyle/>
        <a:p>
          <a:endParaRPr lang="ru-RU"/>
        </a:p>
      </dgm:t>
    </dgm:pt>
    <dgm:pt modelId="{9EE88318-52EA-41A5-9BB9-2B9955EC2293}" type="sibTrans" cxnId="{AF8F66A2-D8B9-4849-930E-C010BD7D2CDF}">
      <dgm:prSet/>
      <dgm:spPr/>
      <dgm:t>
        <a:bodyPr/>
        <a:lstStyle/>
        <a:p>
          <a:endParaRPr lang="ru-RU"/>
        </a:p>
      </dgm:t>
    </dgm:pt>
    <dgm:pt modelId="{E1CB9F6D-84D3-48DD-B08F-D4400EC08902}">
      <dgm:prSet/>
      <dgm:spPr/>
      <dgm:t>
        <a:bodyPr/>
        <a:lstStyle/>
        <a:p>
          <a:pPr rtl="0"/>
          <a:r>
            <a:rPr lang="ru-RU" smtClean="0"/>
            <a:t>Реализация интерфейса(ов) </a:t>
          </a:r>
          <a:r>
            <a:rPr lang="en-US" smtClean="0"/>
            <a:t>IComparer/IComparer&lt;T&gt;</a:t>
          </a:r>
          <a:endParaRPr lang="ru-RU"/>
        </a:p>
      </dgm:t>
    </dgm:pt>
    <dgm:pt modelId="{5B8076C8-23EE-4CAD-B5D9-3EB308908CC1}" type="parTrans" cxnId="{5A4F423D-250D-4E3B-B942-1786839FA9EA}">
      <dgm:prSet/>
      <dgm:spPr/>
      <dgm:t>
        <a:bodyPr/>
        <a:lstStyle/>
        <a:p>
          <a:endParaRPr lang="ru-RU"/>
        </a:p>
      </dgm:t>
    </dgm:pt>
    <dgm:pt modelId="{49BA2194-8DC6-4BDE-A2B5-162461C49A71}" type="sibTrans" cxnId="{5A4F423D-250D-4E3B-B942-1786839FA9EA}">
      <dgm:prSet/>
      <dgm:spPr/>
      <dgm:t>
        <a:bodyPr/>
        <a:lstStyle/>
        <a:p>
          <a:endParaRPr lang="ru-RU"/>
        </a:p>
      </dgm:t>
    </dgm:pt>
    <dgm:pt modelId="{C0110739-6543-43DD-A948-11195CBDB3E9}" type="pres">
      <dgm:prSet presAssocID="{D94C9FDF-A92C-4681-9F27-DE95A5B740F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99336516-383D-462D-9DFD-DD30587D9B88}" type="pres">
      <dgm:prSet presAssocID="{911A5A42-C235-467F-93F8-7B3CFAC1C99C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C3F461D-739E-47EA-90EC-1F93FAA32495}" type="pres">
      <dgm:prSet presAssocID="{911A5A42-C235-467F-93F8-7B3CFAC1C99C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70F976A-BBAA-4585-A0AD-63DEA578512C}" type="pres">
      <dgm:prSet presAssocID="{3AD2E626-0D6D-4833-8866-6B03741A8182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2C1A253-DB2F-428F-A4C8-1B3B89CA7904}" type="pres">
      <dgm:prSet presAssocID="{3AD2E626-0D6D-4833-8866-6B03741A8182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9A2AFBE-1B7C-4D71-9EA1-6CDD3B7B85AD}" type="presOf" srcId="{E1CB9F6D-84D3-48DD-B08F-D4400EC08902}" destId="{82C1A253-DB2F-428F-A4C8-1B3B89CA7904}" srcOrd="0" destOrd="2" presId="urn:microsoft.com/office/officeart/2005/8/layout/vList2"/>
    <dgm:cxn modelId="{B79231FB-9A49-4840-A6B0-0307CD87253C}" srcId="{911A5A42-C235-467F-93F8-7B3CFAC1C99C}" destId="{046C2F74-4C19-440E-AAD5-62C3E134E5E6}" srcOrd="3" destOrd="0" parTransId="{579A8D32-F475-4C56-85C5-3E9603F54140}" sibTransId="{184E3268-5C52-4CE5-8F79-0FE1FF4849B8}"/>
    <dgm:cxn modelId="{4445797F-7685-4757-B35B-CBA4ADC244E3}" type="presOf" srcId="{D12A311E-3B4B-4890-B9F8-F84279D4F003}" destId="{1C3F461D-739E-47EA-90EC-1F93FAA32495}" srcOrd="0" destOrd="0" presId="urn:microsoft.com/office/officeart/2005/8/layout/vList2"/>
    <dgm:cxn modelId="{7B4B3697-7BE2-4823-80D8-F4BF535DBFBA}" type="presOf" srcId="{046C2F74-4C19-440E-AAD5-62C3E134E5E6}" destId="{1C3F461D-739E-47EA-90EC-1F93FAA32495}" srcOrd="0" destOrd="3" presId="urn:microsoft.com/office/officeart/2005/8/layout/vList2"/>
    <dgm:cxn modelId="{4E9C853A-6ADF-4504-9884-7857D9D218DC}" type="presOf" srcId="{D7355E83-FDAC-4C32-B6B4-C93F23B8C981}" destId="{82C1A253-DB2F-428F-A4C8-1B3B89CA7904}" srcOrd="0" destOrd="0" presId="urn:microsoft.com/office/officeart/2005/8/layout/vList2"/>
    <dgm:cxn modelId="{B4F705D6-420C-46A7-B09A-4A1611669FA1}" srcId="{911A5A42-C235-467F-93F8-7B3CFAC1C99C}" destId="{D12A311E-3B4B-4890-B9F8-F84279D4F003}" srcOrd="0" destOrd="0" parTransId="{A5F51E03-E2ED-48A3-852E-AFDAF646DC56}" sibTransId="{0F9B7AFA-02A5-4A12-87B9-5967D2ABDC03}"/>
    <dgm:cxn modelId="{3C638871-4AEF-4EE9-9AA9-222386EB86E4}" srcId="{911A5A42-C235-467F-93F8-7B3CFAC1C99C}" destId="{4A003815-FC34-4B44-A7E5-01D5A951A3C5}" srcOrd="2" destOrd="0" parTransId="{F148F3AA-34A0-435B-BB77-A196EB634F2C}" sibTransId="{BB42FD62-5179-4714-BC3D-73E5E253FC8A}"/>
    <dgm:cxn modelId="{29BCB2D2-30EC-4A97-AA0C-4F8824601ECB}" srcId="{D94C9FDF-A92C-4681-9F27-DE95A5B740F4}" destId="{3AD2E626-0D6D-4833-8866-6B03741A8182}" srcOrd="1" destOrd="0" parTransId="{31E29001-9A5D-459A-99B9-D2734D49E99D}" sibTransId="{8F8B3A6B-B1BF-4777-B1A8-CF8A4D0EBB88}"/>
    <dgm:cxn modelId="{F067C677-EE6F-42FD-9250-5181F7E1DDE6}" type="presOf" srcId="{911A5A42-C235-467F-93F8-7B3CFAC1C99C}" destId="{99336516-383D-462D-9DFD-DD30587D9B88}" srcOrd="0" destOrd="0" presId="urn:microsoft.com/office/officeart/2005/8/layout/vList2"/>
    <dgm:cxn modelId="{32983CC1-15F0-4E75-AA5F-0BE1BCD68347}" type="presOf" srcId="{D94C9FDF-A92C-4681-9F27-DE95A5B740F4}" destId="{C0110739-6543-43DD-A948-11195CBDB3E9}" srcOrd="0" destOrd="0" presId="urn:microsoft.com/office/officeart/2005/8/layout/vList2"/>
    <dgm:cxn modelId="{73138410-C97A-4689-A8C4-18FFB5D90416}" srcId="{D94C9FDF-A92C-4681-9F27-DE95A5B740F4}" destId="{911A5A42-C235-467F-93F8-7B3CFAC1C99C}" srcOrd="0" destOrd="0" parTransId="{3C0DFB86-0C3F-47ED-813F-2BFE65A7EF82}" sibTransId="{51F173D2-A53E-42F2-BC1A-5F23B9C700DE}"/>
    <dgm:cxn modelId="{C187343D-F2DA-49A2-BC6F-77DEBD3AECA1}" type="presOf" srcId="{3AD2E626-0D6D-4833-8866-6B03741A8182}" destId="{B70F976A-BBAA-4585-A0AD-63DEA578512C}" srcOrd="0" destOrd="0" presId="urn:microsoft.com/office/officeart/2005/8/layout/vList2"/>
    <dgm:cxn modelId="{C9DF9B1A-C6DF-429C-BBF2-5621D66A47D5}" type="presOf" srcId="{40352EDA-8EEC-4C54-874B-03A202EBBBFA}" destId="{1C3F461D-739E-47EA-90EC-1F93FAA32495}" srcOrd="0" destOrd="1" presId="urn:microsoft.com/office/officeart/2005/8/layout/vList2"/>
    <dgm:cxn modelId="{92FE7EB2-6056-4D23-934B-28204830975F}" srcId="{3AD2E626-0D6D-4833-8866-6B03741A8182}" destId="{D7355E83-FDAC-4C32-B6B4-C93F23B8C981}" srcOrd="0" destOrd="0" parTransId="{E009C3CF-8C70-4166-9E5B-CA303D172CCD}" sibTransId="{A8D4736F-423E-4BF1-B43C-E40A380444C5}"/>
    <dgm:cxn modelId="{AF8F66A2-D8B9-4849-930E-C010BD7D2CDF}" srcId="{3AD2E626-0D6D-4833-8866-6B03741A8182}" destId="{163FF6C9-D9B7-45C7-B9E2-8C92E2210DD3}" srcOrd="1" destOrd="0" parTransId="{3DC659AF-7F1E-4D94-B7BD-D3CC523931F3}" sibTransId="{9EE88318-52EA-41A5-9BB9-2B9955EC2293}"/>
    <dgm:cxn modelId="{103B1A6D-788E-4340-9E82-94F913CD9448}" type="presOf" srcId="{4A003815-FC34-4B44-A7E5-01D5A951A3C5}" destId="{1C3F461D-739E-47EA-90EC-1F93FAA32495}" srcOrd="0" destOrd="2" presId="urn:microsoft.com/office/officeart/2005/8/layout/vList2"/>
    <dgm:cxn modelId="{430C0F2A-51F3-4EFE-B842-4C6CEA317C6F}" type="presOf" srcId="{163FF6C9-D9B7-45C7-B9E2-8C92E2210DD3}" destId="{82C1A253-DB2F-428F-A4C8-1B3B89CA7904}" srcOrd="0" destOrd="1" presId="urn:microsoft.com/office/officeart/2005/8/layout/vList2"/>
    <dgm:cxn modelId="{5A4F423D-250D-4E3B-B942-1786839FA9EA}" srcId="{3AD2E626-0D6D-4833-8866-6B03741A8182}" destId="{E1CB9F6D-84D3-48DD-B08F-D4400EC08902}" srcOrd="2" destOrd="0" parTransId="{5B8076C8-23EE-4CAD-B5D9-3EB308908CC1}" sibTransId="{49BA2194-8DC6-4BDE-A2B5-162461C49A71}"/>
    <dgm:cxn modelId="{682CEA30-868F-4E33-95B7-C67313483F9E}" srcId="{911A5A42-C235-467F-93F8-7B3CFAC1C99C}" destId="{40352EDA-8EEC-4C54-874B-03A202EBBBFA}" srcOrd="1" destOrd="0" parTransId="{5FFB8BEF-C636-4C35-B650-F9DAC3845B94}" sibTransId="{CFFB1977-CA6F-427E-A105-4F6783191D0A}"/>
    <dgm:cxn modelId="{1F4AD303-7408-4552-98FB-AF3A5AA94BDC}" type="presParOf" srcId="{C0110739-6543-43DD-A948-11195CBDB3E9}" destId="{99336516-383D-462D-9DFD-DD30587D9B88}" srcOrd="0" destOrd="0" presId="urn:microsoft.com/office/officeart/2005/8/layout/vList2"/>
    <dgm:cxn modelId="{658DBEED-8C02-44CA-962D-5EEB73C57B35}" type="presParOf" srcId="{C0110739-6543-43DD-A948-11195CBDB3E9}" destId="{1C3F461D-739E-47EA-90EC-1F93FAA32495}" srcOrd="1" destOrd="0" presId="urn:microsoft.com/office/officeart/2005/8/layout/vList2"/>
    <dgm:cxn modelId="{B86CFDC0-BE4E-45EA-875B-5FE811DC7FDD}" type="presParOf" srcId="{C0110739-6543-43DD-A948-11195CBDB3E9}" destId="{B70F976A-BBAA-4585-A0AD-63DEA578512C}" srcOrd="2" destOrd="0" presId="urn:microsoft.com/office/officeart/2005/8/layout/vList2"/>
    <dgm:cxn modelId="{E137595C-83C3-4408-B710-5F8654D81F1C}" type="presParOf" srcId="{C0110739-6543-43DD-A948-11195CBDB3E9}" destId="{82C1A253-DB2F-428F-A4C8-1B3B89CA790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AC2A37-96D3-4E3C-BC76-802C3D779705}">
      <dsp:nvSpPr>
        <dsp:cNvPr id="0" name=""/>
        <dsp:cNvSpPr/>
      </dsp:nvSpPr>
      <dsp:spPr>
        <a:xfrm>
          <a:off x="1654" y="2094800"/>
          <a:ext cx="3023845" cy="327305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Runtime</a:t>
          </a:r>
          <a:endParaRPr lang="en-US" sz="7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11240" y="2104386"/>
        <a:ext cx="3004673" cy="308133"/>
      </dsp:txXfrm>
    </dsp:sp>
    <dsp:sp modelId="{D62825A6-8364-4647-9FA7-CEA59072F4C0}">
      <dsp:nvSpPr>
        <dsp:cNvPr id="0" name=""/>
        <dsp:cNvSpPr/>
      </dsp:nvSpPr>
      <dsp:spPr>
        <a:xfrm>
          <a:off x="6079" y="1714546"/>
          <a:ext cx="3014994" cy="327305"/>
        </a:xfrm>
        <a:prstGeom prst="roundRect">
          <a:avLst>
            <a:gd name="adj" fmla="val 10000"/>
          </a:avLst>
        </a:prstGeom>
        <a:solidFill>
          <a:srgbClr val="7F993A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Base </a:t>
          </a:r>
          <a:r>
            <a:rPr lang="en-US" sz="7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Libraries </a:t>
          </a:r>
          <a:r>
            <a:rPr lang="en-US" sz="700" kern="1200" dirty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(BCL</a:t>
          </a:r>
          <a:r>
            <a:rPr lang="en-US" sz="7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)</a:t>
          </a:r>
          <a:endParaRPr lang="en-US" sz="7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15665" y="1724132"/>
        <a:ext cx="2995822" cy="308133"/>
      </dsp:txXfrm>
    </dsp:sp>
    <dsp:sp modelId="{9B8D72CC-7D13-4249-A018-9AB4DF58FA3B}">
      <dsp:nvSpPr>
        <dsp:cNvPr id="0" name=""/>
        <dsp:cNvSpPr/>
      </dsp:nvSpPr>
      <dsp:spPr>
        <a:xfrm>
          <a:off x="6079" y="1153020"/>
          <a:ext cx="583396" cy="508577"/>
        </a:xfrm>
        <a:prstGeom prst="roundRect">
          <a:avLst>
            <a:gd name="adj" fmla="val 10000"/>
          </a:avLst>
        </a:prstGeom>
        <a:solidFill>
          <a:srgbClr val="B22746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 WPF</a:t>
          </a:r>
          <a:endParaRPr lang="en-US" sz="7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20975" y="1167916"/>
        <a:ext cx="553604" cy="478785"/>
      </dsp:txXfrm>
    </dsp:sp>
    <dsp:sp modelId="{40DEC58B-B6DE-4C88-A811-D327A8991D71}">
      <dsp:nvSpPr>
        <dsp:cNvPr id="0" name=""/>
        <dsp:cNvSpPr/>
      </dsp:nvSpPr>
      <dsp:spPr>
        <a:xfrm>
          <a:off x="6079" y="591494"/>
          <a:ext cx="583396" cy="508577"/>
        </a:xfrm>
        <a:prstGeom prst="roundRect">
          <a:avLst>
            <a:gd name="adj" fmla="val 10000"/>
          </a:avLst>
        </a:prstGeom>
        <a:solidFill>
          <a:srgbClr val="B22746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Windows Forms</a:t>
          </a:r>
          <a:endParaRPr lang="en-US" sz="7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20975" y="606390"/>
        <a:ext cx="553604" cy="478785"/>
      </dsp:txXfrm>
    </dsp:sp>
    <dsp:sp modelId="{3F298713-5F86-4E62-9955-6314BDB016E0}">
      <dsp:nvSpPr>
        <dsp:cNvPr id="0" name=""/>
        <dsp:cNvSpPr/>
      </dsp:nvSpPr>
      <dsp:spPr>
        <a:xfrm>
          <a:off x="6079" y="29968"/>
          <a:ext cx="583396" cy="508577"/>
        </a:xfrm>
        <a:prstGeom prst="roundRect">
          <a:avLst>
            <a:gd name="adj" fmla="val 10000"/>
          </a:avLst>
        </a:prstGeom>
        <a:solidFill>
          <a:srgbClr val="B22746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UWP</a:t>
          </a:r>
          <a:endParaRPr lang="en-US" sz="7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20975" y="44864"/>
        <a:ext cx="553604" cy="478785"/>
      </dsp:txXfrm>
    </dsp:sp>
    <dsp:sp modelId="{38E72F90-A803-4917-ABCF-9E0BCFFAFA23}">
      <dsp:nvSpPr>
        <dsp:cNvPr id="0" name=""/>
        <dsp:cNvSpPr/>
      </dsp:nvSpPr>
      <dsp:spPr>
        <a:xfrm>
          <a:off x="613978" y="1153020"/>
          <a:ext cx="583396" cy="508577"/>
        </a:xfrm>
        <a:prstGeom prst="roundRect">
          <a:avLst>
            <a:gd name="adj" fmla="val 10000"/>
          </a:avLst>
        </a:prstGeom>
        <a:solidFill>
          <a:srgbClr val="B22746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ASP.Net</a:t>
          </a:r>
          <a:r>
            <a:rPr lang="en-US" sz="7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 Core</a:t>
          </a:r>
          <a:endParaRPr lang="en-US" sz="7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628874" y="1167916"/>
        <a:ext cx="553604" cy="478785"/>
      </dsp:txXfrm>
    </dsp:sp>
    <dsp:sp modelId="{04FDC9AD-40BC-4023-B648-F41FE0E0EEF0}">
      <dsp:nvSpPr>
        <dsp:cNvPr id="0" name=""/>
        <dsp:cNvSpPr/>
      </dsp:nvSpPr>
      <dsp:spPr>
        <a:xfrm>
          <a:off x="1221878" y="1153020"/>
          <a:ext cx="583396" cy="508577"/>
        </a:xfrm>
        <a:prstGeom prst="roundRect">
          <a:avLst>
            <a:gd name="adj" fmla="val 10000"/>
          </a:avLst>
        </a:prstGeom>
        <a:solidFill>
          <a:srgbClr val="B22746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Xamarin</a:t>
          </a:r>
          <a:r>
            <a:rPr lang="en-US" sz="7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.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iOS</a:t>
          </a:r>
          <a:endParaRPr lang="en-US" sz="7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1236774" y="1167916"/>
        <a:ext cx="553604" cy="478785"/>
      </dsp:txXfrm>
    </dsp:sp>
    <dsp:sp modelId="{37F87241-608A-4ACB-BA0A-AFAF31201F80}">
      <dsp:nvSpPr>
        <dsp:cNvPr id="0" name=""/>
        <dsp:cNvSpPr/>
      </dsp:nvSpPr>
      <dsp:spPr>
        <a:xfrm>
          <a:off x="1221878" y="591494"/>
          <a:ext cx="583396" cy="508577"/>
        </a:xfrm>
        <a:prstGeom prst="roundRect">
          <a:avLst>
            <a:gd name="adj" fmla="val 10000"/>
          </a:avLst>
        </a:prstGeom>
        <a:solidFill>
          <a:srgbClr val="B22746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Xamarin</a:t>
          </a:r>
          <a:r>
            <a:rPr lang="en-US" sz="7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.</a:t>
          </a:r>
        </a:p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Adroid</a:t>
          </a:r>
          <a:endParaRPr lang="en-US" sz="7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1236774" y="606390"/>
        <a:ext cx="553604" cy="478785"/>
      </dsp:txXfrm>
    </dsp:sp>
    <dsp:sp modelId="{6DC2FF95-8752-477E-AAED-ED64B1EE493A}">
      <dsp:nvSpPr>
        <dsp:cNvPr id="0" name=""/>
        <dsp:cNvSpPr/>
      </dsp:nvSpPr>
      <dsp:spPr>
        <a:xfrm>
          <a:off x="1221878" y="29968"/>
          <a:ext cx="583396" cy="508577"/>
        </a:xfrm>
        <a:prstGeom prst="roundRect">
          <a:avLst>
            <a:gd name="adj" fmla="val 10000"/>
          </a:avLst>
        </a:prstGeom>
        <a:solidFill>
          <a:srgbClr val="B22746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MAUI</a:t>
          </a:r>
          <a:endParaRPr lang="en-US" sz="7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1236774" y="44864"/>
        <a:ext cx="553604" cy="478785"/>
      </dsp:txXfrm>
    </dsp:sp>
    <dsp:sp modelId="{693CFD57-3D28-4CF0-B98C-51306F3CAE5A}">
      <dsp:nvSpPr>
        <dsp:cNvPr id="0" name=""/>
        <dsp:cNvSpPr/>
      </dsp:nvSpPr>
      <dsp:spPr>
        <a:xfrm>
          <a:off x="1829777" y="1153020"/>
          <a:ext cx="583396" cy="508577"/>
        </a:xfrm>
        <a:prstGeom prst="roundRect">
          <a:avLst>
            <a:gd name="adj" fmla="val 10000"/>
          </a:avLst>
        </a:prstGeom>
        <a:solidFill>
          <a:srgbClr val="B22746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.Net</a:t>
          </a:r>
          <a:r>
            <a:rPr lang="en-US" sz="7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 </a:t>
          </a:r>
          <a:r>
            <a:rPr lang="en-US" sz="700" kern="1200" dirty="0" err="1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IoT</a:t>
          </a:r>
          <a:endParaRPr lang="en-US" sz="7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1844673" y="1167916"/>
        <a:ext cx="553604" cy="478785"/>
      </dsp:txXfrm>
    </dsp:sp>
    <dsp:sp modelId="{29BCF26D-98AA-4DC4-AFAB-AA153F960488}">
      <dsp:nvSpPr>
        <dsp:cNvPr id="0" name=""/>
        <dsp:cNvSpPr/>
      </dsp:nvSpPr>
      <dsp:spPr>
        <a:xfrm>
          <a:off x="1829777" y="591494"/>
          <a:ext cx="583396" cy="508577"/>
        </a:xfrm>
        <a:prstGeom prst="roundRect">
          <a:avLst>
            <a:gd name="adj" fmla="val 10000"/>
          </a:avLst>
        </a:prstGeom>
        <a:solidFill>
          <a:srgbClr val="B22746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Micro/Nano Framework</a:t>
          </a:r>
          <a:endParaRPr lang="en-US" sz="7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1844673" y="606390"/>
        <a:ext cx="553604" cy="478785"/>
      </dsp:txXfrm>
    </dsp:sp>
    <dsp:sp modelId="{E3F09923-D92F-4D0A-9102-1CDAE17AA73D}">
      <dsp:nvSpPr>
        <dsp:cNvPr id="0" name=""/>
        <dsp:cNvSpPr/>
      </dsp:nvSpPr>
      <dsp:spPr>
        <a:xfrm>
          <a:off x="2437677" y="1153020"/>
          <a:ext cx="583396" cy="508577"/>
        </a:xfrm>
        <a:prstGeom prst="roundRect">
          <a:avLst>
            <a:gd name="adj" fmla="val 10000"/>
          </a:avLst>
        </a:prstGeom>
        <a:solidFill>
          <a:srgbClr val="B22746">
            <a:hueOff val="0"/>
            <a:satOff val="0"/>
            <a:lumOff val="0"/>
            <a:alphaOff val="0"/>
          </a:srgb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Unity</a:t>
          </a:r>
          <a:endParaRPr lang="en-US" sz="7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2452573" y="1167916"/>
        <a:ext cx="553604" cy="478785"/>
      </dsp:txXfrm>
    </dsp:sp>
    <dsp:sp modelId="{84B1E0E9-A4AD-4B50-9BAB-046CEEC999B3}">
      <dsp:nvSpPr>
        <dsp:cNvPr id="0" name=""/>
        <dsp:cNvSpPr/>
      </dsp:nvSpPr>
      <dsp:spPr>
        <a:xfrm>
          <a:off x="3123605" y="305"/>
          <a:ext cx="610374" cy="2421800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Languages (compilers)</a:t>
          </a:r>
          <a:endParaRPr lang="en-US" sz="7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3141482" y="18182"/>
        <a:ext cx="574620" cy="2386046"/>
      </dsp:txXfrm>
    </dsp:sp>
    <dsp:sp modelId="{A53C2992-365D-429B-B519-F565E0A79265}">
      <dsp:nvSpPr>
        <dsp:cNvPr id="0" name=""/>
        <dsp:cNvSpPr/>
      </dsp:nvSpPr>
      <dsp:spPr>
        <a:xfrm>
          <a:off x="3786641" y="2975"/>
          <a:ext cx="612656" cy="2419435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SDK &amp; other tools </a:t>
          </a:r>
          <a:endParaRPr lang="en-US" sz="7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3804585" y="20919"/>
        <a:ext cx="576768" cy="23835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8C4D90-506D-41EE-A88A-D45B3910FD50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CC8F35-5FEB-4679-BFD6-3522A629D409}">
      <dsp:nvSpPr>
        <dsp:cNvPr id="0" name=""/>
        <dsp:cNvSpPr/>
      </dsp:nvSpPr>
      <dsp:spPr>
        <a:xfrm>
          <a:off x="0" y="0"/>
          <a:ext cx="210312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smtClean="0"/>
            <a:t>По результату</a:t>
          </a:r>
          <a:endParaRPr lang="ru-RU" sz="2600" kern="1200"/>
        </a:p>
      </dsp:txBody>
      <dsp:txXfrm>
        <a:off x="0" y="0"/>
        <a:ext cx="2103120" cy="2175669"/>
      </dsp:txXfrm>
    </dsp:sp>
    <dsp:sp modelId="{6D393C30-BDA0-4495-8A73-DEED05627EB2}">
      <dsp:nvSpPr>
        <dsp:cNvPr id="0" name=""/>
        <dsp:cNvSpPr/>
      </dsp:nvSpPr>
      <dsp:spPr>
        <a:xfrm>
          <a:off x="2260854" y="50567"/>
          <a:ext cx="8254746" cy="1011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Сравнение на равенство (эквивалентность): равны ли 2 объекта (</a:t>
          </a:r>
          <a:r>
            <a:rPr lang="en-US" sz="2400" kern="1200" dirty="0" smtClean="0"/>
            <a:t>true/false</a:t>
          </a:r>
          <a:r>
            <a:rPr lang="ru-RU" sz="2400" kern="1200" dirty="0" smtClean="0"/>
            <a:t>)</a:t>
          </a:r>
          <a:endParaRPr lang="ru-RU" sz="2400" kern="1200" dirty="0"/>
        </a:p>
      </dsp:txBody>
      <dsp:txXfrm>
        <a:off x="2260854" y="50567"/>
        <a:ext cx="8254746" cy="1011346"/>
      </dsp:txXfrm>
    </dsp:sp>
    <dsp:sp modelId="{18F44904-A1E0-4E8C-9465-10F8FD514E6A}">
      <dsp:nvSpPr>
        <dsp:cNvPr id="0" name=""/>
        <dsp:cNvSpPr/>
      </dsp:nvSpPr>
      <dsp:spPr>
        <a:xfrm>
          <a:off x="2103120" y="1061913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F75C53-1D58-4A41-B55E-FE2D7289BF72}">
      <dsp:nvSpPr>
        <dsp:cNvPr id="0" name=""/>
        <dsp:cNvSpPr/>
      </dsp:nvSpPr>
      <dsp:spPr>
        <a:xfrm>
          <a:off x="2260854" y="1112480"/>
          <a:ext cx="8254746" cy="1011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Соотношение (отношение порядка):  как соотносятся между собой объекты (один из них больше</a:t>
          </a:r>
          <a:r>
            <a:rPr lang="en-US" sz="2400" kern="1200" dirty="0" smtClean="0"/>
            <a:t>/</a:t>
          </a:r>
          <a:r>
            <a:rPr lang="ru-RU" sz="2400" kern="1200" dirty="0" smtClean="0"/>
            <a:t>меньше</a:t>
          </a:r>
          <a:r>
            <a:rPr lang="en-US" sz="2400" kern="1200" dirty="0" smtClean="0"/>
            <a:t>/</a:t>
          </a:r>
          <a:r>
            <a:rPr lang="ru-RU" sz="2400" kern="1200" dirty="0" smtClean="0"/>
            <a:t>равен второму)</a:t>
          </a:r>
          <a:endParaRPr lang="ru-RU" sz="2400" kern="1200" dirty="0"/>
        </a:p>
      </dsp:txBody>
      <dsp:txXfrm>
        <a:off x="2260854" y="1112480"/>
        <a:ext cx="8254746" cy="1011346"/>
      </dsp:txXfrm>
    </dsp:sp>
    <dsp:sp modelId="{C9B26FCD-2CB4-4FCE-9A4C-511294623A39}">
      <dsp:nvSpPr>
        <dsp:cNvPr id="0" name=""/>
        <dsp:cNvSpPr/>
      </dsp:nvSpPr>
      <dsp:spPr>
        <a:xfrm>
          <a:off x="2103120" y="212382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B08BFD-8B8A-4504-A90E-01DC3E720C4A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FABBA9-4993-43C2-94BF-346B216F0C38}">
      <dsp:nvSpPr>
        <dsp:cNvPr id="0" name=""/>
        <dsp:cNvSpPr/>
      </dsp:nvSpPr>
      <dsp:spPr>
        <a:xfrm>
          <a:off x="0" y="2175669"/>
          <a:ext cx="210312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По применению</a:t>
          </a:r>
          <a:endParaRPr lang="ru-RU" sz="2600" kern="1200" dirty="0"/>
        </a:p>
      </dsp:txBody>
      <dsp:txXfrm>
        <a:off x="0" y="2175669"/>
        <a:ext cx="2103120" cy="2175669"/>
      </dsp:txXfrm>
    </dsp:sp>
    <dsp:sp modelId="{F9086AC6-250D-4EF7-8D97-29404EC9B234}">
      <dsp:nvSpPr>
        <dsp:cNvPr id="0" name=""/>
        <dsp:cNvSpPr/>
      </dsp:nvSpPr>
      <dsp:spPr>
        <a:xfrm>
          <a:off x="2260854" y="2226236"/>
          <a:ext cx="8254746" cy="1011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smtClean="0"/>
            <a:t>Сравнение в коде (разработчик в логике сравнивает 2 объекта)</a:t>
          </a:r>
          <a:endParaRPr lang="ru-RU" sz="2400" kern="1200"/>
        </a:p>
      </dsp:txBody>
      <dsp:txXfrm>
        <a:off x="2260854" y="2226236"/>
        <a:ext cx="8254746" cy="1011346"/>
      </dsp:txXfrm>
    </dsp:sp>
    <dsp:sp modelId="{03F35153-B8E9-4150-BC5F-0E41C2DD3645}">
      <dsp:nvSpPr>
        <dsp:cNvPr id="0" name=""/>
        <dsp:cNvSpPr/>
      </dsp:nvSpPr>
      <dsp:spPr>
        <a:xfrm>
          <a:off x="2103120" y="323758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2B6DBC-CDE3-4B65-99FF-EDEBFD068C92}">
      <dsp:nvSpPr>
        <dsp:cNvPr id="0" name=""/>
        <dsp:cNvSpPr/>
      </dsp:nvSpPr>
      <dsp:spPr>
        <a:xfrm>
          <a:off x="2260854" y="3288149"/>
          <a:ext cx="8254746" cy="1011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В системной библиотеке (алгоритм сортировки сравнивает 2 объекта)</a:t>
          </a:r>
          <a:endParaRPr lang="ru-RU" sz="2400" kern="1200" dirty="0"/>
        </a:p>
      </dsp:txBody>
      <dsp:txXfrm>
        <a:off x="2260854" y="3288149"/>
        <a:ext cx="8254746" cy="1011346"/>
      </dsp:txXfrm>
    </dsp:sp>
    <dsp:sp modelId="{D9E14923-D5EC-42AB-A0A7-1E4C8228A8F1}">
      <dsp:nvSpPr>
        <dsp:cNvPr id="0" name=""/>
        <dsp:cNvSpPr/>
      </dsp:nvSpPr>
      <dsp:spPr>
        <a:xfrm>
          <a:off x="2103120" y="4299495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6516-383D-462D-9DFD-DD30587D9B88}">
      <dsp:nvSpPr>
        <dsp:cNvPr id="0" name=""/>
        <dsp:cNvSpPr/>
      </dsp:nvSpPr>
      <dsp:spPr>
        <a:xfrm>
          <a:off x="0" y="58869"/>
          <a:ext cx="105156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000" kern="1200" smtClean="0"/>
            <a:t>Равенство</a:t>
          </a:r>
          <a:endParaRPr lang="ru-RU" sz="3000" kern="1200"/>
        </a:p>
      </dsp:txBody>
      <dsp:txXfrm>
        <a:off x="35125" y="93994"/>
        <a:ext cx="10445350" cy="649299"/>
      </dsp:txXfrm>
    </dsp:sp>
    <dsp:sp modelId="{1C3F461D-739E-47EA-90EC-1F93FAA32495}">
      <dsp:nvSpPr>
        <dsp:cNvPr id="0" name=""/>
        <dsp:cNvSpPr/>
      </dsp:nvSpPr>
      <dsp:spPr>
        <a:xfrm>
          <a:off x="0" y="778419"/>
          <a:ext cx="10515600" cy="1583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8100" rIns="213360" bIns="3810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300" kern="1200" smtClean="0"/>
            <a:t>Перегрузка метода </a:t>
          </a:r>
          <a:r>
            <a:rPr lang="en-US" sz="2300" kern="1200" smtClean="0"/>
            <a:t>Equals()</a:t>
          </a:r>
          <a:endParaRPr lang="ru-RU" sz="2300" kern="120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300" kern="1200" smtClean="0"/>
            <a:t>Перегрузка операторов == и </a:t>
          </a:r>
          <a:r>
            <a:rPr lang="en-US" sz="2300" kern="1200" smtClean="0"/>
            <a:t>!=</a:t>
          </a:r>
          <a:endParaRPr lang="ru-RU" sz="2300" kern="120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300" kern="1200" smtClean="0"/>
            <a:t>Реализация интерфейса </a:t>
          </a:r>
          <a:r>
            <a:rPr lang="en-US" sz="2300" kern="1200" smtClean="0"/>
            <a:t>IEquatable&lt;T&gt;</a:t>
          </a:r>
          <a:endParaRPr lang="ru-RU" sz="2300" kern="120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300" kern="1200" smtClean="0"/>
            <a:t>Реализация интерфейса </a:t>
          </a:r>
          <a:r>
            <a:rPr lang="en-US" sz="2300" kern="1200" smtClean="0"/>
            <a:t>IEqualityComparer&lt;T&gt;</a:t>
          </a:r>
          <a:endParaRPr lang="ru-RU" sz="2300" kern="1200"/>
        </a:p>
      </dsp:txBody>
      <dsp:txXfrm>
        <a:off x="0" y="778419"/>
        <a:ext cx="10515600" cy="1583549"/>
      </dsp:txXfrm>
    </dsp:sp>
    <dsp:sp modelId="{B70F976A-BBAA-4585-A0AD-63DEA578512C}">
      <dsp:nvSpPr>
        <dsp:cNvPr id="0" name=""/>
        <dsp:cNvSpPr/>
      </dsp:nvSpPr>
      <dsp:spPr>
        <a:xfrm>
          <a:off x="0" y="2361969"/>
          <a:ext cx="105156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000" kern="1200" smtClean="0"/>
            <a:t>Отношение</a:t>
          </a:r>
          <a:endParaRPr lang="ru-RU" sz="3000" kern="1200"/>
        </a:p>
      </dsp:txBody>
      <dsp:txXfrm>
        <a:off x="35125" y="2397094"/>
        <a:ext cx="10445350" cy="649299"/>
      </dsp:txXfrm>
    </dsp:sp>
    <dsp:sp modelId="{82C1A253-DB2F-428F-A4C8-1B3B89CA7904}">
      <dsp:nvSpPr>
        <dsp:cNvPr id="0" name=""/>
        <dsp:cNvSpPr/>
      </dsp:nvSpPr>
      <dsp:spPr>
        <a:xfrm>
          <a:off x="0" y="3081518"/>
          <a:ext cx="10515600" cy="12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8100" rIns="213360" bIns="3810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300" kern="1200" smtClean="0"/>
            <a:t>Перегрузка операторов </a:t>
          </a:r>
          <a:r>
            <a:rPr lang="en-US" sz="2300" kern="1200" smtClean="0"/>
            <a:t>&gt;, &lt;, &gt;=, &lt;=</a:t>
          </a:r>
          <a:endParaRPr lang="ru-RU" sz="2300" kern="120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300" kern="1200" smtClean="0"/>
            <a:t>Реализация интерфейса(ов) </a:t>
          </a:r>
          <a:r>
            <a:rPr lang="en-US" sz="2300" kern="1200" smtClean="0"/>
            <a:t>IComparable/IComparable&lt;T&gt;</a:t>
          </a:r>
          <a:endParaRPr lang="ru-RU" sz="2300" kern="120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300" kern="1200" smtClean="0"/>
            <a:t>Реализация интерфейса(ов) </a:t>
          </a:r>
          <a:r>
            <a:rPr lang="en-US" sz="2300" kern="1200" smtClean="0"/>
            <a:t>IComparer/IComparer&lt;T&gt;</a:t>
          </a:r>
          <a:endParaRPr lang="ru-RU" sz="2300" kern="1200"/>
        </a:p>
      </dsp:txBody>
      <dsp:txXfrm>
        <a:off x="0" y="3081518"/>
        <a:ext cx="10515600" cy="1210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5E29D-CD5D-4A21-8632-E6E9A496799D}" type="datetimeFigureOut">
              <a:rPr lang="ru-RU" smtClean="0"/>
              <a:t>15.07.2024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D79521-53B9-416C-B5E7-77045B53D1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84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u-RU" dirty="0" smtClean="0"/>
              <a:t>Для</a:t>
            </a:r>
            <a:r>
              <a:rPr lang="ru-RU" baseline="0" dirty="0" smtClean="0"/>
              <a:t>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Framework</a:t>
            </a:r>
          </a:p>
          <a:p>
            <a:pPr marL="171450" indent="-171450">
              <a:buFontTx/>
              <a:buChar char="-"/>
            </a:pPr>
            <a:r>
              <a:rPr lang="ru-RU" dirty="0" smtClean="0"/>
              <a:t>Для</a:t>
            </a:r>
            <a:r>
              <a:rPr lang="ru-RU" baseline="0" dirty="0" smtClean="0"/>
              <a:t> </a:t>
            </a:r>
            <a:r>
              <a:rPr lang="en-US" baseline="0" dirty="0" smtClean="0"/>
              <a:t>Core</a:t>
            </a:r>
          </a:p>
          <a:p>
            <a:pPr marL="628650" lvl="1" indent="-171450">
              <a:buFontTx/>
              <a:buChar char="-"/>
            </a:pPr>
            <a:r>
              <a:rPr lang="ru-RU" dirty="0" smtClean="0"/>
              <a:t>Разные </a:t>
            </a:r>
            <a:r>
              <a:rPr lang="en-US" dirty="0" smtClean="0"/>
              <a:t>SDK</a:t>
            </a:r>
          </a:p>
          <a:p>
            <a:pPr marL="628650" lvl="1" indent="-171450">
              <a:buFontTx/>
              <a:buChar char="-"/>
            </a:pPr>
            <a:r>
              <a:rPr lang="ru-RU" dirty="0" smtClean="0"/>
              <a:t>Опции</a:t>
            </a:r>
            <a:endParaRPr lang="en-US" dirty="0" smtClean="0"/>
          </a:p>
          <a:p>
            <a:pPr marL="628650" lvl="1" indent="-171450">
              <a:buFontTx/>
              <a:buChar char="-"/>
            </a:pPr>
            <a:r>
              <a:rPr lang="en-US" dirty="0" err="1" smtClean="0"/>
              <a:t>NuGet</a:t>
            </a:r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79521-53B9-416C-B5E7-77045B53D16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700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Немспейсы</a:t>
            </a:r>
            <a:endParaRPr lang="ru-RU" dirty="0" smtClean="0"/>
          </a:p>
          <a:p>
            <a:r>
              <a:rPr lang="ru-RU" dirty="0" smtClean="0"/>
              <a:t>Интерфейсы</a:t>
            </a:r>
          </a:p>
          <a:p>
            <a:r>
              <a:rPr lang="ru-RU" dirty="0" smtClean="0"/>
              <a:t>Ссылка на </a:t>
            </a:r>
            <a:r>
              <a:rPr lang="ru-RU" dirty="0" err="1" smtClean="0"/>
              <a:t>гайды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79521-53B9-416C-B5E7-77045B53D16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625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79521-53B9-416C-B5E7-77045B53D16D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601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15.07.2024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56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15.07.2024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225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15.07.2024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444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4A8D-F03B-4EE9-A970-8B78973D4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883" y="4924826"/>
            <a:ext cx="6272917" cy="760385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430A2C-8D2F-4BF5-9FD9-DD5D81AC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EC59-8FBD-4CB9-B5B6-26984AAED752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BA31F-CDF3-4F2F-807D-5060C2C9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F8407-509E-4517-B154-74E2152A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6F2-FD7F-49D7-91DC-427668F5804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82960-CECD-4D92-8FE7-55840CC5C5CF}"/>
              </a:ext>
            </a:extLst>
          </p:cNvPr>
          <p:cNvSpPr txBox="1"/>
          <p:nvPr userDrawn="1"/>
        </p:nvSpPr>
        <p:spPr>
          <a:xfrm>
            <a:off x="3684923" y="2321005"/>
            <a:ext cx="482215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75221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15.07.2024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085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15.07.2024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13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15.07.2024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39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15.07.2024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03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15.07.2024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711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15.07.2024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54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15.07.2024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45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15.07.2024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628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2D7DD-4C94-4601-9FB2-14EBDFE40896}" type="datetimeFigureOut">
              <a:rPr lang="ru-RU" smtClean="0"/>
              <a:t>15.07.2024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standard/design-guideline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archive/blogs/ruericlippert/943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standard/base-types/formatting-types" TargetMode="Externa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core/project-sdk/overview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Введение в </a:t>
            </a:r>
            <a:r>
              <a:rPr lang="en-US" dirty="0" smtClean="0"/>
              <a:t>BCL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Basic Class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78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Организация </a:t>
            </a:r>
            <a:r>
              <a:rPr lang="en-US" dirty="0" smtClean="0"/>
              <a:t>BCL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635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design guidelines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456522" y="1597546"/>
            <a:ext cx="68972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https://learn.microsoft.com/en-us/dotnet/standard/design-guidelines</a:t>
            </a:r>
            <a:r>
              <a:rPr lang="en-US" dirty="0" smtClean="0">
                <a:hlinkClick r:id="rId3"/>
              </a:rPr>
              <a:t>/</a:t>
            </a:r>
            <a:r>
              <a:rPr lang="ru-RU" dirty="0" smtClean="0"/>
              <a:t> 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907217"/>
              </p:ext>
            </p:extLst>
          </p:nvPr>
        </p:nvGraphicFramePr>
        <p:xfrm>
          <a:off x="1012858" y="2397637"/>
          <a:ext cx="10166284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4726">
                  <a:extLst>
                    <a:ext uri="{9D8B030D-6E8A-4147-A177-3AD203B41FA5}">
                      <a16:colId xmlns:a16="http://schemas.microsoft.com/office/drawing/2014/main" val="959918221"/>
                    </a:ext>
                  </a:extLst>
                </a:gridCol>
                <a:gridCol w="4045779">
                  <a:extLst>
                    <a:ext uri="{9D8B030D-6E8A-4147-A177-3AD203B41FA5}">
                      <a16:colId xmlns:a16="http://schemas.microsoft.com/office/drawing/2014/main" val="1088290349"/>
                    </a:ext>
                  </a:extLst>
                </a:gridCol>
                <a:gridCol w="4045779">
                  <a:extLst>
                    <a:ext uri="{9D8B030D-6E8A-4147-A177-3AD203B41FA5}">
                      <a16:colId xmlns:a16="http://schemas.microsoft.com/office/drawing/2014/main" val="1630212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Элемент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Рекомендация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Пример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79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Библиотеки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&lt;Company&gt;.&lt;Component&gt;.</a:t>
                      </a:r>
                      <a:r>
                        <a:rPr lang="en-US" dirty="0" err="1" smtClean="0"/>
                        <a:t>dll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Microsoft.Build.Tasks.Core.dll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87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Namespaces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&lt;Company&gt;.(&lt;Product&gt;|&lt;Technology&gt;)[.&lt;Feature&gt;][.&lt;</a:t>
                      </a:r>
                      <a:r>
                        <a:rPr lang="en-US" dirty="0" err="1" smtClean="0"/>
                        <a:t>Subnamespace</a:t>
                      </a:r>
                      <a:r>
                        <a:rPr lang="en-US" dirty="0" smtClean="0"/>
                        <a:t>&gt;]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Microsoft.Extensions.Configuration.Json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286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Интерфейсы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Начиная с </a:t>
                      </a:r>
                      <a:r>
                        <a:rPr lang="en-US" dirty="0" smtClean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ICustomAttributeProvider</a:t>
                      </a:r>
                      <a:r>
                        <a:rPr lang="en-US" dirty="0" smtClean="0"/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585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Публичные элементы</a:t>
                      </a:r>
                      <a:r>
                        <a:rPr lang="ru-RU" baseline="0" dirty="0" smtClean="0"/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Pascal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ToString</a:t>
                      </a:r>
                      <a:r>
                        <a:rPr lang="en-US" dirty="0" smtClean="0"/>
                        <a:t>(),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37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Параметры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Camel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fileName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whiteSpace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99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605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Некоторые </a:t>
            </a:r>
            <a:r>
              <a:rPr lang="en-US" dirty="0" smtClean="0"/>
              <a:t>BCL Namespaces</a:t>
            </a:r>
            <a:endParaRPr lang="ru-R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230646"/>
              </p:ext>
            </p:extLst>
          </p:nvPr>
        </p:nvGraphicFramePr>
        <p:xfrm>
          <a:off x="509348" y="1487488"/>
          <a:ext cx="11504707" cy="472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3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09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Пространство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Описание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System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Общие типы данных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System.Collections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Коллекции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System.Diagnostics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Отладка, трассировка, </a:t>
                      </a:r>
                      <a:r>
                        <a:rPr lang="ru-RU" sz="1600" dirty="0" err="1" smtClean="0"/>
                        <a:t>логирвоание</a:t>
                      </a:r>
                      <a:r>
                        <a:rPr lang="ru-RU" sz="1600" dirty="0" smtClean="0"/>
                        <a:t> …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System.Globalization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Информация о культуре </a:t>
                      </a:r>
                      <a:r>
                        <a:rPr lang="en-US" sz="1600" dirty="0" smtClean="0"/>
                        <a:t>(</a:t>
                      </a:r>
                      <a:r>
                        <a:rPr lang="ru-RU" sz="1600" dirty="0" smtClean="0"/>
                        <a:t>язык, страна</a:t>
                      </a:r>
                      <a:r>
                        <a:rPr lang="en-US" sz="1600" dirty="0" smtClean="0"/>
                        <a:t>/</a:t>
                      </a:r>
                      <a:r>
                        <a:rPr lang="ru-RU" sz="1600" dirty="0" smtClean="0"/>
                        <a:t>регион, календарь, форматы даты,</a:t>
                      </a:r>
                      <a:r>
                        <a:rPr lang="ru-RU" sz="1600" baseline="0" dirty="0" smtClean="0"/>
                        <a:t> чисел, …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System.IO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Ввод и вывод, работа с файловой системой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System.Linq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Поддержка для</a:t>
                      </a:r>
                      <a:r>
                        <a:rPr lang="en-US" sz="1600" dirty="0" smtClean="0"/>
                        <a:t> Language-Integrated Query (LINQ)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System.Net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Поддержка сетей</a:t>
                      </a:r>
                      <a:r>
                        <a:rPr lang="en-US" sz="1600" dirty="0" smtClean="0"/>
                        <a:t>:</a:t>
                      </a:r>
                      <a:r>
                        <a:rPr lang="en-US" sz="1600" baseline="0" dirty="0" smtClean="0"/>
                        <a:t> sockets, e-mails, MIME,</a:t>
                      </a:r>
                      <a:r>
                        <a:rPr lang="ru-RU" sz="1600" baseline="0" dirty="0" smtClean="0"/>
                        <a:t> </a:t>
                      </a:r>
                      <a:r>
                        <a:rPr lang="en-US" sz="1600" baseline="0" dirty="0" smtClean="0"/>
                        <a:t>HTTP(S) …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System.Reflection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Чтение</a:t>
                      </a:r>
                      <a:r>
                        <a:rPr lang="ru-RU" sz="1600" baseline="0" dirty="0" smtClean="0"/>
                        <a:t> и манипулирование метаданными сборок </a:t>
                      </a:r>
                      <a:r>
                        <a:rPr lang="en-US" sz="1600" dirty="0" smtClean="0"/>
                        <a:t>(types, methods, and fields) </a:t>
                      </a:r>
                      <a:r>
                        <a:rPr lang="ru-RU" sz="1600" dirty="0" smtClean="0"/>
                        <a:t>в</a:t>
                      </a:r>
                      <a:r>
                        <a:rPr lang="ru-RU" sz="1600" baseline="0" dirty="0" smtClean="0"/>
                        <a:t> </a:t>
                      </a:r>
                      <a:r>
                        <a:rPr lang="ru-RU" sz="1600" baseline="0" dirty="0" err="1" smtClean="0"/>
                        <a:t>рантайме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System.Runtime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Поддержка</a:t>
                      </a:r>
                      <a:r>
                        <a:rPr lang="ru-RU" sz="1600" baseline="0" dirty="0" smtClean="0"/>
                        <a:t> работы с </a:t>
                      </a:r>
                      <a:r>
                        <a:rPr lang="en-US" sz="1600" baseline="0" dirty="0" smtClean="0"/>
                        <a:t>runtime engine: </a:t>
                      </a:r>
                      <a:r>
                        <a:rPr lang="en-US" sz="1600" dirty="0" smtClean="0"/>
                        <a:t>COM interop,</a:t>
                      </a:r>
                      <a:r>
                        <a:rPr lang="en-US" sz="1600" baseline="0" dirty="0" smtClean="0"/>
                        <a:t> Exception handling, Application domains, …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System.Security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Сертификаты,</a:t>
                      </a:r>
                      <a:r>
                        <a:rPr lang="ru-RU" sz="1600" baseline="0" dirty="0" smtClean="0"/>
                        <a:t> шифрование, электронные подписи, …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System.Text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Кодирование</a:t>
                      </a:r>
                      <a:r>
                        <a:rPr lang="ru-RU" sz="1600" baseline="0" dirty="0" smtClean="0"/>
                        <a:t> символов, работа со строками, регулярные выражения, …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System.Threading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Многопоточное программирование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System.Xml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XML</a:t>
                      </a:r>
                      <a:r>
                        <a:rPr lang="ru-RU" sz="1600" dirty="0" smtClean="0"/>
                        <a:t>:</a:t>
                      </a:r>
                      <a:r>
                        <a:rPr lang="ru-RU" sz="1600" baseline="0" dirty="0" smtClean="0"/>
                        <a:t> базовый </a:t>
                      </a:r>
                      <a:r>
                        <a:rPr lang="en-US" sz="1600" baseline="0" dirty="0" smtClean="0"/>
                        <a:t>XML</a:t>
                      </a:r>
                      <a:r>
                        <a:rPr lang="ru-RU" sz="1600" baseline="0" dirty="0" smtClean="0"/>
                        <a:t>,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XSD schemas, XQuery 1.0, XPath 2.0, LINQ to XML, XSLT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901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System.Object</a:t>
            </a:r>
            <a:r>
              <a:rPr lang="ru-RU" dirty="0" smtClean="0"/>
              <a:t>, </a:t>
            </a:r>
            <a:r>
              <a:rPr lang="en-US" dirty="0" err="1" smtClean="0"/>
              <a:t>System.ValueType</a:t>
            </a:r>
            <a:r>
              <a:rPr lang="en-US" dirty="0" smtClean="0"/>
              <a:t> </a:t>
            </a:r>
            <a:r>
              <a:rPr lang="ru-RU" dirty="0" smtClean="0"/>
              <a:t>и прочие</a:t>
            </a:r>
            <a:endParaRPr lang="ru-RU" dirty="0"/>
          </a:p>
        </p:txBody>
      </p:sp>
      <p:pic>
        <p:nvPicPr>
          <p:cNvPr id="1026" name="Picture 2" descr="Screenshot that shows CTS value types and reference type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634" y="1565561"/>
            <a:ext cx="6254850" cy="495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86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</a:t>
            </a:r>
            <a:r>
              <a:rPr lang="ru-RU" dirty="0" smtClean="0"/>
              <a:t>и </a:t>
            </a:r>
            <a:r>
              <a:rPr lang="ru-RU" dirty="0" err="1" smtClean="0"/>
              <a:t>не-</a:t>
            </a:r>
            <a:r>
              <a:rPr lang="en-US" dirty="0" smtClean="0"/>
              <a:t>Generic </a:t>
            </a:r>
            <a:r>
              <a:rPr lang="ru-RU" dirty="0" smtClean="0"/>
              <a:t>версии</a:t>
            </a:r>
            <a:endParaRPr lang="ru-RU" dirty="0"/>
          </a:p>
        </p:txBody>
      </p:sp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До</a:t>
            </a:r>
            <a:r>
              <a:rPr lang="en-US" dirty="0" smtClean="0"/>
              <a:t> </a:t>
            </a:r>
            <a:r>
              <a:rPr lang="en-US" dirty="0" err="1" smtClean="0"/>
              <a:t>.Net</a:t>
            </a:r>
            <a:r>
              <a:rPr lang="en-US" dirty="0" smtClean="0"/>
              <a:t> 2.0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System.Collections.ICollection</a:t>
            </a:r>
            <a:endParaRPr lang="en-US" dirty="0" smtClean="0"/>
          </a:p>
          <a:p>
            <a:endParaRPr lang="ru-RU" dirty="0" smtClean="0"/>
          </a:p>
          <a:p>
            <a:endParaRPr lang="en-US" dirty="0" smtClean="0"/>
          </a:p>
          <a:p>
            <a:r>
              <a:rPr lang="en-US" dirty="0" err="1" smtClean="0"/>
              <a:t>Hashtable</a:t>
            </a:r>
            <a:r>
              <a:rPr lang="en-US" dirty="0" smtClean="0"/>
              <a:t> </a:t>
            </a:r>
            <a:endParaRPr lang="ru-RU" dirty="0" smtClean="0"/>
          </a:p>
          <a:p>
            <a:endParaRPr lang="en-US" dirty="0" smtClean="0"/>
          </a:p>
          <a:p>
            <a:r>
              <a:rPr lang="en-US" dirty="0" err="1"/>
              <a:t>ArrayList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После </a:t>
            </a:r>
            <a:r>
              <a:rPr lang="en-US" dirty="0" err="1" smtClean="0"/>
              <a:t>.Net</a:t>
            </a:r>
            <a:r>
              <a:rPr lang="en-US" dirty="0" smtClean="0"/>
              <a:t> 2.0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/>
              <a:t>System.Collections.Generic.ICollection</a:t>
            </a:r>
            <a:r>
              <a:rPr lang="en-US" dirty="0"/>
              <a:t>&lt;T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smtClean="0"/>
              <a:t>Dictionary&lt;</a:t>
            </a:r>
            <a:r>
              <a:rPr lang="en-US" dirty="0" err="1" smtClean="0"/>
              <a:t>TKey,TValue</a:t>
            </a:r>
            <a:r>
              <a:rPr lang="en-US" dirty="0" smtClean="0"/>
              <a:t>&gt;</a:t>
            </a:r>
            <a:endParaRPr lang="ru-RU" dirty="0" smtClean="0"/>
          </a:p>
          <a:p>
            <a:endParaRPr lang="en-US" dirty="0"/>
          </a:p>
          <a:p>
            <a:r>
              <a:rPr lang="en-US" dirty="0"/>
              <a:t>List&lt;T&gt;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621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Интерфейсы базовых операций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ru-RU" dirty="0" smtClean="0"/>
              <a:t>Сравнение объектов</a:t>
            </a:r>
          </a:p>
          <a:p>
            <a:pPr lvl="1"/>
            <a:r>
              <a:rPr lang="en-US" dirty="0" err="1"/>
              <a:t>IEquatable</a:t>
            </a:r>
            <a:r>
              <a:rPr lang="en-US" dirty="0"/>
              <a:t>&lt;T</a:t>
            </a:r>
            <a:r>
              <a:rPr lang="en-US" dirty="0" smtClean="0"/>
              <a:t>&gt;</a:t>
            </a:r>
          </a:p>
          <a:p>
            <a:pPr lvl="1"/>
            <a:r>
              <a:rPr lang="en-US" dirty="0" err="1" smtClean="0"/>
              <a:t>IComparable</a:t>
            </a:r>
            <a:r>
              <a:rPr lang="en-US" dirty="0" smtClean="0"/>
              <a:t>/</a:t>
            </a:r>
            <a:r>
              <a:rPr lang="en-US" dirty="0" err="1" smtClean="0"/>
              <a:t>IComparable</a:t>
            </a:r>
            <a:r>
              <a:rPr lang="en-US" dirty="0" smtClean="0"/>
              <a:t>&lt;T&gt;</a:t>
            </a:r>
          </a:p>
          <a:p>
            <a:pPr lvl="1"/>
            <a:r>
              <a:rPr lang="en-US" dirty="0" err="1"/>
              <a:t>IComparer</a:t>
            </a:r>
            <a:r>
              <a:rPr lang="en-US" dirty="0"/>
              <a:t>/</a:t>
            </a:r>
            <a:r>
              <a:rPr lang="en-US" dirty="0" err="1"/>
              <a:t>IComparer</a:t>
            </a:r>
            <a:r>
              <a:rPr lang="en-US" dirty="0"/>
              <a:t>&lt;T</a:t>
            </a:r>
            <a:r>
              <a:rPr lang="en-US" dirty="0" smtClean="0"/>
              <a:t>&gt;</a:t>
            </a:r>
          </a:p>
          <a:p>
            <a:pPr lvl="1"/>
            <a:r>
              <a:rPr lang="en-US" dirty="0" err="1"/>
              <a:t>IEqualityComparer</a:t>
            </a:r>
            <a:r>
              <a:rPr lang="en-US" dirty="0"/>
              <a:t>&lt;T&gt;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ru-RU" dirty="0" smtClean="0"/>
              <a:t>Проход по коллекциям</a:t>
            </a:r>
          </a:p>
          <a:p>
            <a:pPr lvl="1"/>
            <a:r>
              <a:rPr lang="en-US" dirty="0" err="1"/>
              <a:t>IEnumerable</a:t>
            </a:r>
            <a:r>
              <a:rPr lang="en-US" dirty="0"/>
              <a:t>&lt;T&gt;/</a:t>
            </a:r>
            <a:r>
              <a:rPr lang="en-US" dirty="0" err="1"/>
              <a:t>IEnumerator</a:t>
            </a:r>
            <a:r>
              <a:rPr lang="en-US" dirty="0"/>
              <a:t>&lt;T</a:t>
            </a:r>
            <a:r>
              <a:rPr lang="en-US" dirty="0" smtClean="0"/>
              <a:t>&gt;</a:t>
            </a:r>
          </a:p>
          <a:p>
            <a:pPr lvl="1"/>
            <a:r>
              <a:rPr lang="en-US" dirty="0" err="1" smtClean="0"/>
              <a:t>IEnumerable</a:t>
            </a:r>
            <a:r>
              <a:rPr lang="en-US" dirty="0" smtClean="0"/>
              <a:t>/</a:t>
            </a:r>
            <a:r>
              <a:rPr lang="en-US" dirty="0" err="1" smtClean="0"/>
              <a:t>IEnumerator</a:t>
            </a:r>
            <a:endParaRPr lang="ru-RU" dirty="0"/>
          </a:p>
          <a:p>
            <a:pPr lvl="1"/>
            <a:endParaRPr lang="en-US" dirty="0" smtClean="0"/>
          </a:p>
          <a:p>
            <a:r>
              <a:rPr lang="ru-RU" dirty="0" smtClean="0"/>
              <a:t>Клонирование</a:t>
            </a:r>
          </a:p>
          <a:p>
            <a:pPr lvl="1"/>
            <a:r>
              <a:rPr lang="en-US" dirty="0" err="1" smtClean="0"/>
              <a:t>ICloneable</a:t>
            </a:r>
            <a:endParaRPr lang="ru-RU" dirty="0" smtClean="0"/>
          </a:p>
          <a:p>
            <a:pPr lvl="1"/>
            <a:endParaRPr lang="ru-RU" dirty="0" smtClean="0"/>
          </a:p>
          <a:p>
            <a:pPr lvl="1"/>
            <a:endParaRPr lang="ru-RU" dirty="0"/>
          </a:p>
          <a:p>
            <a:r>
              <a:rPr lang="ru-RU" dirty="0" err="1" smtClean="0"/>
              <a:t>Парсинг</a:t>
            </a:r>
            <a:r>
              <a:rPr lang="ru-RU" dirty="0" smtClean="0"/>
              <a:t> и Форматирование</a:t>
            </a:r>
          </a:p>
          <a:p>
            <a:pPr lvl="1"/>
            <a:r>
              <a:rPr lang="en-US" dirty="0" err="1"/>
              <a:t>IParsable</a:t>
            </a:r>
            <a:r>
              <a:rPr lang="en-US" dirty="0"/>
              <a:t>&lt;</a:t>
            </a:r>
            <a:r>
              <a:rPr lang="en-US" dirty="0" err="1"/>
              <a:t>TSelf</a:t>
            </a:r>
            <a:r>
              <a:rPr lang="en-US" dirty="0" smtClean="0"/>
              <a:t>&gt;</a:t>
            </a:r>
            <a:endParaRPr lang="ru-RU" dirty="0" smtClean="0"/>
          </a:p>
          <a:p>
            <a:pPr lvl="1"/>
            <a:r>
              <a:rPr lang="en-US" dirty="0" err="1" smtClean="0"/>
              <a:t>IFormattable</a:t>
            </a:r>
            <a:r>
              <a:rPr lang="ru-RU" dirty="0" smtClean="0"/>
              <a:t> </a:t>
            </a:r>
          </a:p>
          <a:p>
            <a:pPr lvl="1"/>
            <a:r>
              <a:rPr lang="en-US" dirty="0" err="1" smtClean="0"/>
              <a:t>ICustomFormatter</a:t>
            </a:r>
            <a:r>
              <a:rPr lang="ru-RU" dirty="0" smtClean="0"/>
              <a:t> </a:t>
            </a:r>
            <a:r>
              <a:rPr lang="ru-RU" dirty="0"/>
              <a:t>+ </a:t>
            </a:r>
            <a:r>
              <a:rPr lang="en-US" dirty="0" err="1" smtClean="0"/>
              <a:t>IFormatProvider</a:t>
            </a:r>
            <a:endParaRPr lang="ru-RU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118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System.Object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942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представляет </a:t>
            </a:r>
            <a:r>
              <a:rPr lang="en-US" dirty="0" err="1" smtClean="0"/>
              <a:t>System.Object</a:t>
            </a:r>
            <a:endParaRPr lang="ru-RU" dirty="0"/>
          </a:p>
        </p:txBody>
      </p:sp>
      <p:sp>
        <p:nvSpPr>
          <p:cNvPr id="3" name="Rectangle 3"/>
          <p:cNvSpPr/>
          <p:nvPr/>
        </p:nvSpPr>
        <p:spPr>
          <a:xfrm>
            <a:off x="838200" y="1921276"/>
            <a:ext cx="8763000" cy="45243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>
                <a:solidFill>
                  <a:srgbClr val="2B91AF"/>
                </a:solidFill>
                <a:latin typeface="Consolas"/>
              </a:rPr>
              <a:t>Object</a:t>
            </a:r>
            <a:endParaRPr lang="en-GB" dirty="0">
              <a:solidFill>
                <a:prstClr val="black"/>
              </a:solidFill>
              <a:latin typeface="Consolas"/>
            </a:endParaRPr>
          </a:p>
          <a:p>
            <a:r>
              <a:rPr lang="ru-RU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GB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 Object();</a:t>
            </a:r>
          </a:p>
          <a:p>
            <a:r>
              <a:rPr lang="en-GB" dirty="0">
                <a:solidFill>
                  <a:prstClr val="black"/>
                </a:solidFill>
                <a:latin typeface="Consolas"/>
              </a:rPr>
              <a:t>    ~Object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endParaRPr lang="en-GB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Equals(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objA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objB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ReferenceEquals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objA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objB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Equals(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obj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GB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 err="1">
                <a:solidFill>
                  <a:prstClr val="black"/>
                </a:solidFill>
                <a:latin typeface="Consolas"/>
              </a:rPr>
              <a:t>GetHashCode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GB" dirty="0" smtClean="0">
                <a:solidFill>
                  <a:srgbClr val="0000FF"/>
                </a:solidFill>
                <a:latin typeface="Consolas"/>
              </a:rPr>
              <a:t>    public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 err="1">
                <a:solidFill>
                  <a:prstClr val="black"/>
                </a:solidFill>
                <a:latin typeface="Consolas"/>
              </a:rPr>
              <a:t>ToString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endParaRPr lang="en-GB" dirty="0">
              <a:solidFill>
                <a:prstClr val="black"/>
              </a:solidFill>
              <a:latin typeface="Consolas"/>
            </a:endParaRPr>
          </a:p>
          <a:p>
            <a:r>
              <a:rPr lang="en-GB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GB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>
                <a:solidFill>
                  <a:srgbClr val="2B91AF"/>
                </a:solidFill>
                <a:latin typeface="Consolas"/>
              </a:rPr>
              <a:t>Type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 err="1">
                <a:solidFill>
                  <a:prstClr val="black"/>
                </a:solidFill>
                <a:latin typeface="Consolas"/>
              </a:rPr>
              <a:t>GetType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GB" dirty="0">
                <a:solidFill>
                  <a:prstClr val="black"/>
                </a:solidFill>
                <a:latin typeface="Consolas"/>
              </a:rPr>
              <a:t>    </a:t>
            </a:r>
          </a:p>
          <a:p>
            <a:r>
              <a:rPr lang="en-GB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dirty="0" smtClean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en-GB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dirty="0" err="1">
                <a:solidFill>
                  <a:prstClr val="black"/>
                </a:solidFill>
                <a:latin typeface="Consolas"/>
              </a:rPr>
              <a:t>MemberwiseClone</a:t>
            </a:r>
            <a:r>
              <a:rPr lang="en-GB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ru-RU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4" name="Правая фигурная скобка 3"/>
          <p:cNvSpPr/>
          <p:nvPr/>
        </p:nvSpPr>
        <p:spPr>
          <a:xfrm>
            <a:off x="6593305" y="4100362"/>
            <a:ext cx="240631" cy="91440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8835992" y="4071486"/>
            <a:ext cx="2136808" cy="612648"/>
          </a:xfrm>
          <a:prstGeom prst="wedgeRoundRectCallout">
            <a:avLst>
              <a:gd name="adj1" fmla="val -131384"/>
              <a:gd name="adj2" fmla="val 2950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Могут быть перегружены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7898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объектов</a:t>
            </a:r>
            <a:endParaRPr lang="ru-RU" dirty="0"/>
          </a:p>
        </p:txBody>
      </p:sp>
      <p:sp>
        <p:nvSpPr>
          <p:cNvPr id="3" name="Rectangle 4"/>
          <p:cNvSpPr/>
          <p:nvPr/>
        </p:nvSpPr>
        <p:spPr>
          <a:xfrm>
            <a:off x="468943" y="2272674"/>
            <a:ext cx="4560864" cy="23083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Equals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</a:t>
            </a:r>
            <a:endParaRPr lang="ru-RU" sz="16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objA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objB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600" dirty="0" smtClean="0">
              <a:solidFill>
                <a:prstClr val="black"/>
              </a:solidFill>
              <a:latin typeface="Consolas"/>
            </a:endParaRPr>
          </a:p>
          <a:p>
            <a:endParaRPr lang="en-US" sz="1600" dirty="0" smtClean="0">
              <a:solidFill>
                <a:prstClr val="black"/>
              </a:solidFill>
              <a:latin typeface="Consolas"/>
            </a:endParaRP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ReferenceEquals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</a:t>
            </a:r>
            <a:endParaRPr lang="ru-RU" sz="16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objA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objB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600" dirty="0" smtClean="0">
              <a:solidFill>
                <a:prstClr val="black"/>
              </a:solidFill>
              <a:latin typeface="Consolas"/>
            </a:endParaRP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Equals(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obj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  <a:endParaRPr lang="en-US" sz="16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518485" y="1485825"/>
            <a:ext cx="6445995" cy="4832092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{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Y {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Equals(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.ReferenceEquals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.GetType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!=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obj.GetType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Call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base.Equals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 - only if it's no Object !!!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if (!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base.Equals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   return false;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 = 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.X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p.X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&amp;&amp; 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99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GetHashCode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3" name="Rectangle 3"/>
          <p:cNvSpPr/>
          <p:nvPr/>
        </p:nvSpPr>
        <p:spPr>
          <a:xfrm>
            <a:off x="966281" y="2667612"/>
            <a:ext cx="459712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It is by design useful for only one thing: putting an object in a hash </a:t>
            </a:r>
            <a:r>
              <a:rPr lang="en-US" sz="2400" dirty="0" smtClean="0"/>
              <a:t>table</a:t>
            </a:r>
          </a:p>
          <a:p>
            <a:pPr algn="r"/>
            <a:r>
              <a:rPr lang="en-US" sz="2400" dirty="0"/>
              <a:t>Eric Lippert</a:t>
            </a:r>
          </a:p>
        </p:txBody>
      </p:sp>
      <p:pic>
        <p:nvPicPr>
          <p:cNvPr id="4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023" y="2218174"/>
            <a:ext cx="4632034" cy="338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71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Где «живут» и откуда берутся библиотеки?</a:t>
            </a:r>
          </a:p>
          <a:p>
            <a:r>
              <a:rPr lang="ru-RU" dirty="0" smtClean="0"/>
              <a:t>Организация </a:t>
            </a:r>
            <a:r>
              <a:rPr lang="en-US" dirty="0" smtClean="0"/>
              <a:t>BCL</a:t>
            </a:r>
            <a:endParaRPr lang="ru-RU" dirty="0" smtClean="0"/>
          </a:p>
          <a:p>
            <a:r>
              <a:rPr lang="en-US" dirty="0" err="1" smtClean="0"/>
              <a:t>System.Object</a:t>
            </a:r>
            <a:r>
              <a:rPr lang="ru-RU" dirty="0" smtClean="0"/>
              <a:t> и </a:t>
            </a:r>
            <a:r>
              <a:rPr lang="en-US" dirty="0" err="1" smtClean="0"/>
              <a:t>System.ValueType</a:t>
            </a:r>
            <a:endParaRPr lang="en-US" dirty="0" smtClean="0"/>
          </a:p>
          <a:p>
            <a:r>
              <a:rPr lang="ru-RU" dirty="0" smtClean="0"/>
              <a:t>Базовые операции</a:t>
            </a:r>
          </a:p>
          <a:p>
            <a:pPr lvl="1"/>
            <a:r>
              <a:rPr lang="ru-RU" dirty="0" smtClean="0"/>
              <a:t>Сравнение</a:t>
            </a:r>
          </a:p>
          <a:p>
            <a:pPr lvl="1"/>
            <a:r>
              <a:rPr lang="ru-RU" dirty="0" smtClean="0"/>
              <a:t>Копирование</a:t>
            </a:r>
            <a:r>
              <a:rPr lang="en-US" dirty="0" smtClean="0"/>
              <a:t>/</a:t>
            </a:r>
            <a:r>
              <a:rPr lang="ru-RU" dirty="0" smtClean="0"/>
              <a:t>Клонирование</a:t>
            </a:r>
          </a:p>
          <a:p>
            <a:pPr lvl="1"/>
            <a:r>
              <a:rPr lang="ru-RU" dirty="0" smtClean="0"/>
              <a:t>Форматирование и </a:t>
            </a:r>
            <a:r>
              <a:rPr lang="ru-RU" dirty="0" err="1" smtClean="0"/>
              <a:t>парсинг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757" y="1825625"/>
            <a:ext cx="2487384" cy="366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7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для определения </a:t>
            </a:r>
            <a:r>
              <a:rPr lang="en-US" dirty="0" err="1" smtClean="0"/>
              <a:t>GetHashCode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Одинаковые </a:t>
            </a:r>
            <a:r>
              <a:rPr lang="ru-RU" dirty="0"/>
              <a:t>элементы должны иметь одинаковый </a:t>
            </a:r>
            <a:r>
              <a:rPr lang="ru-RU" dirty="0" err="1" smtClean="0"/>
              <a:t>хеш</a:t>
            </a:r>
            <a:r>
              <a:rPr lang="ru-RU" dirty="0" smtClean="0"/>
              <a:t>-код</a:t>
            </a:r>
          </a:p>
          <a:p>
            <a:r>
              <a:rPr lang="ru-RU" dirty="0" smtClean="0"/>
              <a:t>Значение</a:t>
            </a:r>
            <a:r>
              <a:rPr lang="ru-RU" dirty="0"/>
              <a:t>, </a:t>
            </a:r>
            <a:r>
              <a:rPr lang="ru-RU" dirty="0" err="1" smtClean="0"/>
              <a:t>GetHashCode</a:t>
            </a:r>
            <a:r>
              <a:rPr lang="ru-RU" dirty="0" smtClean="0"/>
              <a:t>() </a:t>
            </a:r>
            <a:r>
              <a:rPr lang="ru-RU" dirty="0"/>
              <a:t>никогда не должно </a:t>
            </a:r>
            <a:r>
              <a:rPr lang="ru-RU" dirty="0" smtClean="0"/>
              <a:t>изменяться</a:t>
            </a:r>
          </a:p>
          <a:p>
            <a:pPr lvl="1"/>
            <a:r>
              <a:rPr lang="ru-RU" dirty="0"/>
              <a:t>пока объект находится в структуре </a:t>
            </a:r>
            <a:r>
              <a:rPr lang="ru-RU" dirty="0" smtClean="0"/>
              <a:t>данных </a:t>
            </a:r>
          </a:p>
          <a:p>
            <a:r>
              <a:rPr lang="ru-RU" dirty="0" smtClean="0"/>
              <a:t>Пользователи </a:t>
            </a:r>
            <a:r>
              <a:rPr lang="ru-RU" dirty="0" err="1" smtClean="0"/>
              <a:t>GetHashCode</a:t>
            </a:r>
            <a:r>
              <a:rPr lang="ru-RU" dirty="0" smtClean="0"/>
              <a:t>() </a:t>
            </a:r>
            <a:r>
              <a:rPr lang="ru-RU" dirty="0"/>
              <a:t>не могут рассчитывать на </a:t>
            </a:r>
            <a:endParaRPr lang="ru-RU" dirty="0" smtClean="0"/>
          </a:p>
          <a:p>
            <a:pPr lvl="1"/>
            <a:r>
              <a:rPr lang="ru-RU" dirty="0" smtClean="0"/>
              <a:t>неизменность </a:t>
            </a:r>
            <a:r>
              <a:rPr lang="ru-RU" dirty="0"/>
              <a:t>значения с течением </a:t>
            </a:r>
            <a:r>
              <a:rPr lang="ru-RU" dirty="0" smtClean="0"/>
              <a:t>времени</a:t>
            </a:r>
          </a:p>
          <a:p>
            <a:pPr lvl="1"/>
            <a:r>
              <a:rPr lang="ru-RU" dirty="0" smtClean="0"/>
              <a:t>идентичность </a:t>
            </a:r>
            <a:r>
              <a:rPr lang="ru-RU" dirty="0"/>
              <a:t>значений в разных </a:t>
            </a:r>
            <a:r>
              <a:rPr lang="ru-RU" dirty="0" smtClean="0"/>
              <a:t>доменах</a:t>
            </a:r>
            <a:r>
              <a:rPr lang="en-US" dirty="0" smtClean="0"/>
              <a:t>/</a:t>
            </a:r>
            <a:r>
              <a:rPr lang="ru-RU" dirty="0" smtClean="0"/>
              <a:t>процессах</a:t>
            </a:r>
          </a:p>
          <a:p>
            <a:r>
              <a:rPr lang="ru-RU" dirty="0" err="1"/>
              <a:t>GetHashCode</a:t>
            </a:r>
            <a:r>
              <a:rPr lang="ru-RU" dirty="0"/>
              <a:t> не должен генерировать исключение и должен </a:t>
            </a:r>
            <a:r>
              <a:rPr lang="ru-RU" dirty="0" smtClean="0"/>
              <a:t>завершаться</a:t>
            </a:r>
          </a:p>
          <a:p>
            <a:r>
              <a:rPr lang="ru-RU" dirty="0" smtClean="0"/>
              <a:t>Реализация </a:t>
            </a:r>
            <a:r>
              <a:rPr lang="ru-RU" dirty="0" err="1" smtClean="0"/>
              <a:t>GetHashCode</a:t>
            </a:r>
            <a:r>
              <a:rPr lang="ru-RU" dirty="0" smtClean="0"/>
              <a:t> </a:t>
            </a:r>
            <a:r>
              <a:rPr lang="ru-RU" dirty="0"/>
              <a:t>должна быть </a:t>
            </a:r>
            <a:r>
              <a:rPr lang="ru-RU" dirty="0" smtClean="0"/>
              <a:t>максимально быстрой</a:t>
            </a:r>
          </a:p>
          <a:p>
            <a:r>
              <a:rPr lang="ru-RU" dirty="0" smtClean="0"/>
              <a:t>Распределение </a:t>
            </a:r>
            <a:r>
              <a:rPr lang="ru-RU" dirty="0" err="1"/>
              <a:t>хеш</a:t>
            </a:r>
            <a:r>
              <a:rPr lang="ru-RU" dirty="0"/>
              <a:t>-кодов должно быть «случайным</a:t>
            </a:r>
            <a:r>
              <a:rPr lang="ru-RU" dirty="0" smtClean="0"/>
              <a:t>»</a:t>
            </a:r>
          </a:p>
          <a:p>
            <a:r>
              <a:rPr lang="ru-RU" dirty="0" smtClean="0"/>
              <a:t>НЕ используйте для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ID</a:t>
            </a:r>
          </a:p>
          <a:p>
            <a:pPr lvl="1"/>
            <a:r>
              <a:rPr lang="en-US" dirty="0"/>
              <a:t>CRC</a:t>
            </a:r>
          </a:p>
          <a:p>
            <a:pPr lvl="1"/>
            <a:r>
              <a:rPr lang="en-US" dirty="0"/>
              <a:t>Security hash</a:t>
            </a:r>
          </a:p>
          <a:p>
            <a:pPr lvl="1"/>
            <a:r>
              <a:rPr lang="en-US" dirty="0"/>
              <a:t>Compare object</a:t>
            </a:r>
          </a:p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446767" y="5864938"/>
            <a:ext cx="6907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learn.microsoft.com/en-us/archive/blogs/ruericlippert/943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660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Прочие методы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002371" y="1581632"/>
            <a:ext cx="3927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ToString</a:t>
            </a:r>
            <a:r>
              <a:rPr lang="en-US" b="1" dirty="0" smtClean="0"/>
              <a:t>() </a:t>
            </a:r>
            <a:r>
              <a:rPr lang="en-US" dirty="0" smtClean="0"/>
              <a:t>– </a:t>
            </a:r>
            <a:r>
              <a:rPr lang="ru-RU" dirty="0" smtClean="0"/>
              <a:t>«визуализация» объекта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Может быть переопределен</a:t>
            </a:r>
            <a:r>
              <a:rPr lang="en-US" dirty="0" smtClean="0"/>
              <a:t> </a:t>
            </a:r>
          </a:p>
        </p:txBody>
      </p:sp>
      <p:sp>
        <p:nvSpPr>
          <p:cNvPr id="6" name="Rectangle 3"/>
          <p:cNvSpPr/>
          <p:nvPr/>
        </p:nvSpPr>
        <p:spPr>
          <a:xfrm>
            <a:off x="5360526" y="1771555"/>
            <a:ext cx="3877742" cy="9541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ToString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ru-RU" sz="1400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en-GB" sz="14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GB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.GetType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().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ToString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62891" y="1342194"/>
            <a:ext cx="1954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Базовая реализация</a:t>
            </a:r>
            <a:endParaRPr lang="en-US" sz="1600" dirty="0"/>
          </a:p>
        </p:txBody>
      </p:sp>
      <p:cxnSp>
        <p:nvCxnSpPr>
          <p:cNvPr id="8" name="Straight Arrow Connector 6"/>
          <p:cNvCxnSpPr/>
          <p:nvPr/>
        </p:nvCxnSpPr>
        <p:spPr>
          <a:xfrm flipH="1">
            <a:off x="8804117" y="1680748"/>
            <a:ext cx="1186775" cy="4393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9"/>
          <p:cNvSpPr/>
          <p:nvPr/>
        </p:nvSpPr>
        <p:spPr>
          <a:xfrm>
            <a:off x="1002371" y="5103944"/>
            <a:ext cx="4447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MemberwiseClone</a:t>
            </a:r>
            <a:r>
              <a:rPr lang="en-US" b="1" dirty="0" smtClean="0"/>
              <a:t>()</a:t>
            </a:r>
            <a:r>
              <a:rPr lang="en-US" dirty="0" smtClean="0"/>
              <a:t> – </a:t>
            </a:r>
            <a:r>
              <a:rPr lang="ru-RU" dirty="0" smtClean="0"/>
              <a:t>поверхностная копия</a:t>
            </a:r>
            <a:endParaRPr lang="en-US" dirty="0"/>
          </a:p>
        </p:txBody>
      </p:sp>
      <p:sp>
        <p:nvSpPr>
          <p:cNvPr id="11" name="Rectangle 11"/>
          <p:cNvSpPr/>
          <p:nvPr/>
        </p:nvSpPr>
        <p:spPr>
          <a:xfrm>
            <a:off x="1002371" y="3342788"/>
            <a:ext cx="540231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GetType</a:t>
            </a:r>
            <a:r>
              <a:rPr lang="en-US" b="1" dirty="0" smtClean="0"/>
              <a:t>()</a:t>
            </a:r>
            <a:r>
              <a:rPr lang="en-US" dirty="0" smtClean="0"/>
              <a:t> – </a:t>
            </a:r>
            <a:r>
              <a:rPr lang="ru-RU" dirty="0" smtClean="0"/>
              <a:t>возвращает информацию о типе объекта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НЕ </a:t>
            </a:r>
            <a:r>
              <a:rPr lang="ru-RU" dirty="0"/>
              <a:t>м</a:t>
            </a:r>
            <a:r>
              <a:rPr lang="ru-RU" dirty="0" smtClean="0"/>
              <a:t>ожет </a:t>
            </a:r>
            <a:r>
              <a:rPr lang="ru-RU" dirty="0"/>
              <a:t>быть переопределен</a:t>
            </a:r>
            <a:r>
              <a:rPr lang="en-US" dirty="0"/>
              <a:t> </a:t>
            </a:r>
            <a:r>
              <a:rPr lang="en-US" dirty="0" smtClean="0"/>
              <a:t>(!)</a:t>
            </a:r>
            <a:endParaRPr lang="en-US" b="1" dirty="0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 flipV="1">
            <a:off x="1002371" y="3195587"/>
            <a:ext cx="9229284" cy="38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V="1">
            <a:off x="990761" y="4719736"/>
            <a:ext cx="9229284" cy="38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36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9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System.ValueType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615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vs Value Type </a:t>
            </a:r>
            <a:r>
              <a:rPr lang="ru-RU" dirty="0" smtClean="0"/>
              <a:t>внутри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94800"/>
            <a:ext cx="3914775" cy="1171575"/>
          </a:xfrm>
          <a:prstGeom prst="rect">
            <a:avLst/>
          </a:prstGeom>
        </p:spPr>
      </p:pic>
      <p:pic>
        <p:nvPicPr>
          <p:cNvPr id="1026" name="Picture 2" descr="Reference Type Instance Memory Layout – Block Dia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030" y="1911430"/>
            <a:ext cx="6096000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838199" y="3582185"/>
            <a:ext cx="7523376" cy="283746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Value Type</a:t>
            </a:r>
          </a:p>
          <a:p>
            <a:r>
              <a:rPr lang="ru-RU" dirty="0" smtClean="0"/>
              <a:t>«слепок» объекта в памяти</a:t>
            </a:r>
            <a:endParaRPr lang="en-US" dirty="0" smtClean="0"/>
          </a:p>
          <a:p>
            <a:pPr lvl="1"/>
            <a:r>
              <a:rPr lang="ru-RU" dirty="0" smtClean="0"/>
              <a:t>подходит для работы с </a:t>
            </a:r>
            <a:r>
              <a:rPr lang="en-US" dirty="0" smtClean="0"/>
              <a:t>Unmanaged </a:t>
            </a:r>
            <a:r>
              <a:rPr lang="ru-RU" dirty="0" smtClean="0"/>
              <a:t>кодом</a:t>
            </a:r>
          </a:p>
          <a:p>
            <a:r>
              <a:rPr lang="ru-RU" dirty="0" smtClean="0"/>
              <a:t>нет виртуальных методов (кроме наследованных от </a:t>
            </a:r>
            <a:r>
              <a:rPr lang="en-US" dirty="0" smtClean="0"/>
              <a:t>Object)</a:t>
            </a:r>
          </a:p>
          <a:p>
            <a:r>
              <a:rPr lang="ru-RU" dirty="0" smtClean="0"/>
              <a:t>когда нужно сделать вызов «настоящего» объектного метода (</a:t>
            </a:r>
            <a:r>
              <a:rPr lang="en-US" dirty="0" err="1" smtClean="0"/>
              <a:t>GetType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ru-RU" dirty="0" smtClean="0"/>
              <a:t>прои</a:t>
            </a:r>
            <a:r>
              <a:rPr lang="ru-RU" dirty="0"/>
              <a:t>с</a:t>
            </a:r>
            <a:r>
              <a:rPr lang="ru-RU" dirty="0" smtClean="0"/>
              <a:t>ходит </a:t>
            </a:r>
            <a:r>
              <a:rPr lang="en-US" dirty="0" smtClean="0"/>
              <a:t>boxing </a:t>
            </a:r>
            <a:r>
              <a:rPr lang="ru-RU" dirty="0" smtClean="0"/>
              <a:t>(преобразование </a:t>
            </a:r>
            <a:r>
              <a:rPr lang="en-US" dirty="0" smtClean="0"/>
              <a:t>value type -&gt; object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endParaRPr lang="ru-RU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878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Примитивные типы (</a:t>
            </a:r>
            <a:r>
              <a:rPr lang="en-US" dirty="0" smtClean="0"/>
              <a:t>primitive types)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4959285" cy="4351338"/>
          </a:xfrm>
        </p:spPr>
        <p:txBody>
          <a:bodyPr/>
          <a:lstStyle/>
          <a:p>
            <a:r>
              <a:rPr lang="en-US" dirty="0" err="1" smtClean="0"/>
              <a:t>ValueType</a:t>
            </a:r>
            <a:r>
              <a:rPr lang="ru-RU" dirty="0" smtClean="0"/>
              <a:t>, для которых есть поддержка в </a:t>
            </a:r>
            <a:r>
              <a:rPr lang="en-US" dirty="0" smtClean="0"/>
              <a:t>IL</a:t>
            </a:r>
          </a:p>
          <a:p>
            <a:pPr lvl="1"/>
            <a:r>
              <a:rPr lang="en-US" dirty="0" smtClean="0"/>
              <a:t>byte, char, Boolean, Int32, Int64, UInt32, </a:t>
            </a:r>
            <a:r>
              <a:rPr lang="ru-RU" dirty="0" smtClean="0"/>
              <a:t>…</a:t>
            </a:r>
          </a:p>
          <a:p>
            <a:pPr lvl="1"/>
            <a:endParaRPr lang="ru-RU" dirty="0"/>
          </a:p>
          <a:p>
            <a:r>
              <a:rPr lang="ru-RU" dirty="0" smtClean="0"/>
              <a:t>В </a:t>
            </a:r>
            <a:r>
              <a:rPr lang="en-US" dirty="0" smtClean="0"/>
              <a:t>BCL </a:t>
            </a:r>
            <a:r>
              <a:rPr lang="ru-RU" dirty="0" smtClean="0"/>
              <a:t>они объявлены как </a:t>
            </a:r>
            <a:r>
              <a:rPr lang="en-US" b="1" dirty="0" err="1" smtClean="0"/>
              <a:t>struct</a:t>
            </a:r>
            <a:r>
              <a:rPr lang="ru-RU" dirty="0" smtClean="0"/>
              <a:t>, но компилятор их обрабатывает специальным образом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385" y="1943103"/>
            <a:ext cx="5944720" cy="39863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084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Базовые операции для объектов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69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Операции применимые к любым типам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Сравнение</a:t>
            </a:r>
          </a:p>
          <a:p>
            <a:r>
              <a:rPr lang="ru-RU" dirty="0" smtClean="0"/>
              <a:t>Создание копии (клонирование)</a:t>
            </a:r>
          </a:p>
          <a:p>
            <a:r>
              <a:rPr lang="ru-RU" dirty="0" smtClean="0"/>
              <a:t>Форматирование (представление в виде строки)</a:t>
            </a:r>
          </a:p>
          <a:p>
            <a:pPr lvl="1"/>
            <a:r>
              <a:rPr lang="ru-RU" dirty="0" err="1" smtClean="0"/>
              <a:t>Парсинг</a:t>
            </a:r>
            <a:r>
              <a:rPr lang="ru-RU" dirty="0" smtClean="0"/>
              <a:t> (чтение из строки)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583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384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сравнений</a:t>
            </a:r>
            <a:endParaRPr lang="ru-RU" dirty="0"/>
          </a:p>
        </p:txBody>
      </p:sp>
      <p:graphicFrame>
        <p:nvGraphicFramePr>
          <p:cNvPr id="2" name="Объект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892276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905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E8C4D90-506D-41EE-A88A-D45B3910FD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AE8C4D90-506D-41EE-A88A-D45B3910FD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5CC8F35-5FEB-4679-BFD6-3522A629D4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graphicEl>
                                              <a:dgm id="{35CC8F35-5FEB-4679-BFD6-3522A629D4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8F44904-A1E0-4E8C-9465-10F8FD514E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graphicEl>
                                              <a:dgm id="{18F44904-A1E0-4E8C-9465-10F8FD514E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D393C30-BDA0-4495-8A73-DEED05627E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graphicEl>
                                              <a:dgm id="{6D393C30-BDA0-4495-8A73-DEED05627E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9B26FCD-2CB4-4FCE-9A4C-511294623A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graphicEl>
                                              <a:dgm id="{C9B26FCD-2CB4-4FCE-9A4C-511294623A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5F75C53-1D58-4A41-B55E-FE2D7289BF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graphicEl>
                                              <a:dgm id="{55F75C53-1D58-4A41-B55E-FE2D7289BF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8B08BFD-8B8A-4504-A90E-01DC3E720C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graphicEl>
                                              <a:dgm id="{D8B08BFD-8B8A-4504-A90E-01DC3E720C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DFABBA9-4993-43C2-94BF-346B216F0C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graphicEl>
                                              <a:dgm id="{6DFABBA9-4993-43C2-94BF-346B216F0C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3F35153-B8E9-4150-BC5F-0E41C2DD36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graphicEl>
                                              <a:dgm id="{03F35153-B8E9-4150-BC5F-0E41C2DD36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9086AC6-250D-4EF7-8D97-29404EC9B2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graphicEl>
                                              <a:dgm id="{F9086AC6-250D-4EF7-8D97-29404EC9B2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9E14923-D5EC-42AB-A0A7-1E4C8228A8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graphicEl>
                                              <a:dgm id="{D9E14923-D5EC-42AB-A0A7-1E4C8228A8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32B6DBC-CDE3-4B65-99FF-EDEBFD068C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graphicEl>
                                              <a:dgm id="{C32B6DBC-CDE3-4B65-99FF-EDEBFD068C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можно сравнивать</a:t>
            </a:r>
            <a:endParaRPr lang="ru-RU" dirty="0"/>
          </a:p>
        </p:txBody>
      </p:sp>
      <p:graphicFrame>
        <p:nvGraphicFramePr>
          <p:cNvPr id="2" name="Объект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74480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172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9336516-383D-462D-9DFD-DD30587D9B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99336516-383D-462D-9DFD-DD30587D9B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C3F461D-739E-47EA-90EC-1F93FAA324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1C3F461D-739E-47EA-90EC-1F93FAA324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70F976A-BBAA-4585-A0AD-63DEA57851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graphicEl>
                                              <a:dgm id="{B70F976A-BBAA-4585-A0AD-63DEA57851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2C1A253-DB2F-428F-A4C8-1B3B89CA79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graphicEl>
                                              <a:dgm id="{82C1A253-DB2F-428F-A4C8-1B3B89CA79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Приложения и библиотеки 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28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–able</a:t>
            </a:r>
            <a:r>
              <a:rPr lang="ru-RU" dirty="0" smtClean="0"/>
              <a:t> </a:t>
            </a:r>
            <a:r>
              <a:rPr lang="en-US" dirty="0" smtClean="0"/>
              <a:t>vs –</a:t>
            </a:r>
            <a:r>
              <a:rPr lang="en-US" dirty="0" err="1" smtClean="0"/>
              <a:t>arer</a:t>
            </a:r>
            <a:r>
              <a:rPr lang="en-US" dirty="0" smtClean="0"/>
              <a:t> (</a:t>
            </a:r>
            <a:r>
              <a:rPr lang="en-US" dirty="0" err="1" smtClean="0"/>
              <a:t>IComparable</a:t>
            </a:r>
            <a:r>
              <a:rPr lang="en-US" dirty="0" smtClean="0"/>
              <a:t> / </a:t>
            </a:r>
            <a:r>
              <a:rPr lang="en-US" smtClean="0"/>
              <a:t>IComparer)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10299" y="1729158"/>
            <a:ext cx="6503703" cy="440120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IEquatable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PatronimicName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FirstName.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.FirstName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StringComparison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.InvariantCultureIgnoreCase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&amp;&amp;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LastName.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.LastName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StringComparison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.InvariantCultureIgnoreCase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&amp;&amp;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PatronimicName.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.PatronimicName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StringComparison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.InvariantCultureIgnoreCase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107810" y="2806375"/>
            <a:ext cx="4855816" cy="22467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FullNameByFirstNameComparer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IComparer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StringComparer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InvariantCultureIgnoreCase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.FirstName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.FirstName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7107810" y="1635883"/>
            <a:ext cx="1772239" cy="612648"/>
          </a:xfrm>
          <a:prstGeom prst="wedgeRoundRectCallout">
            <a:avLst>
              <a:gd name="adj1" fmla="val -209567"/>
              <a:gd name="adj2" fmla="val 23592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«Встроенный»</a:t>
            </a:r>
            <a:endParaRPr lang="ru-RU" dirty="0"/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7763479" y="5862507"/>
            <a:ext cx="1772239" cy="612648"/>
          </a:xfrm>
          <a:prstGeom prst="wedgeRoundRectCallout">
            <a:avLst>
              <a:gd name="adj1" fmla="val 72879"/>
              <a:gd name="adj2" fmla="val -25030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«Внешний»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181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Клонирование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68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Поверхностное (</a:t>
            </a:r>
            <a:r>
              <a:rPr lang="en-US" dirty="0" smtClean="0"/>
              <a:t>Shallow</a:t>
            </a:r>
            <a:r>
              <a:rPr lang="ru-RU" dirty="0" smtClean="0"/>
              <a:t>) и глубокое (</a:t>
            </a:r>
            <a:r>
              <a:rPr lang="en-US" dirty="0" smtClean="0"/>
              <a:t>deep) </a:t>
            </a:r>
            <a:r>
              <a:rPr lang="ru-RU" dirty="0" smtClean="0"/>
              <a:t>копирование</a:t>
            </a:r>
            <a:endParaRPr lang="ru-RU" dirty="0"/>
          </a:p>
        </p:txBody>
      </p:sp>
      <p:pic>
        <p:nvPicPr>
          <p:cNvPr id="3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74501"/>
            <a:ext cx="4632755" cy="348650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422" y="1840090"/>
            <a:ext cx="3514548" cy="2314217"/>
          </a:xfrm>
          <a:prstGeom prst="rect">
            <a:avLst/>
          </a:prstGeom>
        </p:spPr>
      </p:pic>
      <p:pic>
        <p:nvPicPr>
          <p:cNvPr id="1026" name="Picture 2" descr="https://www.cs.mtsu.edu/~xyang/images/deep-copy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422" y="4154307"/>
            <a:ext cx="4455354" cy="250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54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Поверхностное </a:t>
            </a:r>
            <a:r>
              <a:rPr lang="ru-RU" dirty="0" smtClean="0"/>
              <a:t>и глубокое</a:t>
            </a:r>
            <a:r>
              <a:rPr lang="en-US" dirty="0" smtClean="0"/>
              <a:t> </a:t>
            </a:r>
            <a:r>
              <a:rPr lang="ru-RU" dirty="0"/>
              <a:t>копирование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03315" y="2645870"/>
            <a:ext cx="5051383" cy="26314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ICloneable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PatronimicName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Clone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MemberwiseClone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909847" y="2645870"/>
            <a:ext cx="4522392" cy="332398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ICloneable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Clone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Clone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838874" y="2084837"/>
            <a:ext cx="1689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Поверхностное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8873027" y="2084837"/>
            <a:ext cx="1069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Глубокое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464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Форматирование и </a:t>
            </a:r>
            <a:r>
              <a:rPr lang="ru-RU" dirty="0" err="1" smtClean="0"/>
              <a:t>парсинг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8750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Форматы и культура</a:t>
            </a:r>
            <a:endParaRPr lang="ru-RU" dirty="0"/>
          </a:p>
        </p:txBody>
      </p:sp>
      <p:graphicFrame>
        <p:nvGraphicFramePr>
          <p:cNvPr id="3" name="Shape 145"/>
          <p:cNvGraphicFramePr/>
          <p:nvPr>
            <p:extLst>
              <p:ext uri="{D42A27DB-BD31-4B8C-83A1-F6EECF244321}">
                <p14:modId xmlns:p14="http://schemas.microsoft.com/office/powerpoint/2010/main" val="1232346151"/>
              </p:ext>
            </p:extLst>
          </p:nvPr>
        </p:nvGraphicFramePr>
        <p:xfrm>
          <a:off x="838200" y="2998707"/>
          <a:ext cx="3874435" cy="1519183"/>
        </p:xfrm>
        <a:graphic>
          <a:graphicData uri="http://schemas.openxmlformats.org/drawingml/2006/table">
            <a:tbl>
              <a:tblPr>
                <a:gradFill rotWithShape="1">
                  <a:gsLst>
                    <a:gs pos="0">
                      <a:srgbClr val="CCCCCC">
                        <a:tint val="50000"/>
                        <a:satMod val="300000"/>
                      </a:srgbClr>
                    </a:gs>
                    <a:gs pos="35000">
                      <a:srgbClr val="CCCCCC">
                        <a:tint val="37000"/>
                        <a:satMod val="300000"/>
                      </a:srgbClr>
                    </a:gs>
                    <a:gs pos="100000">
                      <a:srgbClr val="CCCCCC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910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4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ym typeface="Arial"/>
                        </a:rPr>
                        <a:t>Full</a:t>
                      </a:r>
                      <a:endParaRPr lang="en" sz="1800" b="1" dirty="0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725" marR="25725" marT="21425" marB="21425" anchor="ctr">
                    <a:lnL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ym typeface="Arial"/>
                        </a:rPr>
                        <a:t>Thursday, October 14, 2010</a:t>
                      </a:r>
                      <a:endParaRPr lang="en" sz="1800" dirty="0">
                        <a:solidFill>
                          <a:srgbClr val="36363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725" marR="25725" marT="21425" marB="21425" anchor="ctr">
                    <a:lnL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5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ym typeface="Arial"/>
                        </a:rPr>
                        <a:t>Long</a:t>
                      </a:r>
                      <a:endParaRPr lang="en" sz="1800" b="1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725" marR="25725" marT="21425" marB="21425" anchor="ctr">
                    <a:lnL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ym typeface="Arial"/>
                        </a:rPr>
                        <a:t>October 14, 2010</a:t>
                      </a:r>
                      <a:endParaRPr lang="en" sz="1800" dirty="0">
                        <a:solidFill>
                          <a:srgbClr val="36363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725" marR="25725" marT="21425" marB="21425" anchor="ctr">
                    <a:lnL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5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ym typeface="Arial"/>
                        </a:rPr>
                        <a:t>Medium</a:t>
                      </a:r>
                      <a:endParaRPr lang="en" sz="1800" b="1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725" marR="25725" marT="21425" marB="21425" anchor="ctr">
                    <a:lnL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ym typeface="Arial"/>
                        </a:rPr>
                        <a:t>Oct 14, 2010</a:t>
                      </a:r>
                      <a:endParaRPr lang="en" sz="1800" dirty="0">
                        <a:solidFill>
                          <a:srgbClr val="36363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725" marR="25725" marT="21425" marB="21425" anchor="ctr">
                    <a:lnL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5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ym typeface="Arial"/>
                        </a:rPr>
                        <a:t>Short</a:t>
                      </a:r>
                      <a:endParaRPr lang="en" sz="1800" b="1" dirty="0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725" marR="25725" marT="21425" marB="21425" anchor="ctr">
                    <a:lnL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ym typeface="Arial"/>
                        </a:rPr>
                        <a:t>10/14/10</a:t>
                      </a:r>
                      <a:endParaRPr lang="en" sz="1800" dirty="0">
                        <a:solidFill>
                          <a:srgbClr val="36363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725" marR="25725" marT="21425" marB="21425" anchor="ctr">
                    <a:lnL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712635" y="1890794"/>
            <a:ext cx="1795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DateTime</a:t>
            </a:r>
            <a:endParaRPr lang="ru-RU" sz="3200" dirty="0"/>
          </a:p>
        </p:txBody>
      </p:sp>
      <p:graphicFrame>
        <p:nvGraphicFramePr>
          <p:cNvPr id="5" name="Shape 145"/>
          <p:cNvGraphicFramePr/>
          <p:nvPr>
            <p:extLst>
              <p:ext uri="{D42A27DB-BD31-4B8C-83A1-F6EECF244321}">
                <p14:modId xmlns:p14="http://schemas.microsoft.com/office/powerpoint/2010/main" val="101970218"/>
              </p:ext>
            </p:extLst>
          </p:nvPr>
        </p:nvGraphicFramePr>
        <p:xfrm>
          <a:off x="6022942" y="2998707"/>
          <a:ext cx="5157248" cy="1147149"/>
        </p:xfrm>
        <a:graphic>
          <a:graphicData uri="http://schemas.openxmlformats.org/drawingml/2006/table">
            <a:tbl>
              <a:tblPr>
                <a:gradFill rotWithShape="1">
                  <a:gsLst>
                    <a:gs pos="0">
                      <a:srgbClr val="CCCCCC">
                        <a:tint val="50000"/>
                        <a:satMod val="300000"/>
                      </a:srgbClr>
                    </a:gs>
                    <a:gs pos="35000">
                      <a:srgbClr val="CCCCCC">
                        <a:tint val="37000"/>
                        <a:satMod val="300000"/>
                      </a:srgbClr>
                    </a:gs>
                    <a:gs pos="100000">
                      <a:srgbClr val="CCCCCC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1211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5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ym typeface="Arial"/>
                        </a:rPr>
                        <a:t>ru-RU</a:t>
                      </a:r>
                      <a:endParaRPr lang="en" sz="1800" b="1" dirty="0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725" marR="25725" marT="21425" marB="21425" anchor="ctr">
                    <a:lnL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dirty="0" smtClean="0">
                          <a:sym typeface="Arial"/>
                        </a:rPr>
                        <a:t>четверг, 14 октября 2010 г. 00:00</a:t>
                      </a:r>
                      <a:endParaRPr lang="en" sz="1800" dirty="0">
                        <a:solidFill>
                          <a:srgbClr val="36363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725" marR="25725" marT="21425" marB="21425" anchor="ctr">
                    <a:lnL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5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ym typeface="Arial"/>
                        </a:rPr>
                        <a:t>de-DE</a:t>
                      </a:r>
                      <a:endParaRPr lang="en" sz="1800" b="1" dirty="0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725" marR="25725" marT="21425" marB="21425" anchor="ctr">
                    <a:lnL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dirty="0" smtClean="0">
                          <a:sym typeface="Arial"/>
                        </a:rPr>
                        <a:t>Donnerstag, 14. Oktober 2010 00:00</a:t>
                      </a:r>
                      <a:endParaRPr lang="en" sz="1800" dirty="0">
                        <a:solidFill>
                          <a:srgbClr val="36363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725" marR="25725" marT="21425" marB="21425" anchor="ctr">
                    <a:lnL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5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ym typeface="Arial"/>
                        </a:rPr>
                        <a:t>ja</a:t>
                      </a:r>
                      <a:endParaRPr lang="en" sz="1800" b="1" dirty="0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725" marR="25725" marT="21425" marB="21425" anchor="ctr">
                    <a:lnL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1800" dirty="0" smtClean="0">
                          <a:sym typeface="Arial"/>
                        </a:rPr>
                        <a:t>2010</a:t>
                      </a:r>
                      <a:r>
                        <a:rPr lang="ja-JP" altLang="en-US" sz="1800" dirty="0" smtClean="0">
                          <a:sym typeface="Arial"/>
                        </a:rPr>
                        <a:t>年</a:t>
                      </a:r>
                      <a:r>
                        <a:rPr lang="en-US" altLang="ja-JP" sz="1800" dirty="0" smtClean="0">
                          <a:sym typeface="Arial"/>
                        </a:rPr>
                        <a:t>10</a:t>
                      </a:r>
                      <a:r>
                        <a:rPr lang="ja-JP" altLang="en-US" sz="1800" dirty="0" smtClean="0">
                          <a:sym typeface="Arial"/>
                        </a:rPr>
                        <a:t>月</a:t>
                      </a:r>
                      <a:r>
                        <a:rPr lang="en-US" altLang="ja-JP" sz="1800" dirty="0" smtClean="0">
                          <a:sym typeface="Arial"/>
                        </a:rPr>
                        <a:t>14</a:t>
                      </a:r>
                      <a:r>
                        <a:rPr lang="ja-JP" altLang="en-US" sz="1800" dirty="0" smtClean="0">
                          <a:sym typeface="Arial"/>
                        </a:rPr>
                        <a:t>日木曜日 </a:t>
                      </a:r>
                      <a:r>
                        <a:rPr lang="en-US" altLang="ja-JP" sz="1800" dirty="0" smtClean="0">
                          <a:sym typeface="Arial"/>
                        </a:rPr>
                        <a:t>0:00</a:t>
                      </a:r>
                      <a:endParaRPr lang="en" sz="1800" dirty="0">
                        <a:solidFill>
                          <a:srgbClr val="36363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5725" marR="25725" marT="21425" marB="21425" anchor="ctr">
                    <a:lnL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CCCCCC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30139" y="2429269"/>
            <a:ext cx="1097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Форматы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601566" y="2429269"/>
            <a:ext cx="1044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Культура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315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форматирования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931142"/>
              </p:ext>
            </p:extLst>
          </p:nvPr>
        </p:nvGraphicFramePr>
        <p:xfrm>
          <a:off x="500930" y="1690688"/>
          <a:ext cx="11190139" cy="3393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26052">
                  <a:extLst>
                    <a:ext uri="{9D8B030D-6E8A-4147-A177-3AD203B41FA5}">
                      <a16:colId xmlns:a16="http://schemas.microsoft.com/office/drawing/2014/main" val="2657215685"/>
                    </a:ext>
                  </a:extLst>
                </a:gridCol>
                <a:gridCol w="2142981">
                  <a:extLst>
                    <a:ext uri="{9D8B030D-6E8A-4147-A177-3AD203B41FA5}">
                      <a16:colId xmlns:a16="http://schemas.microsoft.com/office/drawing/2014/main" val="2495589237"/>
                    </a:ext>
                  </a:extLst>
                </a:gridCol>
                <a:gridCol w="6921106">
                  <a:extLst>
                    <a:ext uri="{9D8B030D-6E8A-4147-A177-3AD203B41FA5}">
                      <a16:colId xmlns:a16="http://schemas.microsoft.com/office/drawing/2014/main" val="334843887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/>
                        <a:t>Встроенные в</a:t>
                      </a:r>
                      <a:r>
                        <a:rPr lang="en-US" b="1" dirty="0" smtClean="0"/>
                        <a:t> </a:t>
                      </a:r>
                      <a:r>
                        <a:rPr lang="ru-RU" b="1" dirty="0" smtClean="0"/>
                        <a:t>базовые типы (числовые, даты</a:t>
                      </a:r>
                      <a:r>
                        <a:rPr lang="en-US" b="1" dirty="0" smtClean="0"/>
                        <a:t>/</a:t>
                      </a:r>
                      <a:r>
                        <a:rPr lang="ru-RU" b="1" dirty="0" smtClean="0"/>
                        <a:t>времени, …)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705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базовый </a:t>
                      </a:r>
                      <a:r>
                        <a:rPr lang="ru-RU" dirty="0" err="1" smtClean="0"/>
                        <a:t>по-умолчанию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Console</a:t>
                      </a:r>
                      <a:r>
                        <a:rPr lang="en-US" sz="1400" dirty="0" err="1" smtClean="0"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WriteLine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dateTime</a:t>
                      </a:r>
                      <a:r>
                        <a:rPr lang="en-US" sz="1400" dirty="0" err="1" smtClean="0"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</a:rPr>
                        <a:t>())</a:t>
                      </a:r>
                      <a:endParaRPr lang="ru-RU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155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(“…”) 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 указанием формата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Console.WriteLine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dateTime.ToString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("D"))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91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(“…”, culture)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 указанием формата и культуры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ruCulture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= 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CultureInfo.GetCultureInfo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-RU");</a:t>
                      </a:r>
                      <a:b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Console.WriteLine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dateTime.ToString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dddd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/ YYYY", 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ruCulture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));</a:t>
                      </a:r>
                      <a:b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793963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 smtClean="0"/>
                        <a:t>Форматирование строк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398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String.Format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“…”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композитное форматирование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Console.WriteLine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("Number {0:X} and time {1:s}", 105, 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DateTime.Now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/>
                      </a:r>
                      <a:b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139181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3975754" y="5657139"/>
            <a:ext cx="80850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learn.microsoft.com/en-us/dotnet/standard/base-types/formatting-types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011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Культура и форматирование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46375" y="2590638"/>
            <a:ext cx="8162812" cy="230832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.Now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ruCulture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CultureInfo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GetCultureInfo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ru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-RU"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dddd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/ YYYY"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ruCulture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CultureInfo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.CurrentCulture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ruCulture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ToLongDateString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Скругленная прямоугольная выноска 3"/>
          <p:cNvSpPr/>
          <p:nvPr/>
        </p:nvSpPr>
        <p:spPr>
          <a:xfrm>
            <a:off x="8550111" y="1690688"/>
            <a:ext cx="2894029" cy="612648"/>
          </a:xfrm>
          <a:prstGeom prst="wedgeRoundRectCallout">
            <a:avLst>
              <a:gd name="adj1" fmla="val -63504"/>
              <a:gd name="adj2" fmla="val 22406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Явное указание культуры</a:t>
            </a:r>
            <a:endParaRPr lang="ru-RU" dirty="0"/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7758261" y="5320008"/>
            <a:ext cx="3478490" cy="612648"/>
          </a:xfrm>
          <a:prstGeom prst="wedgeRoundRectCallout">
            <a:avLst>
              <a:gd name="adj1" fmla="val -70017"/>
              <a:gd name="adj2" fmla="val -16830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Установка и использование культуры из потока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220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Стандартные и пользовательские (</a:t>
            </a:r>
            <a:r>
              <a:rPr lang="en-US" dirty="0" smtClean="0"/>
              <a:t>custom) </a:t>
            </a:r>
            <a:r>
              <a:rPr lang="ru-RU" dirty="0" smtClean="0"/>
              <a:t>форматы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74657" y="2953034"/>
            <a:ext cx="8669361" cy="175432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.Now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                    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ToLongDateString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ddd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dd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MM</a:t>
            </a:r>
            <a:r>
              <a:rPr kumimoji="0" lang="en-US" altLang="ru-RU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yyyy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HH:mm:ss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Скругленная прямоугольная выноска 3"/>
          <p:cNvSpPr/>
          <p:nvPr/>
        </p:nvSpPr>
        <p:spPr>
          <a:xfrm>
            <a:off x="7032396" y="1907504"/>
            <a:ext cx="2894029" cy="612648"/>
          </a:xfrm>
          <a:prstGeom prst="wedgeRoundRectCallout">
            <a:avLst>
              <a:gd name="adj1" fmla="val -63504"/>
              <a:gd name="adj2" fmla="val 22406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 аналогичных варианта</a:t>
            </a:r>
            <a:endParaRPr lang="ru-RU" dirty="0"/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7758261" y="5320008"/>
            <a:ext cx="3478490" cy="612648"/>
          </a:xfrm>
          <a:prstGeom prst="wedgeRoundRectCallout">
            <a:avLst>
              <a:gd name="adj1" fmla="val -63242"/>
              <a:gd name="adj2" fmla="val -14522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Собственный (</a:t>
            </a:r>
            <a:r>
              <a:rPr lang="en-US" dirty="0" smtClean="0"/>
              <a:t>custom) </a:t>
            </a:r>
            <a:r>
              <a:rPr lang="ru-RU" dirty="0" smtClean="0"/>
              <a:t>формат</a:t>
            </a:r>
          </a:p>
          <a:p>
            <a:pPr algn="ctr"/>
            <a:r>
              <a:rPr lang="ru-RU" dirty="0" err="1" smtClean="0"/>
              <a:t>сб</a:t>
            </a:r>
            <a:r>
              <a:rPr lang="ru-RU" dirty="0" smtClean="0"/>
              <a:t>, 13</a:t>
            </a:r>
            <a:r>
              <a:rPr lang="en-US" dirty="0" smtClean="0"/>
              <a:t>.</a:t>
            </a:r>
            <a:r>
              <a:rPr lang="ru-RU" dirty="0" smtClean="0"/>
              <a:t>07</a:t>
            </a:r>
            <a:r>
              <a:rPr lang="en-US" dirty="0" smtClean="0"/>
              <a:t>.</a:t>
            </a:r>
            <a:r>
              <a:rPr lang="ru-RU" dirty="0" smtClean="0"/>
              <a:t>2024 </a:t>
            </a:r>
            <a:r>
              <a:rPr lang="ru-RU" dirty="0"/>
              <a:t>(21:27:24)</a:t>
            </a:r>
          </a:p>
        </p:txBody>
      </p:sp>
    </p:spTree>
    <p:extLst>
      <p:ext uri="{BB962C8B-B14F-4D97-AF65-F5344CB8AC3E}">
        <p14:creationId xmlns:p14="http://schemas.microsoft.com/office/powerpoint/2010/main" val="258241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ToString</a:t>
            </a:r>
            <a:r>
              <a:rPr lang="en-US" dirty="0" smtClean="0"/>
              <a:t>() </a:t>
            </a:r>
            <a:r>
              <a:rPr lang="ru-RU" dirty="0" smtClean="0"/>
              <a:t>и </a:t>
            </a:r>
            <a:r>
              <a:rPr lang="en-US" dirty="0" err="1" smtClean="0"/>
              <a:t>IFormattable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42680" y="1690688"/>
            <a:ext cx="10023898" cy="378565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IFormattable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PatronimicName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=&gt;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PatronimicName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IFormatProvider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formatProvider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=&gt;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=&gt;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PatronimicName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=&gt;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fio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=&gt;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[0] +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PatronimicName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[0] +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=&gt;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FormatException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Incorrect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221692" y="4983468"/>
            <a:ext cx="5474576" cy="17081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"Михаил"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"Романов"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PatronimicName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"Леонидович"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"Подпись  _____ {0:fio}"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69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Библиотеки</a:t>
            </a:r>
            <a:endParaRPr lang="ru-RU" dirty="0"/>
          </a:p>
        </p:txBody>
      </p:sp>
      <p:sp>
        <p:nvSpPr>
          <p:cNvPr id="22" name="Объект 21"/>
          <p:cNvSpPr>
            <a:spLocks noGrp="1"/>
          </p:cNvSpPr>
          <p:nvPr>
            <p:ph idx="1"/>
          </p:nvPr>
        </p:nvSpPr>
        <p:spPr>
          <a:xfrm>
            <a:off x="5621868" y="4768638"/>
            <a:ext cx="5731932" cy="1411111"/>
          </a:xfrm>
        </p:spPr>
        <p:txBody>
          <a:bodyPr>
            <a:normAutofit/>
          </a:bodyPr>
          <a:lstStyle/>
          <a:p>
            <a:r>
              <a:rPr lang="ru-RU" dirty="0" smtClean="0"/>
              <a:t>Как добавить в свое приложение (при разработке)?</a:t>
            </a:r>
          </a:p>
          <a:p>
            <a:r>
              <a:rPr lang="ru-RU" dirty="0" smtClean="0"/>
              <a:t>Как доставить пользователю?</a:t>
            </a:r>
            <a:endParaRPr lang="ru-RU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826912" y="1690688"/>
            <a:ext cx="5353589" cy="2792916"/>
            <a:chOff x="6485075" y="218731"/>
            <a:chExt cx="5353589" cy="2792916"/>
          </a:xfrm>
        </p:grpSpPr>
        <p:graphicFrame>
          <p:nvGraphicFramePr>
            <p:cNvPr id="6" name="Diagram 7">
              <a:extLst>
                <a:ext uri="{FF2B5EF4-FFF2-40B4-BE49-F238E27FC236}">
                  <a16:creationId xmlns:a16="http://schemas.microsoft.com/office/drawing/2014/main" id="{80ABFC67-B8D0-4C88-86A7-423D015E5CD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52636038"/>
                </p:ext>
              </p:extLst>
            </p:nvPr>
          </p:nvGraphicFramePr>
          <p:xfrm>
            <a:off x="7392267" y="589236"/>
            <a:ext cx="4446397" cy="242241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7" name="Left Brace 2">
              <a:extLst>
                <a:ext uri="{FF2B5EF4-FFF2-40B4-BE49-F238E27FC236}">
                  <a16:creationId xmlns:a16="http://schemas.microsoft.com/office/drawing/2014/main" id="{989CF73B-8C80-431A-B46B-17CCF6746EFA}"/>
                </a:ext>
              </a:extLst>
            </p:cNvPr>
            <p:cNvSpPr/>
            <p:nvPr/>
          </p:nvSpPr>
          <p:spPr>
            <a:xfrm>
              <a:off x="7208800" y="651493"/>
              <a:ext cx="70490" cy="1566094"/>
            </a:xfrm>
            <a:prstGeom prst="leftBrace">
              <a:avLst/>
            </a:prstGeom>
            <a:noFill/>
            <a:ln w="25400" cap="flat" cmpd="sng" algn="ctr">
              <a:solidFill>
                <a:srgbClr val="464547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947758E-8C0A-4486-AD64-69AD2972644D}"/>
                </a:ext>
              </a:extLst>
            </p:cNvPr>
            <p:cNvSpPr txBox="1"/>
            <p:nvPr/>
          </p:nvSpPr>
          <p:spPr>
            <a:xfrm>
              <a:off x="6485075" y="931174"/>
              <a:ext cx="806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</a:rPr>
                <a:t>Application </a:t>
              </a:r>
            </a:p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</a:rPr>
                <a:t>stacks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9" name="Left Brace 2">
              <a:extLst>
                <a:ext uri="{FF2B5EF4-FFF2-40B4-BE49-F238E27FC236}">
                  <a16:creationId xmlns:a16="http://schemas.microsoft.com/office/drawing/2014/main" id="{989CF73B-8C80-431A-B46B-17CCF6746EFA}"/>
                </a:ext>
              </a:extLst>
            </p:cNvPr>
            <p:cNvSpPr/>
            <p:nvPr/>
          </p:nvSpPr>
          <p:spPr>
            <a:xfrm rot="5400000">
              <a:off x="7637390" y="193713"/>
              <a:ext cx="50262" cy="540509"/>
            </a:xfrm>
            <a:prstGeom prst="leftBrace">
              <a:avLst/>
            </a:prstGeom>
            <a:noFill/>
            <a:ln w="25400" cap="flat" cmpd="sng" algn="ctr">
              <a:solidFill>
                <a:srgbClr val="464547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947758E-8C0A-4486-AD64-69AD2972644D}"/>
                </a:ext>
              </a:extLst>
            </p:cNvPr>
            <p:cNvSpPr txBox="1"/>
            <p:nvPr/>
          </p:nvSpPr>
          <p:spPr>
            <a:xfrm>
              <a:off x="7385677" y="218731"/>
              <a:ext cx="59503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</a:rPr>
                <a:t>Desktop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1" name="Left Brace 2">
              <a:extLst>
                <a:ext uri="{FF2B5EF4-FFF2-40B4-BE49-F238E27FC236}">
                  <a16:creationId xmlns:a16="http://schemas.microsoft.com/office/drawing/2014/main" id="{989CF73B-8C80-431A-B46B-17CCF6746EFA}"/>
                </a:ext>
              </a:extLst>
            </p:cNvPr>
            <p:cNvSpPr/>
            <p:nvPr/>
          </p:nvSpPr>
          <p:spPr>
            <a:xfrm rot="5400000">
              <a:off x="8238554" y="186640"/>
              <a:ext cx="50262" cy="540509"/>
            </a:xfrm>
            <a:prstGeom prst="leftBrace">
              <a:avLst/>
            </a:prstGeom>
            <a:noFill/>
            <a:ln w="25400" cap="flat" cmpd="sng" algn="ctr">
              <a:solidFill>
                <a:srgbClr val="464547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12" name="Left Brace 2">
              <a:extLst>
                <a:ext uri="{FF2B5EF4-FFF2-40B4-BE49-F238E27FC236}">
                  <a16:creationId xmlns:a16="http://schemas.microsoft.com/office/drawing/2014/main" id="{989CF73B-8C80-431A-B46B-17CCF6746EFA}"/>
                </a:ext>
              </a:extLst>
            </p:cNvPr>
            <p:cNvSpPr/>
            <p:nvPr/>
          </p:nvSpPr>
          <p:spPr>
            <a:xfrm rot="5400000">
              <a:off x="8839718" y="182910"/>
              <a:ext cx="50262" cy="540509"/>
            </a:xfrm>
            <a:prstGeom prst="leftBrace">
              <a:avLst/>
            </a:prstGeom>
            <a:noFill/>
            <a:ln w="25400" cap="flat" cmpd="sng" algn="ctr">
              <a:solidFill>
                <a:srgbClr val="464547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13" name="Left Brace 2">
              <a:extLst>
                <a:ext uri="{FF2B5EF4-FFF2-40B4-BE49-F238E27FC236}">
                  <a16:creationId xmlns:a16="http://schemas.microsoft.com/office/drawing/2014/main" id="{989CF73B-8C80-431A-B46B-17CCF6746EFA}"/>
                </a:ext>
              </a:extLst>
            </p:cNvPr>
            <p:cNvSpPr/>
            <p:nvPr/>
          </p:nvSpPr>
          <p:spPr>
            <a:xfrm rot="5400000">
              <a:off x="9440882" y="177473"/>
              <a:ext cx="50262" cy="540509"/>
            </a:xfrm>
            <a:prstGeom prst="leftBrace">
              <a:avLst/>
            </a:prstGeom>
            <a:noFill/>
            <a:ln w="25400" cap="flat" cmpd="sng" algn="ctr">
              <a:solidFill>
                <a:srgbClr val="464547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14" name="Left Brace 2">
              <a:extLst>
                <a:ext uri="{FF2B5EF4-FFF2-40B4-BE49-F238E27FC236}">
                  <a16:creationId xmlns:a16="http://schemas.microsoft.com/office/drawing/2014/main" id="{989CF73B-8C80-431A-B46B-17CCF6746EFA}"/>
                </a:ext>
              </a:extLst>
            </p:cNvPr>
            <p:cNvSpPr/>
            <p:nvPr/>
          </p:nvSpPr>
          <p:spPr>
            <a:xfrm rot="5400000">
              <a:off x="10042045" y="177474"/>
              <a:ext cx="50262" cy="540509"/>
            </a:xfrm>
            <a:prstGeom prst="leftBrace">
              <a:avLst/>
            </a:prstGeom>
            <a:noFill/>
            <a:ln w="25400" cap="flat" cmpd="sng" algn="ctr">
              <a:solidFill>
                <a:srgbClr val="464547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47758E-8C0A-4486-AD64-69AD2972644D}"/>
                </a:ext>
              </a:extLst>
            </p:cNvPr>
            <p:cNvSpPr txBox="1"/>
            <p:nvPr/>
          </p:nvSpPr>
          <p:spPr>
            <a:xfrm>
              <a:off x="8064927" y="218731"/>
              <a:ext cx="4090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kern="0" dirty="0" smtClean="0">
                  <a:solidFill>
                    <a:srgbClr val="464547"/>
                  </a:solidFill>
                  <a:latin typeface="Trebuchet MS"/>
                </a:rPr>
                <a:t>Web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947758E-8C0A-4486-AD64-69AD2972644D}"/>
                </a:ext>
              </a:extLst>
            </p:cNvPr>
            <p:cNvSpPr txBox="1"/>
            <p:nvPr/>
          </p:nvSpPr>
          <p:spPr>
            <a:xfrm>
              <a:off x="8603400" y="218731"/>
              <a:ext cx="52289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kern="0" dirty="0" smtClean="0">
                  <a:solidFill>
                    <a:srgbClr val="464547"/>
                  </a:solidFill>
                  <a:latin typeface="Trebuchet MS"/>
                </a:rPr>
                <a:t>Mobile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47758E-8C0A-4486-AD64-69AD2972644D}"/>
                </a:ext>
              </a:extLst>
            </p:cNvPr>
            <p:cNvSpPr txBox="1"/>
            <p:nvPr/>
          </p:nvSpPr>
          <p:spPr>
            <a:xfrm>
              <a:off x="9162856" y="218731"/>
              <a:ext cx="6671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kern="0" dirty="0" smtClean="0">
                  <a:solidFill>
                    <a:srgbClr val="464547"/>
                  </a:solidFill>
                  <a:latin typeface="Trebuchet MS"/>
                </a:rPr>
                <a:t>Embedded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947758E-8C0A-4486-AD64-69AD2972644D}"/>
                </a:ext>
              </a:extLst>
            </p:cNvPr>
            <p:cNvSpPr txBox="1"/>
            <p:nvPr/>
          </p:nvSpPr>
          <p:spPr>
            <a:xfrm>
              <a:off x="9836567" y="224393"/>
              <a:ext cx="49083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kern="0" dirty="0" smtClean="0">
                  <a:solidFill>
                    <a:srgbClr val="464547"/>
                  </a:solidFill>
                  <a:latin typeface="Trebuchet MS"/>
                </a:rPr>
                <a:t>Games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</a:endParaRPr>
            </a:p>
          </p:txBody>
        </p:sp>
      </p:grpSp>
      <p:sp>
        <p:nvSpPr>
          <p:cNvPr id="19" name="Плюс 18"/>
          <p:cNvSpPr/>
          <p:nvPr/>
        </p:nvSpPr>
        <p:spPr>
          <a:xfrm>
            <a:off x="6790267" y="2772463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8314433" y="2284440"/>
            <a:ext cx="1941689" cy="18958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Third-party library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715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  <p:bldP spid="19" grpId="0" animBg="1"/>
      <p:bldP spid="2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Парсинг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2433643"/>
            <a:ext cx="4416594" cy="216982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numberString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"4567"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numberString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FormatException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725610" y="2433643"/>
            <a:ext cx="4628190" cy="17081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numberString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"4567"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TryParse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numberString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...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6180" y="1813076"/>
            <a:ext cx="860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Parse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694546" y="1813076"/>
            <a:ext cx="1240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TryParse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587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IParsable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5137608" y="4289196"/>
            <a:ext cx="6216192" cy="1887767"/>
          </a:xfrm>
        </p:spPr>
        <p:txBody>
          <a:bodyPr>
            <a:normAutofit/>
          </a:bodyPr>
          <a:lstStyle/>
          <a:p>
            <a:r>
              <a:rPr lang="ru-RU" dirty="0" smtClean="0"/>
              <a:t>Появился в </a:t>
            </a:r>
            <a:r>
              <a:rPr lang="en-US" dirty="0" err="1" smtClean="0"/>
              <a:t>.Net</a:t>
            </a:r>
            <a:r>
              <a:rPr lang="en-US" dirty="0" smtClean="0"/>
              <a:t> 7</a:t>
            </a:r>
          </a:p>
          <a:p>
            <a:r>
              <a:rPr lang="ru-RU" dirty="0" smtClean="0"/>
              <a:t>Для всех базовых типов реализован</a:t>
            </a:r>
          </a:p>
          <a:p>
            <a:r>
              <a:rPr lang="ru-RU" dirty="0" smtClean="0"/>
              <a:t>Для своих типов… особо смысла нет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2045567"/>
            <a:ext cx="9946954" cy="15696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IParsable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TSelf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TSelf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IParsable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TSelf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TSelf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IFormatProvider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provider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TryParse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IFormatProvider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provider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TSelf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ru-RU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80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Подведем итог…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56195" y="1690688"/>
            <a:ext cx="4997605" cy="4351338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Полезные типы</a:t>
            </a:r>
          </a:p>
          <a:p>
            <a:pPr lvl="1"/>
            <a:r>
              <a:rPr lang="en-US" dirty="0" smtClean="0"/>
              <a:t>BCL (runtime</a:t>
            </a:r>
            <a:r>
              <a:rPr lang="ru-RU" dirty="0" smtClean="0"/>
              <a:t> библиотеки)</a:t>
            </a:r>
          </a:p>
          <a:p>
            <a:pPr lvl="1"/>
            <a:r>
              <a:rPr lang="en-US" dirty="0" err="1" smtClean="0"/>
              <a:t>NuGet</a:t>
            </a:r>
            <a:endParaRPr lang="en-US" dirty="0" smtClean="0"/>
          </a:p>
          <a:p>
            <a:pPr lvl="1"/>
            <a:r>
              <a:rPr lang="en-US" dirty="0" smtClean="0"/>
              <a:t>custom</a:t>
            </a:r>
          </a:p>
          <a:p>
            <a:endParaRPr lang="en-US" dirty="0" smtClean="0"/>
          </a:p>
          <a:p>
            <a:r>
              <a:rPr lang="ru-RU" dirty="0" smtClean="0"/>
              <a:t>Всё в </a:t>
            </a:r>
            <a:r>
              <a:rPr lang="en-US" dirty="0" smtClean="0"/>
              <a:t>BCL</a:t>
            </a:r>
            <a:r>
              <a:rPr lang="ru-RU" dirty="0" smtClean="0"/>
              <a:t> наследуется от</a:t>
            </a:r>
          </a:p>
          <a:p>
            <a:pPr lvl="1"/>
            <a:r>
              <a:rPr lang="en-US" dirty="0" err="1" smtClean="0"/>
              <a:t>System.Object</a:t>
            </a:r>
            <a:endParaRPr lang="en-US" dirty="0" smtClean="0"/>
          </a:p>
          <a:p>
            <a:pPr lvl="1"/>
            <a:r>
              <a:rPr lang="en-US" dirty="0" err="1" smtClean="0"/>
              <a:t>System.ValueType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Основные операции для всех типов</a:t>
            </a:r>
          </a:p>
          <a:p>
            <a:pPr lvl="1"/>
            <a:r>
              <a:rPr lang="ru-RU" dirty="0" smtClean="0"/>
              <a:t>сравнение</a:t>
            </a:r>
          </a:p>
          <a:p>
            <a:pPr lvl="1"/>
            <a:r>
              <a:rPr lang="ru-RU" dirty="0" smtClean="0"/>
              <a:t>клонирование</a:t>
            </a:r>
          </a:p>
          <a:p>
            <a:pPr lvl="1"/>
            <a:r>
              <a:rPr lang="ru-RU" dirty="0" smtClean="0"/>
              <a:t>форматирование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97" y="2018681"/>
            <a:ext cx="5529203" cy="369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4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Источники библиотек</a:t>
            </a:r>
            <a:r>
              <a:rPr lang="en-US" dirty="0" smtClean="0"/>
              <a:t> (</a:t>
            </a:r>
            <a:r>
              <a:rPr lang="ru-RU" dirty="0"/>
              <a:t>для разработчика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Ранее (времена </a:t>
            </a:r>
            <a:r>
              <a:rPr lang="en-US" dirty="0" err="1" smtClean="0"/>
              <a:t>.Net</a:t>
            </a:r>
            <a:r>
              <a:rPr lang="en-US" dirty="0" smtClean="0"/>
              <a:t> Framework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Часть</a:t>
            </a:r>
            <a:r>
              <a:rPr lang="en-US" dirty="0" smtClean="0"/>
              <a:t> </a:t>
            </a:r>
            <a:r>
              <a:rPr lang="en-US" dirty="0" err="1" smtClean="0"/>
              <a:t>.Net</a:t>
            </a:r>
            <a:r>
              <a:rPr lang="en-US" dirty="0" smtClean="0"/>
              <a:t> Framework</a:t>
            </a:r>
          </a:p>
          <a:p>
            <a:pPr lvl="1"/>
            <a:r>
              <a:rPr lang="ru-RU" dirty="0" smtClean="0"/>
              <a:t>единый состав у всех (!)</a:t>
            </a:r>
            <a:endParaRPr lang="en-US" dirty="0" smtClean="0"/>
          </a:p>
          <a:p>
            <a:pPr lvl="1"/>
            <a:endParaRPr lang="ru-RU" dirty="0" smtClean="0"/>
          </a:p>
          <a:p>
            <a:r>
              <a:rPr lang="ru-RU" dirty="0" smtClean="0"/>
              <a:t>Сторонние </a:t>
            </a:r>
            <a:r>
              <a:rPr lang="en-US" dirty="0" smtClean="0"/>
              <a:t>SDK</a:t>
            </a:r>
            <a:endParaRPr lang="ru-RU" dirty="0" smtClean="0"/>
          </a:p>
          <a:p>
            <a:pPr lvl="1"/>
            <a:r>
              <a:rPr lang="ru-RU" dirty="0" smtClean="0"/>
              <a:t>В том числе от </a:t>
            </a:r>
            <a:r>
              <a:rPr lang="en-US" dirty="0" smtClean="0"/>
              <a:t>Microsoft</a:t>
            </a:r>
            <a:endParaRPr lang="ru-RU" dirty="0" smtClean="0"/>
          </a:p>
          <a:p>
            <a:pPr lvl="1"/>
            <a:endParaRPr lang="ru-RU" dirty="0"/>
          </a:p>
          <a:p>
            <a:r>
              <a:rPr lang="en-US" dirty="0" err="1" smtClean="0"/>
              <a:t>NuGet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/>
              <a:t>Ныне (с </a:t>
            </a:r>
            <a:r>
              <a:rPr lang="en-US" dirty="0" err="1" smtClean="0"/>
              <a:t>.Net</a:t>
            </a:r>
            <a:r>
              <a:rPr lang="en-US" dirty="0" smtClean="0"/>
              <a:t> Core)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.Net</a:t>
            </a:r>
            <a:r>
              <a:rPr lang="en-US" dirty="0" smtClean="0"/>
              <a:t> Runtime</a:t>
            </a:r>
          </a:p>
          <a:p>
            <a:pPr lvl="1"/>
            <a:r>
              <a:rPr lang="en-US" dirty="0"/>
              <a:t>.NET Core Runtime</a:t>
            </a:r>
            <a:endParaRPr lang="ru-RU" dirty="0"/>
          </a:p>
          <a:p>
            <a:pPr lvl="1"/>
            <a:r>
              <a:rPr lang="en-US" dirty="0"/>
              <a:t>ASP.NET </a:t>
            </a:r>
            <a:r>
              <a:rPr lang="en-US" dirty="0" smtClean="0"/>
              <a:t>Core Runtime</a:t>
            </a:r>
          </a:p>
          <a:p>
            <a:pPr lvl="1"/>
            <a:r>
              <a:rPr lang="en-US" dirty="0"/>
              <a:t>Desktop Runtime</a:t>
            </a:r>
            <a:endParaRPr lang="ru-RU" dirty="0"/>
          </a:p>
          <a:p>
            <a:pPr lvl="1"/>
            <a:endParaRPr lang="en-US" dirty="0" smtClean="0"/>
          </a:p>
          <a:p>
            <a:r>
              <a:rPr lang="en-US" dirty="0" err="1" smtClean="0"/>
              <a:t>NuGet</a:t>
            </a:r>
            <a:endParaRPr lang="en-US" dirty="0" smtClean="0"/>
          </a:p>
          <a:p>
            <a:pPr lvl="1"/>
            <a:r>
              <a:rPr lang="ru-RU" dirty="0" smtClean="0"/>
              <a:t>в том числе от </a:t>
            </a:r>
            <a:r>
              <a:rPr lang="en-US" dirty="0" smtClean="0"/>
              <a:t>Microsoft</a:t>
            </a:r>
            <a:endParaRPr lang="ru-RU" dirty="0" smtClean="0"/>
          </a:p>
          <a:p>
            <a:pPr lvl="1"/>
            <a:endParaRPr lang="ru-RU" dirty="0"/>
          </a:p>
          <a:p>
            <a:r>
              <a:rPr lang="ru-RU" dirty="0" smtClean="0"/>
              <a:t>Прочие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278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8" grpId="0" build="p"/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 в проекте (</a:t>
            </a:r>
            <a:r>
              <a:rPr lang="en-US" dirty="0" err="1" smtClean="0"/>
              <a:t>.Net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838200" y="1825625"/>
            <a:ext cx="5630333" cy="4351338"/>
          </a:xfrm>
        </p:spPr>
        <p:txBody>
          <a:bodyPr/>
          <a:lstStyle/>
          <a:p>
            <a:r>
              <a:rPr lang="ru-RU" dirty="0" smtClean="0"/>
              <a:t>Тип</a:t>
            </a:r>
            <a:r>
              <a:rPr lang="en-US" dirty="0" smtClean="0"/>
              <a:t>/</a:t>
            </a:r>
            <a:r>
              <a:rPr lang="ru-RU" dirty="0" smtClean="0"/>
              <a:t>настройки проекта</a:t>
            </a:r>
          </a:p>
          <a:p>
            <a:pPr lvl="1"/>
            <a:r>
              <a:rPr lang="en-US" dirty="0" smtClean="0"/>
              <a:t>SDK</a:t>
            </a:r>
          </a:p>
          <a:p>
            <a:pPr lvl="1"/>
            <a:r>
              <a:rPr lang="en-US" dirty="0" err="1" smtClean="0"/>
              <a:t>TargetFramework</a:t>
            </a:r>
            <a:endParaRPr lang="en-US" dirty="0" smtClean="0"/>
          </a:p>
          <a:p>
            <a:pPr lvl="1"/>
            <a:r>
              <a:rPr lang="ru-RU" dirty="0" smtClean="0"/>
              <a:t>Прочие опции (</a:t>
            </a:r>
            <a:r>
              <a:rPr lang="en-US" dirty="0" err="1" smtClean="0"/>
              <a:t>UseWPF</a:t>
            </a:r>
            <a:r>
              <a:rPr lang="en-US" dirty="0" smtClean="0"/>
              <a:t>/</a:t>
            </a:r>
            <a:r>
              <a:rPr lang="en-US" dirty="0" err="1" smtClean="0"/>
              <a:t>UseWindowsForms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NuGet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Ручное подключение (скрыто)</a:t>
            </a:r>
            <a:endParaRPr lang="ru-RU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6096000" y="2638425"/>
            <a:ext cx="5791970" cy="216982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Project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Sdk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Microsoft.NET.Sdk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PropertyGroup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TargetFramework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&gt;net8.0-windows&lt;/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TargetFramework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UseWPF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UseWPF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UseWindowsForms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UseWindowsForms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&lt;/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PropertyGroup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Project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5407843" y="5942568"/>
            <a:ext cx="6705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learn.microsoft.com/en-us/dotnet/core/project-sdk/overview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5585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2" grpId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Подключение библиотек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853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и состав</a:t>
            </a:r>
            <a:r>
              <a:rPr lang="en-US" dirty="0" smtClean="0"/>
              <a:t> </a:t>
            </a:r>
            <a:r>
              <a:rPr lang="ru-RU" dirty="0" smtClean="0"/>
              <a:t>библиотек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224688" cy="4351338"/>
          </a:xfrm>
        </p:spPr>
        <p:txBody>
          <a:bodyPr/>
          <a:lstStyle/>
          <a:p>
            <a:r>
              <a:rPr lang="ru-RU" dirty="0" smtClean="0"/>
              <a:t>Документация</a:t>
            </a:r>
          </a:p>
          <a:p>
            <a:pPr lvl="1"/>
            <a:r>
              <a:rPr lang="en-US" dirty="0" smtClean="0"/>
              <a:t>.NET API browser</a:t>
            </a:r>
            <a:endParaRPr lang="ru-RU" dirty="0" smtClean="0"/>
          </a:p>
          <a:p>
            <a:r>
              <a:rPr lang="ru-RU" dirty="0" smtClean="0"/>
              <a:t>Исходный код</a:t>
            </a:r>
            <a:endParaRPr lang="en-US" dirty="0" smtClean="0"/>
          </a:p>
          <a:p>
            <a:r>
              <a:rPr lang="ru-RU" dirty="0" smtClean="0"/>
              <a:t>Навигаторы</a:t>
            </a:r>
            <a:endParaRPr lang="en-US" dirty="0" smtClean="0"/>
          </a:p>
          <a:p>
            <a:pPr lvl="1"/>
            <a:r>
              <a:rPr lang="en-US" dirty="0" smtClean="0"/>
              <a:t>VS Object browser </a:t>
            </a:r>
            <a:endParaRPr lang="ru-RU" dirty="0" smtClean="0"/>
          </a:p>
          <a:p>
            <a:pPr lvl="1"/>
            <a:r>
              <a:rPr lang="en-US" dirty="0" smtClean="0"/>
              <a:t>Rider Assembly Explorer</a:t>
            </a:r>
          </a:p>
          <a:p>
            <a:r>
              <a:rPr lang="ru-RU" dirty="0" err="1" smtClean="0"/>
              <a:t>Декомпиляторы</a:t>
            </a:r>
            <a:endParaRPr lang="ru-RU" dirty="0" smtClean="0"/>
          </a:p>
          <a:p>
            <a:pPr lvl="1"/>
            <a:r>
              <a:rPr lang="en-US" dirty="0" err="1" smtClean="0"/>
              <a:t>ILSpy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JetBrains</a:t>
            </a:r>
            <a:r>
              <a:rPr lang="en-US" dirty="0" smtClean="0"/>
              <a:t> </a:t>
            </a:r>
            <a:r>
              <a:rPr lang="en-US" dirty="0" err="1" smtClean="0"/>
              <a:t>dotPeek</a:t>
            </a:r>
            <a:endParaRPr lang="en-US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870" y="2645497"/>
            <a:ext cx="6310312" cy="3815693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571861" y="1827200"/>
            <a:ext cx="4550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learn.microsoft.com/en-us/dotnet/api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05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 Browser +</a:t>
            </a:r>
            <a:r>
              <a:rPr lang="ru-RU" dirty="0" smtClean="0"/>
              <a:t> </a:t>
            </a:r>
            <a:r>
              <a:rPr lang="en-US" dirty="0" err="1" smtClean="0"/>
              <a:t>ILSpy</a:t>
            </a:r>
            <a:r>
              <a:rPr lang="en-US" dirty="0" smtClean="0"/>
              <a:t> + </a:t>
            </a:r>
            <a:r>
              <a:rPr lang="ru-RU" dirty="0" smtClean="0"/>
              <a:t>документация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515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. Creating Types in C" id="{F2E59D16-3580-4F1B-B291-C12C13E0F8CF}" vid="{9CF71352-9A11-413D-9085-BB779D7C4D1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лекции модуля</Template>
  <TotalTime>1616</TotalTime>
  <Words>2729</Words>
  <Application>Microsoft Office PowerPoint</Application>
  <PresentationFormat>Широкоэкранный</PresentationFormat>
  <Paragraphs>365</Paragraphs>
  <Slides>42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Consolas</vt:lpstr>
      <vt:lpstr>Trebuchet MS</vt:lpstr>
      <vt:lpstr>Тема Office</vt:lpstr>
      <vt:lpstr>Введение в BCL</vt:lpstr>
      <vt:lpstr>Agenda</vt:lpstr>
      <vt:lpstr>Приложения и библиотеки </vt:lpstr>
      <vt:lpstr>Библиотеки</vt:lpstr>
      <vt:lpstr>Источники библиотек (для разработчика)</vt:lpstr>
      <vt:lpstr>Управление в проекте (.Net)</vt:lpstr>
      <vt:lpstr>Подключение библиотек</vt:lpstr>
      <vt:lpstr>Структура и состав библиотек</vt:lpstr>
      <vt:lpstr>Object Browser + ILSpy + документация</vt:lpstr>
      <vt:lpstr>Организация BCL</vt:lpstr>
      <vt:lpstr>Framework design guidelines</vt:lpstr>
      <vt:lpstr>Некоторые BCL Namespaces</vt:lpstr>
      <vt:lpstr>System.Object, System.ValueType и прочие</vt:lpstr>
      <vt:lpstr>Generic и не-Generic версии</vt:lpstr>
      <vt:lpstr>Интерфейсы базовых операций</vt:lpstr>
      <vt:lpstr>System.Object</vt:lpstr>
      <vt:lpstr>Что представляет System.Object</vt:lpstr>
      <vt:lpstr>Сравнение объектов</vt:lpstr>
      <vt:lpstr>GetHashCode()</vt:lpstr>
      <vt:lpstr>Правила для определения GetHashCode()</vt:lpstr>
      <vt:lpstr>Прочие методы</vt:lpstr>
      <vt:lpstr>System.ValueType</vt:lpstr>
      <vt:lpstr>Object vs Value Type внутри</vt:lpstr>
      <vt:lpstr>Примитивные типы (primitive types) </vt:lpstr>
      <vt:lpstr>Базовые операции для объектов</vt:lpstr>
      <vt:lpstr>Операции применимые к любым типам</vt:lpstr>
      <vt:lpstr>Сравнение</vt:lpstr>
      <vt:lpstr>Виды сравнений</vt:lpstr>
      <vt:lpstr>Как можно сравнивать</vt:lpstr>
      <vt:lpstr>–able vs –arer (IComparable / IComparer)</vt:lpstr>
      <vt:lpstr>Клонирование</vt:lpstr>
      <vt:lpstr>Поверхностное (Shallow) и глубокое (deep) копирование</vt:lpstr>
      <vt:lpstr>Поверхностное и глубокое копирование</vt:lpstr>
      <vt:lpstr>Форматирование и парсинг</vt:lpstr>
      <vt:lpstr>Форматы и культура</vt:lpstr>
      <vt:lpstr>Возможности форматирования</vt:lpstr>
      <vt:lpstr>Культура и форматирование</vt:lpstr>
      <vt:lpstr>Стандартные и пользовательские (custom) форматы</vt:lpstr>
      <vt:lpstr>ToString() и IFormattable</vt:lpstr>
      <vt:lpstr>Парсинг</vt:lpstr>
      <vt:lpstr>IParsable</vt:lpstr>
      <vt:lpstr>Подведем итог…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BCL</dc:title>
  <dc:creator>Михаил Романов</dc:creator>
  <cp:lastModifiedBy>Михаил Романов</cp:lastModifiedBy>
  <cp:revision>75</cp:revision>
  <dcterms:created xsi:type="dcterms:W3CDTF">2024-07-05T17:01:53Z</dcterms:created>
  <dcterms:modified xsi:type="dcterms:W3CDTF">2024-07-15T17:12:45Z</dcterms:modified>
</cp:coreProperties>
</file>