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61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3C1A0F1-991F-498D-83BA-871C9415C978}">
          <p14:sldIdLst>
            <p14:sldId id="256"/>
            <p14:sldId id="257"/>
          </p14:sldIdLst>
        </p14:section>
        <p14:section name="Общая схема работы" id="{4C62F6CD-700A-4F63-B54E-3F57103040C4}">
          <p14:sldIdLst>
            <p14:sldId id="259"/>
            <p14:sldId id="260"/>
            <p14:sldId id="262"/>
          </p14:sldIdLst>
        </p14:section>
        <p14:section name="Соединение (Connection)" id="{661F7084-744D-4020-A628-6FEA721DC77E}">
          <p14:sldIdLst>
            <p14:sldId id="263"/>
            <p14:sldId id="264"/>
          </p14:sldIdLst>
        </p14:section>
        <p14:section name="Строки соединения" id="{440C4D28-B185-4DAB-A462-99E38CF6D9A8}">
          <p14:sldIdLst>
            <p14:sldId id="265"/>
            <p14:sldId id="266"/>
            <p14:sldId id="267"/>
            <p14:sldId id="268"/>
            <p14:sldId id="269"/>
          </p14:sldIdLst>
        </p14:section>
        <p14:section name="Пулы соединений" id="{FBF644D7-256C-4320-8DB4-4CE2D6FBA961}">
          <p14:sldIdLst>
            <p14:sldId id="270"/>
            <p14:sldId id="271"/>
          </p14:sldIdLst>
        </p14:section>
        <p14:section name="Команда (Command)" id="{8BE6B60B-EF56-4558-9946-212A683D07F3}">
          <p14:sldIdLst>
            <p14:sldId id="272"/>
            <p14:sldId id="273"/>
            <p14:sldId id="274"/>
          </p14:sldIdLst>
        </p14:section>
        <p14:section name="Типы команд и результатов" id="{4C1AE685-7C8B-48A3-BC19-1144A558F882}">
          <p14:sldIdLst>
            <p14:sldId id="275"/>
            <p14:sldId id="276"/>
          </p14:sldIdLst>
        </p14:section>
        <p14:section name="Параметризованные запросы" id="{BBE05199-ECF1-405E-861F-145E03225596}">
          <p14:sldIdLst>
            <p14:sldId id="277"/>
            <p14:sldId id="278"/>
          </p14:sldIdLst>
        </p14:section>
        <p14:section name="Вызовы хранимых процедур" id="{823465E9-6905-4DF2-9504-47802DBFA28A}">
          <p14:sldIdLst>
            <p14:sldId id="279"/>
          </p14:sldIdLst>
        </p14:section>
        <p14:section name="Чтение данных (DataReader)" id="{998558E5-0EB8-4E92-90C1-EAABC47BABE4}">
          <p14:sldIdLst>
            <p14:sldId id="280"/>
            <p14:sldId id="281"/>
            <p14:sldId id="282"/>
            <p14:sldId id="283"/>
          </p14:sldIdLst>
        </p14:section>
        <p14:section name="Транзакции" id="{82E0D85F-CDC2-4B66-82D2-73D7724880D7}">
          <p14:sldIdLst>
            <p14:sldId id="284"/>
            <p14:sldId id="285"/>
            <p14:sldId id="286"/>
            <p14:sldId id="287"/>
            <p14:sldId id="288"/>
          </p14:sldIdLst>
        </p14:section>
        <p14:section name="Summary" id="{E5E9EACD-A0AA-4F60-B092-329AE4847CC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40639E-87C9-4E18-BDF4-34C99CA42D1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3AA20B-C641-4BFC-AEF1-0222D45D8DEF}">
      <dgm:prSet/>
      <dgm:spPr>
        <a:xfrm>
          <a:off x="4621" y="1305401"/>
          <a:ext cx="2020453" cy="1740535"/>
        </a:xfrm>
        <a:prstGeom prst="roundRect">
          <a:avLst/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ru-RU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Создать и открыть соединение</a:t>
          </a:r>
          <a:endParaRPr lang="en-US" dirty="0">
            <a:solidFill>
              <a:srgbClr val="464547"/>
            </a:solidFill>
            <a:latin typeface="Trebuchet MS"/>
            <a:ea typeface="+mn-ea"/>
            <a:cs typeface="+mn-cs"/>
          </a:endParaRPr>
        </a:p>
      </dgm:t>
    </dgm:pt>
    <dgm:pt modelId="{D31173AC-9622-4012-BEA1-92A6355D57C2}" type="parTrans" cxnId="{65FBD107-B805-4FF8-A519-B43F2AED87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F62B2F3-3596-457A-AF1F-B89810F9B6FA}" type="sibTrans" cxnId="{65FBD107-B805-4FF8-A519-B43F2AED87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41F128C-F676-4C82-87EE-88FD42B423DF}">
      <dgm:prSet/>
      <dgm:spPr>
        <a:xfrm>
          <a:off x="2126097" y="1305401"/>
          <a:ext cx="2020453" cy="1740535"/>
        </a:xfrm>
        <a:prstGeom prst="roundRect">
          <a:avLst/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ru-RU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Создать команду</a:t>
          </a:r>
          <a:endParaRPr lang="en-US" dirty="0">
            <a:solidFill>
              <a:srgbClr val="464547"/>
            </a:solidFill>
            <a:latin typeface="Trebuchet MS"/>
            <a:ea typeface="+mn-ea"/>
            <a:cs typeface="+mn-cs"/>
          </a:endParaRPr>
        </a:p>
      </dgm:t>
    </dgm:pt>
    <dgm:pt modelId="{AC1527F0-5659-45C2-9CB1-16A15C57D9FB}" type="parTrans" cxnId="{CE9678E7-3344-4AAF-954B-88715A10494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7E6204A-5C55-4EB6-9D37-011ADC584135}" type="sibTrans" cxnId="{CE9678E7-3344-4AAF-954B-88715A10494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E1915F7-C05F-4896-9DB4-541C1FFB8D09}">
      <dgm:prSet/>
      <dgm:spPr>
        <a:xfrm>
          <a:off x="4247573" y="1305401"/>
          <a:ext cx="2020453" cy="1740535"/>
        </a:xfrm>
        <a:prstGeom prst="roundRect">
          <a:avLst/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ru-RU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Выполнить</a:t>
          </a:r>
          <a:endParaRPr lang="en-US" dirty="0">
            <a:solidFill>
              <a:srgbClr val="464547"/>
            </a:solidFill>
            <a:latin typeface="Trebuchet MS"/>
            <a:ea typeface="+mn-ea"/>
            <a:cs typeface="+mn-cs"/>
          </a:endParaRPr>
        </a:p>
      </dgm:t>
    </dgm:pt>
    <dgm:pt modelId="{8C994005-7C1C-4376-8BF0-FB6B7F124B18}" type="parTrans" cxnId="{9DA38F51-BADF-4DE2-9D63-75C51DDC674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C1DCD80-FF87-4B34-9D5D-88E84EB9D993}" type="sibTrans" cxnId="{9DA38F51-BADF-4DE2-9D63-75C51DDC674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24F648F-B650-4F2F-9757-E11F2A68F48F}">
      <dgm:prSet/>
      <dgm:spPr>
        <a:xfrm>
          <a:off x="8490525" y="1305401"/>
          <a:ext cx="2020453" cy="1740535"/>
        </a:xfrm>
        <a:prstGeom prst="roundRect">
          <a:avLst/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ru-RU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Закрыть соединение </a:t>
          </a:r>
          <a:r>
            <a:rPr lang="en-US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/</a:t>
          </a:r>
          <a:r>
            <a:rPr lang="ru-RU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команду </a:t>
          </a:r>
          <a:r>
            <a:rPr lang="en-US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/ </a:t>
          </a:r>
          <a:r>
            <a:rPr lang="ru-RU" dirty="0" err="1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ридер</a:t>
          </a:r>
          <a:endParaRPr lang="en-US" dirty="0">
            <a:solidFill>
              <a:srgbClr val="464547"/>
            </a:solidFill>
            <a:latin typeface="Trebuchet MS"/>
            <a:ea typeface="+mn-ea"/>
            <a:cs typeface="+mn-cs"/>
          </a:endParaRPr>
        </a:p>
      </dgm:t>
    </dgm:pt>
    <dgm:pt modelId="{AD324AE8-B233-4531-A858-CB69063D1376}" type="parTrans" cxnId="{F7E0288E-B422-4BDF-B884-FB767DDAF91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72117BD-B61E-4E22-8FD4-F21F64ACE1F1}" type="sibTrans" cxnId="{F7E0288E-B422-4BDF-B884-FB767DDAF91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0050C2A-D6C1-48AF-B962-FBA1AD5C3156}">
      <dgm:prSet/>
      <dgm:spPr>
        <a:xfrm>
          <a:off x="6369049" y="1305401"/>
          <a:ext cx="2020453" cy="1740535"/>
        </a:xfrm>
        <a:prstGeom prst="roundRect">
          <a:avLst/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ru-RU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Прочитать результат</a:t>
          </a:r>
          <a:endParaRPr lang="en-US" dirty="0">
            <a:solidFill>
              <a:srgbClr val="464547"/>
            </a:solidFill>
            <a:latin typeface="Trebuchet MS"/>
            <a:ea typeface="+mn-ea"/>
            <a:cs typeface="+mn-cs"/>
          </a:endParaRPr>
        </a:p>
      </dgm:t>
    </dgm:pt>
    <dgm:pt modelId="{D02AF140-4598-433D-9BD5-8C3015057734}" type="parTrans" cxnId="{4D4C82D5-D99B-4A20-A162-94879EE757DD}">
      <dgm:prSet/>
      <dgm:spPr/>
      <dgm:t>
        <a:bodyPr/>
        <a:lstStyle/>
        <a:p>
          <a:endParaRPr lang="en-US"/>
        </a:p>
      </dgm:t>
    </dgm:pt>
    <dgm:pt modelId="{873CB641-2524-4DF0-B32B-14643BDB0A7F}" type="sibTrans" cxnId="{4D4C82D5-D99B-4A20-A162-94879EE757DD}">
      <dgm:prSet/>
      <dgm:spPr/>
      <dgm:t>
        <a:bodyPr/>
        <a:lstStyle/>
        <a:p>
          <a:endParaRPr lang="en-US"/>
        </a:p>
      </dgm:t>
    </dgm:pt>
    <dgm:pt modelId="{9DE65C17-2131-4C72-88AC-10F7B5E10A98}" type="pres">
      <dgm:prSet presAssocID="{B040639E-87C9-4E18-BDF4-34C99CA42D11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940B99-D416-4B6C-BB6C-DE7E43ED1A71}" type="pres">
      <dgm:prSet presAssocID="{B040639E-87C9-4E18-BDF4-34C99CA42D11}" presName="arrow" presStyleLbl="bgShp" presStyleIdx="0" presStyleCnt="1"/>
      <dgm:spPr>
        <a:xfrm>
          <a:off x="788669" y="0"/>
          <a:ext cx="8938260" cy="4351338"/>
        </a:xfrm>
        <a:prstGeom prst="rightArrow">
          <a:avLst/>
        </a:prstGeom>
        <a:solidFill>
          <a:srgbClr val="CCCCCC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ru-RU"/>
        </a:p>
      </dgm:t>
    </dgm:pt>
    <dgm:pt modelId="{80176DF8-8C88-4A31-AF83-6784688C5382}" type="pres">
      <dgm:prSet presAssocID="{B040639E-87C9-4E18-BDF4-34C99CA42D11}" presName="linearProcess" presStyleCnt="0"/>
      <dgm:spPr/>
    </dgm:pt>
    <dgm:pt modelId="{C4834CEC-1247-4816-9724-0178C4479C97}" type="pres">
      <dgm:prSet presAssocID="{183AA20B-C641-4BFC-AEF1-0222D45D8DEF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5539A3-EE00-46EB-8103-B087E6CC1031}" type="pres">
      <dgm:prSet presAssocID="{3F62B2F3-3596-457A-AF1F-B89810F9B6FA}" presName="sibTrans" presStyleCnt="0"/>
      <dgm:spPr/>
    </dgm:pt>
    <dgm:pt modelId="{96D0CE5C-AF9B-4CEB-AE9C-F32E5E84880E}" type="pres">
      <dgm:prSet presAssocID="{141F128C-F676-4C82-87EE-88FD42B423DF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1C6F5D-0C1C-4E46-B8BF-94DE890560CB}" type="pres">
      <dgm:prSet presAssocID="{47E6204A-5C55-4EB6-9D37-011ADC584135}" presName="sibTrans" presStyleCnt="0"/>
      <dgm:spPr/>
    </dgm:pt>
    <dgm:pt modelId="{84E422E8-0AD3-46F6-971A-1F5E84EC6447}" type="pres">
      <dgm:prSet presAssocID="{0E1915F7-C05F-4896-9DB4-541C1FFB8D09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3BD0BE-7407-4904-8ED7-01DBCCF59227}" type="pres">
      <dgm:prSet presAssocID="{BC1DCD80-FF87-4B34-9D5D-88E84EB9D993}" presName="sibTrans" presStyleCnt="0"/>
      <dgm:spPr/>
    </dgm:pt>
    <dgm:pt modelId="{949A77E1-3868-44DC-A1B2-49A0731273DC}" type="pres">
      <dgm:prSet presAssocID="{40050C2A-D6C1-48AF-B962-FBA1AD5C3156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73E958-B566-4939-90AA-E102D2B78384}" type="pres">
      <dgm:prSet presAssocID="{873CB641-2524-4DF0-B32B-14643BDB0A7F}" presName="sibTrans" presStyleCnt="0"/>
      <dgm:spPr/>
    </dgm:pt>
    <dgm:pt modelId="{6C737B2C-2FEA-4740-95A4-3270D53A540D}" type="pres">
      <dgm:prSet presAssocID="{E24F648F-B650-4F2F-9757-E11F2A68F48F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FBD107-B805-4FF8-A519-B43F2AED8786}" srcId="{B040639E-87C9-4E18-BDF4-34C99CA42D11}" destId="{183AA20B-C641-4BFC-AEF1-0222D45D8DEF}" srcOrd="0" destOrd="0" parTransId="{D31173AC-9622-4012-BEA1-92A6355D57C2}" sibTransId="{3F62B2F3-3596-457A-AF1F-B89810F9B6FA}"/>
    <dgm:cxn modelId="{1F1CE8D6-12A0-44D1-9A7A-09FB01C1FD6A}" type="presOf" srcId="{E24F648F-B650-4F2F-9757-E11F2A68F48F}" destId="{6C737B2C-2FEA-4740-95A4-3270D53A540D}" srcOrd="0" destOrd="0" presId="urn:microsoft.com/office/officeart/2005/8/layout/hProcess9"/>
    <dgm:cxn modelId="{2CC394B0-D7E5-4F99-866C-493FCE4C3544}" type="presOf" srcId="{141F128C-F676-4C82-87EE-88FD42B423DF}" destId="{96D0CE5C-AF9B-4CEB-AE9C-F32E5E84880E}" srcOrd="0" destOrd="0" presId="urn:microsoft.com/office/officeart/2005/8/layout/hProcess9"/>
    <dgm:cxn modelId="{9DA38F51-BADF-4DE2-9D63-75C51DDC674F}" srcId="{B040639E-87C9-4E18-BDF4-34C99CA42D11}" destId="{0E1915F7-C05F-4896-9DB4-541C1FFB8D09}" srcOrd="2" destOrd="0" parTransId="{8C994005-7C1C-4376-8BF0-FB6B7F124B18}" sibTransId="{BC1DCD80-FF87-4B34-9D5D-88E84EB9D993}"/>
    <dgm:cxn modelId="{7F9B1A47-CD3B-4276-8F88-9115BA46E8D1}" type="presOf" srcId="{0E1915F7-C05F-4896-9DB4-541C1FFB8D09}" destId="{84E422E8-0AD3-46F6-971A-1F5E84EC6447}" srcOrd="0" destOrd="0" presId="urn:microsoft.com/office/officeart/2005/8/layout/hProcess9"/>
    <dgm:cxn modelId="{5B91C0F3-9C01-4BAA-B49E-4C7885578A0A}" type="presOf" srcId="{40050C2A-D6C1-48AF-B962-FBA1AD5C3156}" destId="{949A77E1-3868-44DC-A1B2-49A0731273DC}" srcOrd="0" destOrd="0" presId="urn:microsoft.com/office/officeart/2005/8/layout/hProcess9"/>
    <dgm:cxn modelId="{F7E0288E-B422-4BDF-B884-FB767DDAF910}" srcId="{B040639E-87C9-4E18-BDF4-34C99CA42D11}" destId="{E24F648F-B650-4F2F-9757-E11F2A68F48F}" srcOrd="4" destOrd="0" parTransId="{AD324AE8-B233-4531-A858-CB69063D1376}" sibTransId="{C72117BD-B61E-4E22-8FD4-F21F64ACE1F1}"/>
    <dgm:cxn modelId="{CE9678E7-3344-4AAF-954B-88715A104942}" srcId="{B040639E-87C9-4E18-BDF4-34C99CA42D11}" destId="{141F128C-F676-4C82-87EE-88FD42B423DF}" srcOrd="1" destOrd="0" parTransId="{AC1527F0-5659-45C2-9CB1-16A15C57D9FB}" sibTransId="{47E6204A-5C55-4EB6-9D37-011ADC584135}"/>
    <dgm:cxn modelId="{2BFCD480-09BE-4B85-BB92-FD76D7B5AAE9}" type="presOf" srcId="{B040639E-87C9-4E18-BDF4-34C99CA42D11}" destId="{9DE65C17-2131-4C72-88AC-10F7B5E10A98}" srcOrd="0" destOrd="0" presId="urn:microsoft.com/office/officeart/2005/8/layout/hProcess9"/>
    <dgm:cxn modelId="{4D4C82D5-D99B-4A20-A162-94879EE757DD}" srcId="{B040639E-87C9-4E18-BDF4-34C99CA42D11}" destId="{40050C2A-D6C1-48AF-B962-FBA1AD5C3156}" srcOrd="3" destOrd="0" parTransId="{D02AF140-4598-433D-9BD5-8C3015057734}" sibTransId="{873CB641-2524-4DF0-B32B-14643BDB0A7F}"/>
    <dgm:cxn modelId="{11505497-ECFF-4E87-93AD-3668FBEC98D1}" type="presOf" srcId="{183AA20B-C641-4BFC-AEF1-0222D45D8DEF}" destId="{C4834CEC-1247-4816-9724-0178C4479C97}" srcOrd="0" destOrd="0" presId="urn:microsoft.com/office/officeart/2005/8/layout/hProcess9"/>
    <dgm:cxn modelId="{43FBD490-1093-48E3-B11A-7F11C8705017}" type="presParOf" srcId="{9DE65C17-2131-4C72-88AC-10F7B5E10A98}" destId="{6E940B99-D416-4B6C-BB6C-DE7E43ED1A71}" srcOrd="0" destOrd="0" presId="urn:microsoft.com/office/officeart/2005/8/layout/hProcess9"/>
    <dgm:cxn modelId="{21CDA393-88DE-4B2A-B547-D8A785F52BF8}" type="presParOf" srcId="{9DE65C17-2131-4C72-88AC-10F7B5E10A98}" destId="{80176DF8-8C88-4A31-AF83-6784688C5382}" srcOrd="1" destOrd="0" presId="urn:microsoft.com/office/officeart/2005/8/layout/hProcess9"/>
    <dgm:cxn modelId="{29348AEE-BF21-409B-B176-2DED500BF955}" type="presParOf" srcId="{80176DF8-8C88-4A31-AF83-6784688C5382}" destId="{C4834CEC-1247-4816-9724-0178C4479C97}" srcOrd="0" destOrd="0" presId="urn:microsoft.com/office/officeart/2005/8/layout/hProcess9"/>
    <dgm:cxn modelId="{ED5B08B8-F4BD-49DF-9E08-D95DFCA6C3E8}" type="presParOf" srcId="{80176DF8-8C88-4A31-AF83-6784688C5382}" destId="{B95539A3-EE00-46EB-8103-B087E6CC1031}" srcOrd="1" destOrd="0" presId="urn:microsoft.com/office/officeart/2005/8/layout/hProcess9"/>
    <dgm:cxn modelId="{81A7D215-D2F0-4CE5-B84C-0C39B1E0D5D6}" type="presParOf" srcId="{80176DF8-8C88-4A31-AF83-6784688C5382}" destId="{96D0CE5C-AF9B-4CEB-AE9C-F32E5E84880E}" srcOrd="2" destOrd="0" presId="urn:microsoft.com/office/officeart/2005/8/layout/hProcess9"/>
    <dgm:cxn modelId="{470AEDD6-8A8C-4332-9921-7B01F4414DFA}" type="presParOf" srcId="{80176DF8-8C88-4A31-AF83-6784688C5382}" destId="{731C6F5D-0C1C-4E46-B8BF-94DE890560CB}" srcOrd="3" destOrd="0" presId="urn:microsoft.com/office/officeart/2005/8/layout/hProcess9"/>
    <dgm:cxn modelId="{6021EE8F-98EF-4121-A0ED-3EEC3B4B0295}" type="presParOf" srcId="{80176DF8-8C88-4A31-AF83-6784688C5382}" destId="{84E422E8-0AD3-46F6-971A-1F5E84EC6447}" srcOrd="4" destOrd="0" presId="urn:microsoft.com/office/officeart/2005/8/layout/hProcess9"/>
    <dgm:cxn modelId="{AA63A1D5-7633-4635-A105-F7891202CB55}" type="presParOf" srcId="{80176DF8-8C88-4A31-AF83-6784688C5382}" destId="{193BD0BE-7407-4904-8ED7-01DBCCF59227}" srcOrd="5" destOrd="0" presId="urn:microsoft.com/office/officeart/2005/8/layout/hProcess9"/>
    <dgm:cxn modelId="{EC51576B-F0B1-4833-90E8-AD964E258413}" type="presParOf" srcId="{80176DF8-8C88-4A31-AF83-6784688C5382}" destId="{949A77E1-3868-44DC-A1B2-49A0731273DC}" srcOrd="6" destOrd="0" presId="urn:microsoft.com/office/officeart/2005/8/layout/hProcess9"/>
    <dgm:cxn modelId="{43AEBC72-E1BA-420A-8BF6-8D3AB99EFCDC}" type="presParOf" srcId="{80176DF8-8C88-4A31-AF83-6784688C5382}" destId="{FA73E958-B566-4939-90AA-E102D2B78384}" srcOrd="7" destOrd="0" presId="urn:microsoft.com/office/officeart/2005/8/layout/hProcess9"/>
    <dgm:cxn modelId="{35F7D3DE-0B9E-4DD9-8EF8-7C23FA862C56}" type="presParOf" srcId="{80176DF8-8C88-4A31-AF83-6784688C5382}" destId="{6C737B2C-2FEA-4740-95A4-3270D53A540D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13F211-8EFA-475C-BCBF-00FE21124AF5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E636AD-BE05-4B6D-A19F-C39AD8B9A611}">
      <dgm:prSet phldrT="[Text]" custT="1"/>
      <dgm:spPr>
        <a:xfrm>
          <a:off x="3777202" y="537905"/>
          <a:ext cx="1318904" cy="449666"/>
        </a:xfrm>
        <a:prstGeom prst="roundRect">
          <a:avLst>
            <a:gd name="adj" fmla="val 10000"/>
          </a:avLst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lIns="0" tIns="0" rIns="0" bIns="0"/>
        <a:lstStyle/>
        <a:p>
          <a:r>
            <a:rPr lang="en-US" sz="1600" dirty="0" err="1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DataReader</a:t>
          </a:r>
          <a:endParaRPr lang="en-US" sz="1600" dirty="0">
            <a:solidFill>
              <a:srgbClr val="464547"/>
            </a:solidFill>
            <a:latin typeface="Trebuchet MS"/>
            <a:ea typeface="+mn-ea"/>
            <a:cs typeface="+mn-cs"/>
          </a:endParaRPr>
        </a:p>
      </dgm:t>
    </dgm:pt>
    <dgm:pt modelId="{ACFC27F1-68A9-49FB-BB8F-1505732269A9}" type="parTrans" cxnId="{07F7246C-9FD5-460B-96AD-83B207B9ABD1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04404EFC-20B8-4B38-8427-E7A6F410D2CF}" type="sibTrans" cxnId="{07F7246C-9FD5-460B-96AD-83B207B9ABD1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756229D0-3ABB-4431-AD06-5C5C4E7328AC}">
      <dgm:prSet phldrT="[Text]" custT="1"/>
      <dgm:spPr>
        <a:xfrm>
          <a:off x="1425967" y="1430328"/>
          <a:ext cx="1019567" cy="449666"/>
        </a:xfrm>
        <a:prstGeom prst="roundRect">
          <a:avLst>
            <a:gd name="adj" fmla="val 10000"/>
          </a:avLst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lIns="0" tIns="0" rIns="0" bIns="0"/>
        <a:lstStyle/>
        <a:p>
          <a:r>
            <a:rPr lang="en-US" sz="160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Navigation</a:t>
          </a:r>
          <a:endParaRPr lang="en-US" sz="1600" dirty="0">
            <a:solidFill>
              <a:srgbClr val="464547"/>
            </a:solidFill>
            <a:latin typeface="Trebuchet MS"/>
            <a:ea typeface="+mn-ea"/>
            <a:cs typeface="+mn-cs"/>
          </a:endParaRPr>
        </a:p>
      </dgm:t>
    </dgm:pt>
    <dgm:pt modelId="{630C1AF0-B427-45F4-AB28-14B3A1C47392}" type="parTrans" cxnId="{7FFEE73A-A7C8-430A-807D-3CF3430F76FE}">
      <dgm:prSet/>
      <dgm:spPr>
        <a:xfrm>
          <a:off x="1935751" y="987572"/>
          <a:ext cx="2500903" cy="442755"/>
        </a:xfrm>
        <a:custGeom>
          <a:avLst/>
          <a:gdLst/>
          <a:ahLst/>
          <a:cxnLst/>
          <a:rect l="0" t="0" r="0" b="0"/>
          <a:pathLst>
            <a:path>
              <a:moveTo>
                <a:pt x="2500903" y="0"/>
              </a:moveTo>
              <a:lnTo>
                <a:pt x="2500903" y="221377"/>
              </a:lnTo>
              <a:lnTo>
                <a:pt x="0" y="221377"/>
              </a:lnTo>
              <a:lnTo>
                <a:pt x="0" y="442755"/>
              </a:lnTo>
            </a:path>
          </a:pathLst>
        </a:custGeom>
        <a:noFill/>
        <a:ln w="25400" cap="flat" cmpd="sng" algn="ctr">
          <a:solidFill>
            <a:srgbClr val="CCCCCC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EE653A94-7AE6-4082-B248-2A524B9F2551}" type="sibTrans" cxnId="{7FFEE73A-A7C8-430A-807D-3CF3430F76FE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3D248CE4-4CED-4920-A360-0EAD4FC41613}">
      <dgm:prSet phldrT="[Text]" custT="1"/>
      <dgm:spPr>
        <a:xfrm>
          <a:off x="2613" y="3660118"/>
          <a:ext cx="674500" cy="449666"/>
        </a:xfrm>
        <a:prstGeom prst="roundRect">
          <a:avLst>
            <a:gd name="adj" fmla="val 10000"/>
          </a:avLst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lIns="0" tIns="0" rIns="0" bIns="0"/>
        <a:lstStyle/>
        <a:p>
          <a:r>
            <a:rPr lang="en-US" sz="160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Read()</a:t>
          </a:r>
          <a:endParaRPr lang="en-US" sz="1600" dirty="0">
            <a:solidFill>
              <a:srgbClr val="464547"/>
            </a:solidFill>
            <a:latin typeface="Trebuchet MS"/>
            <a:ea typeface="+mn-ea"/>
            <a:cs typeface="+mn-cs"/>
          </a:endParaRPr>
        </a:p>
      </dgm:t>
    </dgm:pt>
    <dgm:pt modelId="{FF3B975E-9146-48AB-A12C-CF21A552736F}" type="parTrans" cxnId="{9883A4E8-2255-46BF-9897-D43A0528F0C9}">
      <dgm:prSet/>
      <dgm:spPr>
        <a:xfrm>
          <a:off x="339863" y="1879995"/>
          <a:ext cx="1595888" cy="1780123"/>
        </a:xfrm>
        <a:custGeom>
          <a:avLst/>
          <a:gdLst/>
          <a:ahLst/>
          <a:cxnLst/>
          <a:rect l="0" t="0" r="0" b="0"/>
          <a:pathLst>
            <a:path>
              <a:moveTo>
                <a:pt x="1595888" y="0"/>
              </a:moveTo>
              <a:lnTo>
                <a:pt x="1595888" y="890061"/>
              </a:lnTo>
              <a:lnTo>
                <a:pt x="0" y="890061"/>
              </a:lnTo>
              <a:lnTo>
                <a:pt x="0" y="1780123"/>
              </a:lnTo>
            </a:path>
          </a:pathLst>
        </a:custGeom>
        <a:noFill/>
        <a:ln w="25400" cap="flat" cmpd="sng" algn="ctr">
          <a:solidFill>
            <a:srgbClr val="CCCCCC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6DD39E73-EB1D-433F-A826-A1D4D9C1C8E4}" type="sibTrans" cxnId="{9883A4E8-2255-46BF-9897-D43A0528F0C9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994084EA-8004-4213-8A6D-CD97E3D0A390}">
      <dgm:prSet phldrT="[Text]" custT="1"/>
      <dgm:spPr>
        <a:xfrm>
          <a:off x="5935194" y="1430328"/>
          <a:ext cx="1523581" cy="449666"/>
        </a:xfrm>
        <a:prstGeom prst="roundRect">
          <a:avLst>
            <a:gd name="adj" fmla="val 10000"/>
          </a:avLst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lIns="0" tIns="0" rIns="0" bIns="0"/>
        <a:lstStyle/>
        <a:p>
          <a:r>
            <a:rPr lang="en-US" sz="160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Get fields value</a:t>
          </a:r>
          <a:endParaRPr lang="en-US" sz="1600" dirty="0">
            <a:solidFill>
              <a:srgbClr val="464547"/>
            </a:solidFill>
            <a:latin typeface="Trebuchet MS"/>
            <a:ea typeface="+mn-ea"/>
            <a:cs typeface="+mn-cs"/>
          </a:endParaRPr>
        </a:p>
      </dgm:t>
    </dgm:pt>
    <dgm:pt modelId="{1C09CA21-18D3-4BB1-8548-538E2B9FBC9A}" type="parTrans" cxnId="{220B6A9E-F72C-4EDF-A431-3752FF1C6E6B}">
      <dgm:prSet/>
      <dgm:spPr>
        <a:xfrm>
          <a:off x="4436655" y="987572"/>
          <a:ext cx="2260329" cy="442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377"/>
              </a:lnTo>
              <a:lnTo>
                <a:pt x="2260329" y="221377"/>
              </a:lnTo>
              <a:lnTo>
                <a:pt x="2260329" y="442755"/>
              </a:lnTo>
            </a:path>
          </a:pathLst>
        </a:custGeom>
        <a:noFill/>
        <a:ln w="25400" cap="flat" cmpd="sng" algn="ctr">
          <a:solidFill>
            <a:srgbClr val="CCCCCC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A0973451-F054-444F-931F-2DF792C21925}" type="sibTrans" cxnId="{220B6A9E-F72C-4EDF-A431-3752FF1C6E6B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8D6ED32C-B7B2-4FA2-94F5-C5F2459B0C7C}">
      <dgm:prSet phldrT="[Text]" custT="1"/>
      <dgm:spPr>
        <a:xfrm>
          <a:off x="879463" y="3660118"/>
          <a:ext cx="1406454" cy="449666"/>
        </a:xfrm>
        <a:prstGeom prst="roundRect">
          <a:avLst>
            <a:gd name="adj" fmla="val 10000"/>
          </a:avLst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lIns="0" tIns="0" rIns="0" bIns="0"/>
        <a:lstStyle/>
        <a:p>
          <a:r>
            <a:rPr lang="en-US" sz="1600" dirty="0" err="1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NextResult</a:t>
          </a:r>
          <a:r>
            <a:rPr lang="en-US" sz="160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()</a:t>
          </a:r>
          <a:endParaRPr lang="en-US" sz="1600" dirty="0">
            <a:solidFill>
              <a:srgbClr val="464547"/>
            </a:solidFill>
            <a:latin typeface="Trebuchet MS"/>
            <a:ea typeface="+mn-ea"/>
            <a:cs typeface="+mn-cs"/>
          </a:endParaRPr>
        </a:p>
      </dgm:t>
    </dgm:pt>
    <dgm:pt modelId="{08DF17A4-4DBD-4EC4-9291-002C3B23A95B}" type="parTrans" cxnId="{91FFBB25-ACD2-44E7-8BA1-8809CCAE119F}">
      <dgm:prSet/>
      <dgm:spPr>
        <a:xfrm>
          <a:off x="1582690" y="1879995"/>
          <a:ext cx="353060" cy="1780123"/>
        </a:xfrm>
        <a:custGeom>
          <a:avLst/>
          <a:gdLst/>
          <a:ahLst/>
          <a:cxnLst/>
          <a:rect l="0" t="0" r="0" b="0"/>
          <a:pathLst>
            <a:path>
              <a:moveTo>
                <a:pt x="353060" y="0"/>
              </a:moveTo>
              <a:lnTo>
                <a:pt x="353060" y="890061"/>
              </a:lnTo>
              <a:lnTo>
                <a:pt x="0" y="890061"/>
              </a:lnTo>
              <a:lnTo>
                <a:pt x="0" y="1780123"/>
              </a:lnTo>
            </a:path>
          </a:pathLst>
        </a:custGeom>
        <a:noFill/>
        <a:ln w="25400" cap="flat" cmpd="sng" algn="ctr">
          <a:solidFill>
            <a:srgbClr val="CCCCCC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3FB05736-491D-41B5-B7BB-57855917121A}" type="sibTrans" cxnId="{91FFBB25-ACD2-44E7-8BA1-8809CCAE119F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D21ACBA5-4612-4CB6-B871-FB2F6F345F08}">
      <dgm:prSet phldrT="[Text]" custT="1"/>
      <dgm:spPr>
        <a:xfrm>
          <a:off x="7967908" y="2265602"/>
          <a:ext cx="1377687" cy="449666"/>
        </a:xfrm>
        <a:prstGeom prst="roundRect">
          <a:avLst>
            <a:gd name="adj" fmla="val 10000"/>
          </a:avLst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lIns="0" tIns="0" rIns="0" bIns="0"/>
        <a:lstStyle/>
        <a:p>
          <a:r>
            <a:rPr lang="en-US" sz="160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By field index </a:t>
          </a:r>
          <a:endParaRPr lang="en-US" sz="1600" dirty="0">
            <a:solidFill>
              <a:srgbClr val="464547"/>
            </a:solidFill>
            <a:latin typeface="Trebuchet MS"/>
            <a:ea typeface="+mn-ea"/>
            <a:cs typeface="+mn-cs"/>
          </a:endParaRPr>
        </a:p>
      </dgm:t>
    </dgm:pt>
    <dgm:pt modelId="{46C0E668-5BDB-46A7-B07A-4812D7153156}" type="parTrans" cxnId="{A4F7C10A-20E3-469D-B905-E6B1B1716A92}">
      <dgm:prSet/>
      <dgm:spPr>
        <a:xfrm>
          <a:off x="6696984" y="1879995"/>
          <a:ext cx="1959767" cy="385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803"/>
              </a:lnTo>
              <a:lnTo>
                <a:pt x="1959767" y="192803"/>
              </a:lnTo>
              <a:lnTo>
                <a:pt x="1959767" y="385607"/>
              </a:lnTo>
            </a:path>
          </a:pathLst>
        </a:custGeom>
        <a:noFill/>
        <a:ln w="25400" cap="flat" cmpd="sng" algn="ctr">
          <a:solidFill>
            <a:srgbClr val="CCCCCC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CCFBEFCA-46DD-4D4E-BF0C-71763786499D}" type="sibTrans" cxnId="{A4F7C10A-20E3-469D-B905-E6B1B1716A92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2DD78786-708C-4ADD-8DEA-456376497BD5}">
      <dgm:prSet phldrT="[Text]" custT="1"/>
      <dgm:spPr>
        <a:xfrm>
          <a:off x="7387329" y="3660950"/>
          <a:ext cx="1606180" cy="449666"/>
        </a:xfrm>
        <a:prstGeom prst="roundRect">
          <a:avLst>
            <a:gd name="adj" fmla="val 10000"/>
          </a:avLst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lIns="0" tIns="0" rIns="0" bIns="0"/>
        <a:lstStyle/>
        <a:p>
          <a:r>
            <a:rPr lang="en-US" sz="1600" dirty="0" err="1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GetDateTime</a:t>
          </a:r>
          <a:r>
            <a:rPr lang="en-US" sz="160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(</a:t>
          </a:r>
          <a:r>
            <a:rPr lang="en-US" sz="1600" dirty="0" err="1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i</a:t>
          </a:r>
          <a:r>
            <a:rPr lang="en-US" sz="160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)</a:t>
          </a:r>
          <a:endParaRPr lang="en-US" sz="1600" dirty="0">
            <a:solidFill>
              <a:srgbClr val="464547"/>
            </a:solidFill>
            <a:latin typeface="Trebuchet MS"/>
            <a:ea typeface="+mn-ea"/>
            <a:cs typeface="+mn-cs"/>
          </a:endParaRPr>
        </a:p>
      </dgm:t>
    </dgm:pt>
    <dgm:pt modelId="{7A922CE1-8B49-4571-BB2B-3C6D10690D1F}" type="parTrans" cxnId="{19CBF8EC-E8E0-4438-A455-CA1AD129094E}">
      <dgm:prSet/>
      <dgm:spPr>
        <a:xfrm>
          <a:off x="8190419" y="2715269"/>
          <a:ext cx="466332" cy="945680"/>
        </a:xfrm>
        <a:custGeom>
          <a:avLst/>
          <a:gdLst/>
          <a:ahLst/>
          <a:cxnLst/>
          <a:rect l="0" t="0" r="0" b="0"/>
          <a:pathLst>
            <a:path>
              <a:moveTo>
                <a:pt x="466332" y="0"/>
              </a:moveTo>
              <a:lnTo>
                <a:pt x="466332" y="472840"/>
              </a:lnTo>
              <a:lnTo>
                <a:pt x="0" y="472840"/>
              </a:lnTo>
              <a:lnTo>
                <a:pt x="0" y="945680"/>
              </a:lnTo>
            </a:path>
          </a:pathLst>
        </a:custGeom>
        <a:noFill/>
        <a:ln w="25400" cap="flat" cmpd="sng" algn="ctr">
          <a:solidFill>
            <a:srgbClr val="CCCCCC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31423435-13D9-4934-A3C8-CE2B210FBA73}" type="sibTrans" cxnId="{19CBF8EC-E8E0-4438-A455-CA1AD129094E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86A33CCE-76C7-4898-8E8A-F7C2ADC47C28}">
      <dgm:prSet phldrT="[Text]" custT="1"/>
      <dgm:spPr>
        <a:xfrm>
          <a:off x="9195860" y="3660950"/>
          <a:ext cx="1352818" cy="449666"/>
        </a:xfrm>
        <a:prstGeom prst="roundRect">
          <a:avLst>
            <a:gd name="adj" fmla="val 10000"/>
          </a:avLst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lIns="0" tIns="0" rIns="0" bIns="0"/>
        <a:lstStyle/>
        <a:p>
          <a:r>
            <a:rPr lang="en-US" sz="1600" dirty="0" err="1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GetBoolean</a:t>
          </a:r>
          <a:r>
            <a:rPr lang="en-US" sz="160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(</a:t>
          </a:r>
          <a:r>
            <a:rPr lang="en-US" sz="1600" dirty="0" err="1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i</a:t>
          </a:r>
          <a:r>
            <a:rPr lang="en-US" sz="160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)</a:t>
          </a:r>
          <a:endParaRPr lang="en-US" sz="1600" dirty="0">
            <a:solidFill>
              <a:srgbClr val="464547"/>
            </a:solidFill>
            <a:latin typeface="Trebuchet MS"/>
            <a:ea typeface="+mn-ea"/>
            <a:cs typeface="+mn-cs"/>
          </a:endParaRPr>
        </a:p>
      </dgm:t>
    </dgm:pt>
    <dgm:pt modelId="{E8622610-3056-40EA-BE34-7E3827EDED1B}" type="parTrans" cxnId="{86FFA9B5-EB9F-47DD-B79A-87E6DCC5AB89}">
      <dgm:prSet/>
      <dgm:spPr>
        <a:xfrm>
          <a:off x="8656752" y="2715269"/>
          <a:ext cx="1215517" cy="945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840"/>
              </a:lnTo>
              <a:lnTo>
                <a:pt x="1215517" y="472840"/>
              </a:lnTo>
              <a:lnTo>
                <a:pt x="1215517" y="945680"/>
              </a:lnTo>
            </a:path>
          </a:pathLst>
        </a:custGeom>
        <a:noFill/>
        <a:ln w="25400" cap="flat" cmpd="sng" algn="ctr">
          <a:solidFill>
            <a:srgbClr val="CCCCCC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C0B1FE15-EBDB-4585-80C3-D8862B23BFC2}" type="sibTrans" cxnId="{86FFA9B5-EB9F-47DD-B79A-87E6DCC5AB89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289EC27F-5064-4277-B88D-6E3FDCA43FD0}">
      <dgm:prSet phldrT="[Text]" custT="1"/>
      <dgm:spPr>
        <a:xfrm>
          <a:off x="10751028" y="3660950"/>
          <a:ext cx="674500" cy="449666"/>
        </a:xfrm>
        <a:prstGeom prst="roundRect">
          <a:avLst>
            <a:gd name="adj" fmla="val 10000"/>
          </a:avLst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lIns="0" tIns="0" rIns="0" bIns="0"/>
        <a:lstStyle/>
        <a:p>
          <a:r>
            <a:rPr lang="en-US" sz="160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…</a:t>
          </a:r>
          <a:endParaRPr lang="en-US" sz="1600" dirty="0">
            <a:solidFill>
              <a:srgbClr val="464547"/>
            </a:solidFill>
            <a:latin typeface="Trebuchet MS"/>
            <a:ea typeface="+mn-ea"/>
            <a:cs typeface="+mn-cs"/>
          </a:endParaRPr>
        </a:p>
      </dgm:t>
    </dgm:pt>
    <dgm:pt modelId="{23C18970-CF2E-4805-AF54-90A34FB8A265}" type="parTrans" cxnId="{B7937B71-765F-43BC-A8C9-B2CD1401135A}">
      <dgm:prSet/>
      <dgm:spPr>
        <a:xfrm>
          <a:off x="8656752" y="2715269"/>
          <a:ext cx="2431526" cy="945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840"/>
              </a:lnTo>
              <a:lnTo>
                <a:pt x="2431526" y="472840"/>
              </a:lnTo>
              <a:lnTo>
                <a:pt x="2431526" y="945680"/>
              </a:lnTo>
            </a:path>
          </a:pathLst>
        </a:custGeom>
        <a:noFill/>
        <a:ln w="25400" cap="flat" cmpd="sng" algn="ctr">
          <a:solidFill>
            <a:srgbClr val="CCCCCC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30790AE3-54A8-4D9E-B3D3-2BC755A9D34F}" type="sibTrans" cxnId="{B7937B71-765F-43BC-A8C9-B2CD1401135A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D3556E28-3F0C-41D4-9601-387B69FCAEC8}">
      <dgm:prSet phldrT="[Text]" custT="1"/>
      <dgm:spPr>
        <a:xfrm>
          <a:off x="4048373" y="2265602"/>
          <a:ext cx="1707855" cy="449666"/>
        </a:xfrm>
        <a:prstGeom prst="roundRect">
          <a:avLst>
            <a:gd name="adj" fmla="val 10000"/>
          </a:avLst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lIns="0" tIns="0" rIns="0" bIns="0"/>
        <a:lstStyle/>
        <a:p>
          <a:r>
            <a:rPr lang="en-US" sz="160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By field name</a:t>
          </a:r>
          <a:endParaRPr lang="en-US" sz="1600" dirty="0">
            <a:solidFill>
              <a:srgbClr val="464547"/>
            </a:solidFill>
            <a:latin typeface="Trebuchet MS"/>
            <a:ea typeface="+mn-ea"/>
            <a:cs typeface="+mn-cs"/>
          </a:endParaRPr>
        </a:p>
      </dgm:t>
    </dgm:pt>
    <dgm:pt modelId="{A341A983-58B2-4101-8CE8-48E1A36B8148}" type="parTrans" cxnId="{D4631E19-EEB4-4244-879D-79C3C2068989}">
      <dgm:prSet/>
      <dgm:spPr>
        <a:xfrm>
          <a:off x="4902301" y="1879995"/>
          <a:ext cx="1794683" cy="385607"/>
        </a:xfrm>
        <a:custGeom>
          <a:avLst/>
          <a:gdLst/>
          <a:ahLst/>
          <a:cxnLst/>
          <a:rect l="0" t="0" r="0" b="0"/>
          <a:pathLst>
            <a:path>
              <a:moveTo>
                <a:pt x="1794683" y="0"/>
              </a:moveTo>
              <a:lnTo>
                <a:pt x="1794683" y="192803"/>
              </a:lnTo>
              <a:lnTo>
                <a:pt x="0" y="192803"/>
              </a:lnTo>
              <a:lnTo>
                <a:pt x="0" y="385607"/>
              </a:lnTo>
            </a:path>
          </a:pathLst>
        </a:custGeom>
        <a:noFill/>
        <a:ln w="25400" cap="flat" cmpd="sng" algn="ctr">
          <a:solidFill>
            <a:srgbClr val="CCCCCC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4BBFF777-3816-4492-BA51-5576B1F02A56}" type="sibTrans" cxnId="{D4631E19-EEB4-4244-879D-79C3C2068989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0AE856D5-23B8-4009-B9A6-1CB559CB28F5}">
      <dgm:prSet phldrT="[Text]" custT="1"/>
      <dgm:spPr>
        <a:xfrm>
          <a:off x="4118977" y="3660950"/>
          <a:ext cx="1566648" cy="449666"/>
        </a:xfrm>
        <a:prstGeom prst="roundRect">
          <a:avLst>
            <a:gd name="adj" fmla="val 10000"/>
          </a:avLst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lIns="0" tIns="0" rIns="0" bIns="0"/>
        <a:lstStyle/>
        <a:p>
          <a:r>
            <a:rPr lang="en-US" sz="160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[“</a:t>
          </a:r>
          <a:r>
            <a:rPr lang="en-US" sz="1600" dirty="0" err="1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field_name</a:t>
          </a:r>
          <a:r>
            <a:rPr lang="en-US" sz="160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”]</a:t>
          </a:r>
          <a:endParaRPr lang="en-US" sz="1600" dirty="0">
            <a:solidFill>
              <a:srgbClr val="464547"/>
            </a:solidFill>
            <a:latin typeface="Trebuchet MS"/>
            <a:ea typeface="+mn-ea"/>
            <a:cs typeface="+mn-cs"/>
          </a:endParaRPr>
        </a:p>
      </dgm:t>
    </dgm:pt>
    <dgm:pt modelId="{0F0B3E9C-AB2C-4A71-9BCC-0F3EA31D3D70}" type="parTrans" cxnId="{5D2EF5C8-F43F-4316-8BCE-B688F629B555}">
      <dgm:prSet/>
      <dgm:spPr>
        <a:xfrm>
          <a:off x="4856581" y="2715269"/>
          <a:ext cx="91440" cy="9456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45680"/>
              </a:lnTo>
            </a:path>
          </a:pathLst>
        </a:custGeom>
        <a:noFill/>
        <a:ln w="25400" cap="flat" cmpd="sng" algn="ctr">
          <a:solidFill>
            <a:srgbClr val="CCCCCC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9E524883-705C-4315-B60F-8F75AED22883}" type="sibTrans" cxnId="{5D2EF5C8-F43F-4316-8BCE-B688F629B555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0C45F827-CD73-4F27-B8D5-4251D9457CEB}">
      <dgm:prSet phldrT="[Text]" custT="1"/>
      <dgm:spPr>
        <a:xfrm>
          <a:off x="5887975" y="3660950"/>
          <a:ext cx="1297003" cy="449666"/>
        </a:xfrm>
        <a:prstGeom prst="roundRect">
          <a:avLst>
            <a:gd name="adj" fmla="val 10000"/>
          </a:avLst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lIns="0" tIns="0" rIns="0" bIns="0"/>
        <a:lstStyle/>
        <a:p>
          <a:r>
            <a:rPr lang="en-US" sz="1600" dirty="0" err="1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GetString</a:t>
          </a:r>
          <a:r>
            <a:rPr lang="en-US" sz="160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(</a:t>
          </a:r>
          <a:r>
            <a:rPr lang="en-US" sz="1600" dirty="0" err="1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i</a:t>
          </a:r>
          <a:r>
            <a:rPr lang="en-US" sz="160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)</a:t>
          </a:r>
          <a:endParaRPr lang="en-US" sz="1600" dirty="0">
            <a:solidFill>
              <a:srgbClr val="464547"/>
            </a:solidFill>
            <a:latin typeface="Trebuchet MS"/>
            <a:ea typeface="+mn-ea"/>
            <a:cs typeface="+mn-cs"/>
          </a:endParaRPr>
        </a:p>
      </dgm:t>
    </dgm:pt>
    <dgm:pt modelId="{290CDADE-0CE0-4B6C-88E6-0DA1651ABF04}" type="parTrans" cxnId="{2D7FC053-5092-4EAC-8E1B-FE490E140F23}">
      <dgm:prSet/>
      <dgm:spPr>
        <a:xfrm>
          <a:off x="6536477" y="2715269"/>
          <a:ext cx="2120274" cy="945680"/>
        </a:xfrm>
        <a:custGeom>
          <a:avLst/>
          <a:gdLst/>
          <a:ahLst/>
          <a:cxnLst/>
          <a:rect l="0" t="0" r="0" b="0"/>
          <a:pathLst>
            <a:path>
              <a:moveTo>
                <a:pt x="2120274" y="0"/>
              </a:moveTo>
              <a:lnTo>
                <a:pt x="2120274" y="472840"/>
              </a:lnTo>
              <a:lnTo>
                <a:pt x="0" y="472840"/>
              </a:lnTo>
              <a:lnTo>
                <a:pt x="0" y="945680"/>
              </a:lnTo>
            </a:path>
          </a:pathLst>
        </a:custGeom>
        <a:noFill/>
        <a:ln w="25400" cap="flat" cmpd="sng" algn="ctr">
          <a:solidFill>
            <a:srgbClr val="CCCCCC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70CDC2E5-2DC1-42B8-AAFB-001C6888D5FB}" type="sibTrans" cxnId="{2D7FC053-5092-4EAC-8E1B-FE490E140F23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68B0E34B-1C0A-4AE5-88A2-27D72A1B39B0}">
      <dgm:prSet phldrT="[Text]" custT="1"/>
      <dgm:spPr>
        <a:xfrm>
          <a:off x="2488268" y="3660118"/>
          <a:ext cx="1357755" cy="449666"/>
        </a:xfrm>
        <a:prstGeom prst="roundRect">
          <a:avLst>
            <a:gd name="adj" fmla="val 10000"/>
          </a:avLst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lIns="0" tIns="0" rIns="0" bIns="0"/>
        <a:lstStyle/>
        <a:p>
          <a:r>
            <a:rPr lang="en-US" sz="1600" dirty="0" err="1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HasRows</a:t>
          </a:r>
          <a:endParaRPr lang="en-US" sz="1600" dirty="0">
            <a:solidFill>
              <a:srgbClr val="464547"/>
            </a:solidFill>
            <a:latin typeface="Trebuchet MS"/>
            <a:ea typeface="+mn-ea"/>
            <a:cs typeface="+mn-cs"/>
          </a:endParaRPr>
        </a:p>
      </dgm:t>
    </dgm:pt>
    <dgm:pt modelId="{BA64FCDB-C3AD-40BF-8C2F-1D87CC88C1F1}" type="parTrans" cxnId="{B7ABABC9-F4C7-4472-A469-154ABE20A4B4}">
      <dgm:prSet/>
      <dgm:spPr>
        <a:xfrm>
          <a:off x="1935751" y="1879995"/>
          <a:ext cx="1231394" cy="1780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0061"/>
              </a:lnTo>
              <a:lnTo>
                <a:pt x="1231394" y="890061"/>
              </a:lnTo>
              <a:lnTo>
                <a:pt x="1231394" y="1780123"/>
              </a:lnTo>
            </a:path>
          </a:pathLst>
        </a:custGeom>
        <a:noFill/>
        <a:ln w="25400" cap="flat" cmpd="sng" algn="ctr">
          <a:solidFill>
            <a:srgbClr val="CCCCCC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52FD1C4D-8728-4966-B2A0-92C5E3BA9AA3}" type="sibTrans" cxnId="{B7ABABC9-F4C7-4472-A469-154ABE20A4B4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A32EA542-39A5-45E5-844F-1D953FD02A00}" type="pres">
      <dgm:prSet presAssocID="{E413F211-8EFA-475C-BCBF-00FE21124AF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222A2A-EEE7-4ACE-BAB3-F35577A62B97}" type="pres">
      <dgm:prSet presAssocID="{E413F211-8EFA-475C-BCBF-00FE21124AF5}" presName="hierFlow" presStyleCnt="0"/>
      <dgm:spPr/>
    </dgm:pt>
    <dgm:pt modelId="{82E7434C-7013-4249-A62C-1F6F3ECF8A5C}" type="pres">
      <dgm:prSet presAssocID="{E413F211-8EFA-475C-BCBF-00FE21124AF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7434AF5-9C8E-4AD5-888B-C546CD9D0830}" type="pres">
      <dgm:prSet presAssocID="{EFE636AD-BE05-4B6D-A19F-C39AD8B9A611}" presName="Name14" presStyleCnt="0"/>
      <dgm:spPr/>
    </dgm:pt>
    <dgm:pt modelId="{65221783-2248-48EA-9107-E00BD2390B8F}" type="pres">
      <dgm:prSet presAssocID="{EFE636AD-BE05-4B6D-A19F-C39AD8B9A611}" presName="level1Shape" presStyleLbl="node0" presStyleIdx="0" presStyleCnt="1" custScaleX="195538" custLinFactY="-4217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40B1E-6139-4C1E-B62C-7EBE83FF650F}" type="pres">
      <dgm:prSet presAssocID="{EFE636AD-BE05-4B6D-A19F-C39AD8B9A611}" presName="hierChild2" presStyleCnt="0"/>
      <dgm:spPr/>
    </dgm:pt>
    <dgm:pt modelId="{CBDB2798-D1D5-443E-9347-A59B759F9125}" type="pres">
      <dgm:prSet presAssocID="{630C1AF0-B427-45F4-AB28-14B3A1C47392}" presName="Name19" presStyleLbl="parChTrans1D2" presStyleIdx="0" presStyleCnt="2"/>
      <dgm:spPr/>
      <dgm:t>
        <a:bodyPr/>
        <a:lstStyle/>
        <a:p>
          <a:endParaRPr lang="en-US"/>
        </a:p>
      </dgm:t>
    </dgm:pt>
    <dgm:pt modelId="{505E71E2-A95C-49B6-9064-18520E6BE2FE}" type="pres">
      <dgm:prSet presAssocID="{756229D0-3ABB-4431-AD06-5C5C4E7328AC}" presName="Name21" presStyleCnt="0"/>
      <dgm:spPr/>
    </dgm:pt>
    <dgm:pt modelId="{E2D6B3E2-27B9-4D45-894F-C04EB71B4EDE}" type="pres">
      <dgm:prSet presAssocID="{756229D0-3ABB-4431-AD06-5C5C4E7328AC}" presName="level2Shape" presStyleLbl="node2" presStyleIdx="0" presStyleCnt="2" custScaleX="151159" custLinFactNeighborX="1695" custLinFactNeighborY="-45754"/>
      <dgm:spPr/>
      <dgm:t>
        <a:bodyPr/>
        <a:lstStyle/>
        <a:p>
          <a:endParaRPr lang="en-US"/>
        </a:p>
      </dgm:t>
    </dgm:pt>
    <dgm:pt modelId="{F8DC07A6-C51C-4B47-82F1-348CCDD92F18}" type="pres">
      <dgm:prSet presAssocID="{756229D0-3ABB-4431-AD06-5C5C4E7328AC}" presName="hierChild3" presStyleCnt="0"/>
      <dgm:spPr/>
    </dgm:pt>
    <dgm:pt modelId="{F3241F5C-473C-449A-867F-DD6431671B7C}" type="pres">
      <dgm:prSet presAssocID="{FF3B975E-9146-48AB-A12C-CF21A552736F}" presName="Name19" presStyleLbl="parChTrans1D3" presStyleIdx="0" presStyleCnt="5"/>
      <dgm:spPr/>
      <dgm:t>
        <a:bodyPr/>
        <a:lstStyle/>
        <a:p>
          <a:endParaRPr lang="en-US"/>
        </a:p>
      </dgm:t>
    </dgm:pt>
    <dgm:pt modelId="{9E543728-E8FE-42C1-8FD0-BAEC61BE4383}" type="pres">
      <dgm:prSet presAssocID="{3D248CE4-4CED-4920-A360-0EAD4FC41613}" presName="Name21" presStyleCnt="0"/>
      <dgm:spPr/>
    </dgm:pt>
    <dgm:pt modelId="{F7E4DCA3-5A44-4CA5-BE02-C5CCBD5D90E3}" type="pres">
      <dgm:prSet presAssocID="{3D248CE4-4CED-4920-A360-0EAD4FC41613}" presName="level2Shape" presStyleLbl="node3" presStyleIdx="0" presStyleCnt="5" custLinFactY="110122" custLinFactNeighborY="200000"/>
      <dgm:spPr/>
      <dgm:t>
        <a:bodyPr/>
        <a:lstStyle/>
        <a:p>
          <a:endParaRPr lang="en-US"/>
        </a:p>
      </dgm:t>
    </dgm:pt>
    <dgm:pt modelId="{4BC68865-39F0-4CDF-A8A2-CFA87605ECCD}" type="pres">
      <dgm:prSet presAssocID="{3D248CE4-4CED-4920-A360-0EAD4FC41613}" presName="hierChild3" presStyleCnt="0"/>
      <dgm:spPr/>
    </dgm:pt>
    <dgm:pt modelId="{7FC5AB68-2B56-433D-A645-0B5C7D4A5B74}" type="pres">
      <dgm:prSet presAssocID="{08DF17A4-4DBD-4EC4-9291-002C3B23A95B}" presName="Name19" presStyleLbl="parChTrans1D3" presStyleIdx="1" presStyleCnt="5"/>
      <dgm:spPr/>
      <dgm:t>
        <a:bodyPr/>
        <a:lstStyle/>
        <a:p>
          <a:endParaRPr lang="en-US"/>
        </a:p>
      </dgm:t>
    </dgm:pt>
    <dgm:pt modelId="{45064494-E0B7-4CB3-9F4C-50983BED9019}" type="pres">
      <dgm:prSet presAssocID="{8D6ED32C-B7B2-4FA2-94F5-C5F2459B0C7C}" presName="Name21" presStyleCnt="0"/>
      <dgm:spPr/>
    </dgm:pt>
    <dgm:pt modelId="{77A0F701-46ED-438A-B292-4052BC5CFF61}" type="pres">
      <dgm:prSet presAssocID="{8D6ED32C-B7B2-4FA2-94F5-C5F2459B0C7C}" presName="level2Shape" presStyleLbl="node3" presStyleIdx="1" presStyleCnt="5" custScaleX="208518" custLinFactY="110122" custLinFactNeighborY="200000"/>
      <dgm:spPr/>
      <dgm:t>
        <a:bodyPr/>
        <a:lstStyle/>
        <a:p>
          <a:endParaRPr lang="en-US"/>
        </a:p>
      </dgm:t>
    </dgm:pt>
    <dgm:pt modelId="{DACE196A-484D-449F-9F31-D83B53CB32C8}" type="pres">
      <dgm:prSet presAssocID="{8D6ED32C-B7B2-4FA2-94F5-C5F2459B0C7C}" presName="hierChild3" presStyleCnt="0"/>
      <dgm:spPr/>
    </dgm:pt>
    <dgm:pt modelId="{30E58FF9-01C6-4AC3-8A76-79F968718151}" type="pres">
      <dgm:prSet presAssocID="{BA64FCDB-C3AD-40BF-8C2F-1D87CC88C1F1}" presName="Name19" presStyleLbl="parChTrans1D3" presStyleIdx="2" presStyleCnt="5"/>
      <dgm:spPr/>
      <dgm:t>
        <a:bodyPr/>
        <a:lstStyle/>
        <a:p>
          <a:endParaRPr lang="en-US"/>
        </a:p>
      </dgm:t>
    </dgm:pt>
    <dgm:pt modelId="{63031F74-D8BD-4FBF-BD7B-0C335A2E2481}" type="pres">
      <dgm:prSet presAssocID="{68B0E34B-1C0A-4AE5-88A2-27D72A1B39B0}" presName="Name21" presStyleCnt="0"/>
      <dgm:spPr/>
    </dgm:pt>
    <dgm:pt modelId="{08EF1972-1CD9-4DD1-8C59-1157238DBF85}" type="pres">
      <dgm:prSet presAssocID="{68B0E34B-1C0A-4AE5-88A2-27D72A1B39B0}" presName="level2Shape" presStyleLbl="node3" presStyleIdx="2" presStyleCnt="5" custScaleX="201298" custLinFactY="110122" custLinFactNeighborY="200000"/>
      <dgm:spPr/>
      <dgm:t>
        <a:bodyPr/>
        <a:lstStyle/>
        <a:p>
          <a:endParaRPr lang="en-US"/>
        </a:p>
      </dgm:t>
    </dgm:pt>
    <dgm:pt modelId="{512A24AD-EA6C-4590-8148-F2FE2A243249}" type="pres">
      <dgm:prSet presAssocID="{68B0E34B-1C0A-4AE5-88A2-27D72A1B39B0}" presName="hierChild3" presStyleCnt="0"/>
      <dgm:spPr/>
    </dgm:pt>
    <dgm:pt modelId="{5D923A3D-E482-4DBA-AE8D-AAD53D7CD3F9}" type="pres">
      <dgm:prSet presAssocID="{1C09CA21-18D3-4BB1-8548-538E2B9FBC9A}" presName="Name19" presStyleLbl="parChTrans1D2" presStyleIdx="1" presStyleCnt="2"/>
      <dgm:spPr/>
      <dgm:t>
        <a:bodyPr/>
        <a:lstStyle/>
        <a:p>
          <a:endParaRPr lang="en-US"/>
        </a:p>
      </dgm:t>
    </dgm:pt>
    <dgm:pt modelId="{4B95B77D-FEFF-4724-8D46-6CC70601B560}" type="pres">
      <dgm:prSet presAssocID="{994084EA-8004-4213-8A6D-CD97E3D0A390}" presName="Name21" presStyleCnt="0"/>
      <dgm:spPr/>
    </dgm:pt>
    <dgm:pt modelId="{EDFC7D94-5314-4BF5-8B46-A7A470DE520C}" type="pres">
      <dgm:prSet presAssocID="{994084EA-8004-4213-8A6D-CD97E3D0A390}" presName="level2Shape" presStyleLbl="node2" presStyleIdx="1" presStyleCnt="2" custScaleX="225883" custLinFactNeighborY="-45754"/>
      <dgm:spPr/>
      <dgm:t>
        <a:bodyPr/>
        <a:lstStyle/>
        <a:p>
          <a:endParaRPr lang="en-US"/>
        </a:p>
      </dgm:t>
    </dgm:pt>
    <dgm:pt modelId="{BDAD4A03-36B7-4226-A187-E42B94C68BEC}" type="pres">
      <dgm:prSet presAssocID="{994084EA-8004-4213-8A6D-CD97E3D0A390}" presName="hierChild3" presStyleCnt="0"/>
      <dgm:spPr/>
    </dgm:pt>
    <dgm:pt modelId="{033EDC33-A109-499F-9B74-F1F62C7F1DFC}" type="pres">
      <dgm:prSet presAssocID="{A341A983-58B2-4101-8CE8-48E1A36B8148}" presName="Name19" presStyleLbl="parChTrans1D3" presStyleIdx="3" presStyleCnt="5"/>
      <dgm:spPr/>
      <dgm:t>
        <a:bodyPr/>
        <a:lstStyle/>
        <a:p>
          <a:endParaRPr lang="en-US"/>
        </a:p>
      </dgm:t>
    </dgm:pt>
    <dgm:pt modelId="{8D9163A3-E3D0-4190-8FF3-E3CBD8761E60}" type="pres">
      <dgm:prSet presAssocID="{D3556E28-3F0C-41D4-9601-387B69FCAEC8}" presName="Name21" presStyleCnt="0"/>
      <dgm:spPr/>
    </dgm:pt>
    <dgm:pt modelId="{FF0632CB-04C4-4590-9981-E7E46A5AE065}" type="pres">
      <dgm:prSet presAssocID="{D3556E28-3F0C-41D4-9601-387B69FCAEC8}" presName="level2Shape" presStyleLbl="node3" presStyleIdx="3" presStyleCnt="5" custScaleX="253203"/>
      <dgm:spPr/>
      <dgm:t>
        <a:bodyPr/>
        <a:lstStyle/>
        <a:p>
          <a:endParaRPr lang="en-US"/>
        </a:p>
      </dgm:t>
    </dgm:pt>
    <dgm:pt modelId="{0BAE279B-C765-4FB1-AE89-F1373F041D26}" type="pres">
      <dgm:prSet presAssocID="{D3556E28-3F0C-41D4-9601-387B69FCAEC8}" presName="hierChild3" presStyleCnt="0"/>
      <dgm:spPr/>
    </dgm:pt>
    <dgm:pt modelId="{E06C070D-A5E3-41A6-8C63-6250582776E6}" type="pres">
      <dgm:prSet presAssocID="{0F0B3E9C-AB2C-4A71-9BCC-0F3EA31D3D70}" presName="Name19" presStyleLbl="parChTrans1D4" presStyleIdx="0" presStyleCnt="5"/>
      <dgm:spPr/>
      <dgm:t>
        <a:bodyPr/>
        <a:lstStyle/>
        <a:p>
          <a:endParaRPr lang="en-US"/>
        </a:p>
      </dgm:t>
    </dgm:pt>
    <dgm:pt modelId="{036D58E8-C513-4DD8-88FE-BB36EEFA31A6}" type="pres">
      <dgm:prSet presAssocID="{0AE856D5-23B8-4009-B9A6-1CB559CB28F5}" presName="Name21" presStyleCnt="0"/>
      <dgm:spPr/>
    </dgm:pt>
    <dgm:pt modelId="{70D57CDC-E6D8-423B-9CEC-A44700DFA5A3}" type="pres">
      <dgm:prSet presAssocID="{0AE856D5-23B8-4009-B9A6-1CB559CB28F5}" presName="level2Shape" presStyleLbl="node4" presStyleIdx="0" presStyleCnt="5" custScaleX="232268" custLinFactY="70307" custLinFactNeighborY="100000"/>
      <dgm:spPr/>
      <dgm:t>
        <a:bodyPr/>
        <a:lstStyle/>
        <a:p>
          <a:endParaRPr lang="en-US"/>
        </a:p>
      </dgm:t>
    </dgm:pt>
    <dgm:pt modelId="{7E08E294-16C4-443B-9751-099D7A7A5D91}" type="pres">
      <dgm:prSet presAssocID="{0AE856D5-23B8-4009-B9A6-1CB559CB28F5}" presName="hierChild3" presStyleCnt="0"/>
      <dgm:spPr/>
    </dgm:pt>
    <dgm:pt modelId="{88D36625-8980-43C6-A876-A66AE882618E}" type="pres">
      <dgm:prSet presAssocID="{46C0E668-5BDB-46A7-B07A-4812D7153156}" presName="Name19" presStyleLbl="parChTrans1D3" presStyleIdx="4" presStyleCnt="5"/>
      <dgm:spPr/>
      <dgm:t>
        <a:bodyPr/>
        <a:lstStyle/>
        <a:p>
          <a:endParaRPr lang="en-US"/>
        </a:p>
      </dgm:t>
    </dgm:pt>
    <dgm:pt modelId="{D34146B9-0E0B-4435-85FD-FF535B04853C}" type="pres">
      <dgm:prSet presAssocID="{D21ACBA5-4612-4CB6-B871-FB2F6F345F08}" presName="Name21" presStyleCnt="0"/>
      <dgm:spPr/>
    </dgm:pt>
    <dgm:pt modelId="{1D588D99-FFF4-4E57-AED3-67A6AD199D39}" type="pres">
      <dgm:prSet presAssocID="{D21ACBA5-4612-4CB6-B871-FB2F6F345F08}" presName="level2Shape" presStyleLbl="node3" presStyleIdx="4" presStyleCnt="5" custScaleX="204253"/>
      <dgm:spPr/>
      <dgm:t>
        <a:bodyPr/>
        <a:lstStyle/>
        <a:p>
          <a:endParaRPr lang="en-US"/>
        </a:p>
      </dgm:t>
    </dgm:pt>
    <dgm:pt modelId="{F8F82FA6-E75E-46B3-8971-3CA38EFEFC4B}" type="pres">
      <dgm:prSet presAssocID="{D21ACBA5-4612-4CB6-B871-FB2F6F345F08}" presName="hierChild3" presStyleCnt="0"/>
      <dgm:spPr/>
    </dgm:pt>
    <dgm:pt modelId="{8E82A54E-DAAB-4665-AD47-14D397741DFB}" type="pres">
      <dgm:prSet presAssocID="{290CDADE-0CE0-4B6C-88E6-0DA1651ABF04}" presName="Name19" presStyleLbl="parChTrans1D4" presStyleIdx="1" presStyleCnt="5"/>
      <dgm:spPr/>
      <dgm:t>
        <a:bodyPr/>
        <a:lstStyle/>
        <a:p>
          <a:endParaRPr lang="en-US"/>
        </a:p>
      </dgm:t>
    </dgm:pt>
    <dgm:pt modelId="{307C80CE-872E-4FCC-95FA-839170360DBA}" type="pres">
      <dgm:prSet presAssocID="{0C45F827-CD73-4F27-B8D5-4251D9457CEB}" presName="Name21" presStyleCnt="0"/>
      <dgm:spPr/>
    </dgm:pt>
    <dgm:pt modelId="{DA1018A2-8C4F-46F3-AF2C-E19904F1C524}" type="pres">
      <dgm:prSet presAssocID="{0C45F827-CD73-4F27-B8D5-4251D9457CEB}" presName="level2Shape" presStyleLbl="node4" presStyleIdx="1" presStyleCnt="5" custScaleX="192291" custLinFactY="70307" custLinFactNeighborY="100000"/>
      <dgm:spPr/>
      <dgm:t>
        <a:bodyPr/>
        <a:lstStyle/>
        <a:p>
          <a:endParaRPr lang="en-US"/>
        </a:p>
      </dgm:t>
    </dgm:pt>
    <dgm:pt modelId="{51275E90-F6DF-4DD0-8BC6-B2EE6E969F24}" type="pres">
      <dgm:prSet presAssocID="{0C45F827-CD73-4F27-B8D5-4251D9457CEB}" presName="hierChild3" presStyleCnt="0"/>
      <dgm:spPr/>
    </dgm:pt>
    <dgm:pt modelId="{6DA457D7-0EDE-4059-BC36-973D67B6AB7C}" type="pres">
      <dgm:prSet presAssocID="{7A922CE1-8B49-4571-BB2B-3C6D10690D1F}" presName="Name19" presStyleLbl="parChTrans1D4" presStyleIdx="2" presStyleCnt="5"/>
      <dgm:spPr/>
      <dgm:t>
        <a:bodyPr/>
        <a:lstStyle/>
        <a:p>
          <a:endParaRPr lang="en-US"/>
        </a:p>
      </dgm:t>
    </dgm:pt>
    <dgm:pt modelId="{9AE059A3-EF81-4633-A56A-634BD7139339}" type="pres">
      <dgm:prSet presAssocID="{2DD78786-708C-4ADD-8DEA-456376497BD5}" presName="Name21" presStyleCnt="0"/>
      <dgm:spPr/>
    </dgm:pt>
    <dgm:pt modelId="{8EB878A5-6725-494B-8D53-05EF618EE442}" type="pres">
      <dgm:prSet presAssocID="{2DD78786-708C-4ADD-8DEA-456376497BD5}" presName="level2Shape" presStyleLbl="node4" presStyleIdx="2" presStyleCnt="5" custScaleX="238129" custLinFactY="70307" custLinFactNeighborY="100000"/>
      <dgm:spPr/>
      <dgm:t>
        <a:bodyPr/>
        <a:lstStyle/>
        <a:p>
          <a:endParaRPr lang="en-US"/>
        </a:p>
      </dgm:t>
    </dgm:pt>
    <dgm:pt modelId="{1E152CD8-EE75-49FF-83C5-F6BC1AB62F25}" type="pres">
      <dgm:prSet presAssocID="{2DD78786-708C-4ADD-8DEA-456376497BD5}" presName="hierChild3" presStyleCnt="0"/>
      <dgm:spPr/>
    </dgm:pt>
    <dgm:pt modelId="{1ABF80E9-CF3C-4691-8669-64C8DFC6DDE8}" type="pres">
      <dgm:prSet presAssocID="{E8622610-3056-40EA-BE34-7E3827EDED1B}" presName="Name19" presStyleLbl="parChTrans1D4" presStyleIdx="3" presStyleCnt="5"/>
      <dgm:spPr/>
      <dgm:t>
        <a:bodyPr/>
        <a:lstStyle/>
        <a:p>
          <a:endParaRPr lang="en-US"/>
        </a:p>
      </dgm:t>
    </dgm:pt>
    <dgm:pt modelId="{FB124913-3E3D-4225-81B5-E5422B7814B1}" type="pres">
      <dgm:prSet presAssocID="{86A33CCE-76C7-4898-8E8A-F7C2ADC47C28}" presName="Name21" presStyleCnt="0"/>
      <dgm:spPr/>
    </dgm:pt>
    <dgm:pt modelId="{2C730562-071B-476E-81AB-A39765A1C6EC}" type="pres">
      <dgm:prSet presAssocID="{86A33CCE-76C7-4898-8E8A-F7C2ADC47C28}" presName="level2Shape" presStyleLbl="node4" presStyleIdx="3" presStyleCnt="5" custScaleX="200566" custLinFactY="70307" custLinFactNeighborY="100000"/>
      <dgm:spPr/>
      <dgm:t>
        <a:bodyPr/>
        <a:lstStyle/>
        <a:p>
          <a:endParaRPr lang="en-US"/>
        </a:p>
      </dgm:t>
    </dgm:pt>
    <dgm:pt modelId="{50531C40-A8CC-462B-AF48-B60530B121D8}" type="pres">
      <dgm:prSet presAssocID="{86A33CCE-76C7-4898-8E8A-F7C2ADC47C28}" presName="hierChild3" presStyleCnt="0"/>
      <dgm:spPr/>
    </dgm:pt>
    <dgm:pt modelId="{3D3D73DB-A46A-43E0-9AE0-3A13116865E7}" type="pres">
      <dgm:prSet presAssocID="{23C18970-CF2E-4805-AF54-90A34FB8A265}" presName="Name19" presStyleLbl="parChTrans1D4" presStyleIdx="4" presStyleCnt="5"/>
      <dgm:spPr/>
      <dgm:t>
        <a:bodyPr/>
        <a:lstStyle/>
        <a:p>
          <a:endParaRPr lang="en-US"/>
        </a:p>
      </dgm:t>
    </dgm:pt>
    <dgm:pt modelId="{25D01708-1FA7-451C-9E53-AEE5943A78FE}" type="pres">
      <dgm:prSet presAssocID="{289EC27F-5064-4277-B88D-6E3FDCA43FD0}" presName="Name21" presStyleCnt="0"/>
      <dgm:spPr/>
    </dgm:pt>
    <dgm:pt modelId="{F94362D2-AD0E-4C7E-84A3-55A2AF58A18F}" type="pres">
      <dgm:prSet presAssocID="{289EC27F-5064-4277-B88D-6E3FDCA43FD0}" presName="level2Shape" presStyleLbl="node4" presStyleIdx="4" presStyleCnt="5" custLinFactY="70307" custLinFactNeighborY="100000"/>
      <dgm:spPr/>
      <dgm:t>
        <a:bodyPr/>
        <a:lstStyle/>
        <a:p>
          <a:endParaRPr lang="en-US"/>
        </a:p>
      </dgm:t>
    </dgm:pt>
    <dgm:pt modelId="{952ED3E9-7B62-4563-A1DA-450CE3F3420A}" type="pres">
      <dgm:prSet presAssocID="{289EC27F-5064-4277-B88D-6E3FDCA43FD0}" presName="hierChild3" presStyleCnt="0"/>
      <dgm:spPr/>
    </dgm:pt>
    <dgm:pt modelId="{D0400DDC-6323-4E3B-80F4-97794785E957}" type="pres">
      <dgm:prSet presAssocID="{E413F211-8EFA-475C-BCBF-00FE21124AF5}" presName="bgShapesFlow" presStyleCnt="0"/>
      <dgm:spPr/>
    </dgm:pt>
  </dgm:ptLst>
  <dgm:cxnLst>
    <dgm:cxn modelId="{B7937B71-765F-43BC-A8C9-B2CD1401135A}" srcId="{D21ACBA5-4612-4CB6-B871-FB2F6F345F08}" destId="{289EC27F-5064-4277-B88D-6E3FDCA43FD0}" srcOrd="3" destOrd="0" parTransId="{23C18970-CF2E-4805-AF54-90A34FB8A265}" sibTransId="{30790AE3-54A8-4D9E-B3D3-2BC755A9D34F}"/>
    <dgm:cxn modelId="{0825F680-E616-4F14-8993-48C2054585EE}" type="presOf" srcId="{7A922CE1-8B49-4571-BB2B-3C6D10690D1F}" destId="{6DA457D7-0EDE-4059-BC36-973D67B6AB7C}" srcOrd="0" destOrd="0" presId="urn:microsoft.com/office/officeart/2005/8/layout/hierarchy6"/>
    <dgm:cxn modelId="{86FFA9B5-EB9F-47DD-B79A-87E6DCC5AB89}" srcId="{D21ACBA5-4612-4CB6-B871-FB2F6F345F08}" destId="{86A33CCE-76C7-4898-8E8A-F7C2ADC47C28}" srcOrd="2" destOrd="0" parTransId="{E8622610-3056-40EA-BE34-7E3827EDED1B}" sibTransId="{C0B1FE15-EBDB-4585-80C3-D8862B23BFC2}"/>
    <dgm:cxn modelId="{07F7246C-9FD5-460B-96AD-83B207B9ABD1}" srcId="{E413F211-8EFA-475C-BCBF-00FE21124AF5}" destId="{EFE636AD-BE05-4B6D-A19F-C39AD8B9A611}" srcOrd="0" destOrd="0" parTransId="{ACFC27F1-68A9-49FB-BB8F-1505732269A9}" sibTransId="{04404EFC-20B8-4B38-8427-E7A6F410D2CF}"/>
    <dgm:cxn modelId="{6298D0F6-70D0-4FD9-B52A-A455F16AD78B}" type="presOf" srcId="{D21ACBA5-4612-4CB6-B871-FB2F6F345F08}" destId="{1D588D99-FFF4-4E57-AED3-67A6AD199D39}" srcOrd="0" destOrd="0" presId="urn:microsoft.com/office/officeart/2005/8/layout/hierarchy6"/>
    <dgm:cxn modelId="{B16024A9-003B-4DBF-ACB9-47131CF53DCE}" type="presOf" srcId="{289EC27F-5064-4277-B88D-6E3FDCA43FD0}" destId="{F94362D2-AD0E-4C7E-84A3-55A2AF58A18F}" srcOrd="0" destOrd="0" presId="urn:microsoft.com/office/officeart/2005/8/layout/hierarchy6"/>
    <dgm:cxn modelId="{64232D30-98ED-45B0-BDCE-F7BFDA63A01D}" type="presOf" srcId="{E413F211-8EFA-475C-BCBF-00FE21124AF5}" destId="{A32EA542-39A5-45E5-844F-1D953FD02A00}" srcOrd="0" destOrd="0" presId="urn:microsoft.com/office/officeart/2005/8/layout/hierarchy6"/>
    <dgm:cxn modelId="{D7A110F9-9396-4E62-8197-0FD1D2C04C4E}" type="presOf" srcId="{2DD78786-708C-4ADD-8DEA-456376497BD5}" destId="{8EB878A5-6725-494B-8D53-05EF618EE442}" srcOrd="0" destOrd="0" presId="urn:microsoft.com/office/officeart/2005/8/layout/hierarchy6"/>
    <dgm:cxn modelId="{91FFBB25-ACD2-44E7-8BA1-8809CCAE119F}" srcId="{756229D0-3ABB-4431-AD06-5C5C4E7328AC}" destId="{8D6ED32C-B7B2-4FA2-94F5-C5F2459B0C7C}" srcOrd="1" destOrd="0" parTransId="{08DF17A4-4DBD-4EC4-9291-002C3B23A95B}" sibTransId="{3FB05736-491D-41B5-B7BB-57855917121A}"/>
    <dgm:cxn modelId="{D4631E19-EEB4-4244-879D-79C3C2068989}" srcId="{994084EA-8004-4213-8A6D-CD97E3D0A390}" destId="{D3556E28-3F0C-41D4-9601-387B69FCAEC8}" srcOrd="0" destOrd="0" parTransId="{A341A983-58B2-4101-8CE8-48E1A36B8148}" sibTransId="{4BBFF777-3816-4492-BA51-5576B1F02A56}"/>
    <dgm:cxn modelId="{B24F3637-55D7-4DA9-9698-E09079E1C2B8}" type="presOf" srcId="{68B0E34B-1C0A-4AE5-88A2-27D72A1B39B0}" destId="{08EF1972-1CD9-4DD1-8C59-1157238DBF85}" srcOrd="0" destOrd="0" presId="urn:microsoft.com/office/officeart/2005/8/layout/hierarchy6"/>
    <dgm:cxn modelId="{54FC85E0-5A76-4B5F-8D6C-C41AB22144AF}" type="presOf" srcId="{86A33CCE-76C7-4898-8E8A-F7C2ADC47C28}" destId="{2C730562-071B-476E-81AB-A39765A1C6EC}" srcOrd="0" destOrd="0" presId="urn:microsoft.com/office/officeart/2005/8/layout/hierarchy6"/>
    <dgm:cxn modelId="{7FBA30C7-F977-4242-A03C-FAE9196E2A53}" type="presOf" srcId="{290CDADE-0CE0-4B6C-88E6-0DA1651ABF04}" destId="{8E82A54E-DAAB-4665-AD47-14D397741DFB}" srcOrd="0" destOrd="0" presId="urn:microsoft.com/office/officeart/2005/8/layout/hierarchy6"/>
    <dgm:cxn modelId="{A4F7C10A-20E3-469D-B905-E6B1B1716A92}" srcId="{994084EA-8004-4213-8A6D-CD97E3D0A390}" destId="{D21ACBA5-4612-4CB6-B871-FB2F6F345F08}" srcOrd="1" destOrd="0" parTransId="{46C0E668-5BDB-46A7-B07A-4812D7153156}" sibTransId="{CCFBEFCA-46DD-4D4E-BF0C-71763786499D}"/>
    <dgm:cxn modelId="{B7ABABC9-F4C7-4472-A469-154ABE20A4B4}" srcId="{756229D0-3ABB-4431-AD06-5C5C4E7328AC}" destId="{68B0E34B-1C0A-4AE5-88A2-27D72A1B39B0}" srcOrd="2" destOrd="0" parTransId="{BA64FCDB-C3AD-40BF-8C2F-1D87CC88C1F1}" sibTransId="{52FD1C4D-8728-4966-B2A0-92C5E3BA9AA3}"/>
    <dgm:cxn modelId="{2D7FC053-5092-4EAC-8E1B-FE490E140F23}" srcId="{D21ACBA5-4612-4CB6-B871-FB2F6F345F08}" destId="{0C45F827-CD73-4F27-B8D5-4251D9457CEB}" srcOrd="0" destOrd="0" parTransId="{290CDADE-0CE0-4B6C-88E6-0DA1651ABF04}" sibTransId="{70CDC2E5-2DC1-42B8-AAFB-001C6888D5FB}"/>
    <dgm:cxn modelId="{F42111FA-9B33-45DD-82C0-BCEA333C1B62}" type="presOf" srcId="{756229D0-3ABB-4431-AD06-5C5C4E7328AC}" destId="{E2D6B3E2-27B9-4D45-894F-C04EB71B4EDE}" srcOrd="0" destOrd="0" presId="urn:microsoft.com/office/officeart/2005/8/layout/hierarchy6"/>
    <dgm:cxn modelId="{220B6A9E-F72C-4EDF-A431-3752FF1C6E6B}" srcId="{EFE636AD-BE05-4B6D-A19F-C39AD8B9A611}" destId="{994084EA-8004-4213-8A6D-CD97E3D0A390}" srcOrd="1" destOrd="0" parTransId="{1C09CA21-18D3-4BB1-8548-538E2B9FBC9A}" sibTransId="{A0973451-F054-444F-931F-2DF792C21925}"/>
    <dgm:cxn modelId="{19CBF8EC-E8E0-4438-A455-CA1AD129094E}" srcId="{D21ACBA5-4612-4CB6-B871-FB2F6F345F08}" destId="{2DD78786-708C-4ADD-8DEA-456376497BD5}" srcOrd="1" destOrd="0" parTransId="{7A922CE1-8B49-4571-BB2B-3C6D10690D1F}" sibTransId="{31423435-13D9-4934-A3C8-CE2B210FBA73}"/>
    <dgm:cxn modelId="{02C4AB90-9076-45BE-A512-059185CFF888}" type="presOf" srcId="{46C0E668-5BDB-46A7-B07A-4812D7153156}" destId="{88D36625-8980-43C6-A876-A66AE882618E}" srcOrd="0" destOrd="0" presId="urn:microsoft.com/office/officeart/2005/8/layout/hierarchy6"/>
    <dgm:cxn modelId="{B6B96AEB-90A0-42CF-B1A1-19C4C9F7FF7A}" type="presOf" srcId="{BA64FCDB-C3AD-40BF-8C2F-1D87CC88C1F1}" destId="{30E58FF9-01C6-4AC3-8A76-79F968718151}" srcOrd="0" destOrd="0" presId="urn:microsoft.com/office/officeart/2005/8/layout/hierarchy6"/>
    <dgm:cxn modelId="{FBFE43AD-836C-4394-8F72-0C8EE226A093}" type="presOf" srcId="{0AE856D5-23B8-4009-B9A6-1CB559CB28F5}" destId="{70D57CDC-E6D8-423B-9CEC-A44700DFA5A3}" srcOrd="0" destOrd="0" presId="urn:microsoft.com/office/officeart/2005/8/layout/hierarchy6"/>
    <dgm:cxn modelId="{C792C7B5-8E0B-47AC-AF96-78980CCE3828}" type="presOf" srcId="{A341A983-58B2-4101-8CE8-48E1A36B8148}" destId="{033EDC33-A109-499F-9B74-F1F62C7F1DFC}" srcOrd="0" destOrd="0" presId="urn:microsoft.com/office/officeart/2005/8/layout/hierarchy6"/>
    <dgm:cxn modelId="{5D2EF5C8-F43F-4316-8BCE-B688F629B555}" srcId="{D3556E28-3F0C-41D4-9601-387B69FCAEC8}" destId="{0AE856D5-23B8-4009-B9A6-1CB559CB28F5}" srcOrd="0" destOrd="0" parTransId="{0F0B3E9C-AB2C-4A71-9BCC-0F3EA31D3D70}" sibTransId="{9E524883-705C-4315-B60F-8F75AED22883}"/>
    <dgm:cxn modelId="{ADD98F62-9E9B-4AF6-B367-26363F1B8E17}" type="presOf" srcId="{630C1AF0-B427-45F4-AB28-14B3A1C47392}" destId="{CBDB2798-D1D5-443E-9347-A59B759F9125}" srcOrd="0" destOrd="0" presId="urn:microsoft.com/office/officeart/2005/8/layout/hierarchy6"/>
    <dgm:cxn modelId="{A212DCD0-071B-4DD6-8CD4-481BACD21B9D}" type="presOf" srcId="{FF3B975E-9146-48AB-A12C-CF21A552736F}" destId="{F3241F5C-473C-449A-867F-DD6431671B7C}" srcOrd="0" destOrd="0" presId="urn:microsoft.com/office/officeart/2005/8/layout/hierarchy6"/>
    <dgm:cxn modelId="{B59803EC-C350-4029-ADC6-883E7607B51F}" type="presOf" srcId="{994084EA-8004-4213-8A6D-CD97E3D0A390}" destId="{EDFC7D94-5314-4BF5-8B46-A7A470DE520C}" srcOrd="0" destOrd="0" presId="urn:microsoft.com/office/officeart/2005/8/layout/hierarchy6"/>
    <dgm:cxn modelId="{39D461E7-E430-42C9-9216-310D82515C16}" type="presOf" srcId="{3D248CE4-4CED-4920-A360-0EAD4FC41613}" destId="{F7E4DCA3-5A44-4CA5-BE02-C5CCBD5D90E3}" srcOrd="0" destOrd="0" presId="urn:microsoft.com/office/officeart/2005/8/layout/hierarchy6"/>
    <dgm:cxn modelId="{481FE00B-D7AE-42C6-A83E-E3B74A00BBB7}" type="presOf" srcId="{1C09CA21-18D3-4BB1-8548-538E2B9FBC9A}" destId="{5D923A3D-E482-4DBA-AE8D-AAD53D7CD3F9}" srcOrd="0" destOrd="0" presId="urn:microsoft.com/office/officeart/2005/8/layout/hierarchy6"/>
    <dgm:cxn modelId="{43FF8B47-899F-4EFF-B317-17C4C0E9A693}" type="presOf" srcId="{0C45F827-CD73-4F27-B8D5-4251D9457CEB}" destId="{DA1018A2-8C4F-46F3-AF2C-E19904F1C524}" srcOrd="0" destOrd="0" presId="urn:microsoft.com/office/officeart/2005/8/layout/hierarchy6"/>
    <dgm:cxn modelId="{9883A4E8-2255-46BF-9897-D43A0528F0C9}" srcId="{756229D0-3ABB-4431-AD06-5C5C4E7328AC}" destId="{3D248CE4-4CED-4920-A360-0EAD4FC41613}" srcOrd="0" destOrd="0" parTransId="{FF3B975E-9146-48AB-A12C-CF21A552736F}" sibTransId="{6DD39E73-EB1D-433F-A826-A1D4D9C1C8E4}"/>
    <dgm:cxn modelId="{33E32490-C020-471B-94B9-7ACA2EF63AD3}" type="presOf" srcId="{0F0B3E9C-AB2C-4A71-9BCC-0F3EA31D3D70}" destId="{E06C070D-A5E3-41A6-8C63-6250582776E6}" srcOrd="0" destOrd="0" presId="urn:microsoft.com/office/officeart/2005/8/layout/hierarchy6"/>
    <dgm:cxn modelId="{503632D8-B444-4FB5-832F-AA9B3C13CCBC}" type="presOf" srcId="{8D6ED32C-B7B2-4FA2-94F5-C5F2459B0C7C}" destId="{77A0F701-46ED-438A-B292-4052BC5CFF61}" srcOrd="0" destOrd="0" presId="urn:microsoft.com/office/officeart/2005/8/layout/hierarchy6"/>
    <dgm:cxn modelId="{3CAA2AD8-9380-42D4-8CEE-DE73FD0ACFD0}" type="presOf" srcId="{D3556E28-3F0C-41D4-9601-387B69FCAEC8}" destId="{FF0632CB-04C4-4590-9981-E7E46A5AE065}" srcOrd="0" destOrd="0" presId="urn:microsoft.com/office/officeart/2005/8/layout/hierarchy6"/>
    <dgm:cxn modelId="{E3DE2AE0-0F6E-4C51-87C7-42089B8F1302}" type="presOf" srcId="{EFE636AD-BE05-4B6D-A19F-C39AD8B9A611}" destId="{65221783-2248-48EA-9107-E00BD2390B8F}" srcOrd="0" destOrd="0" presId="urn:microsoft.com/office/officeart/2005/8/layout/hierarchy6"/>
    <dgm:cxn modelId="{23C469D4-BD62-49E7-B45A-1C7D66C322B6}" type="presOf" srcId="{E8622610-3056-40EA-BE34-7E3827EDED1B}" destId="{1ABF80E9-CF3C-4691-8669-64C8DFC6DDE8}" srcOrd="0" destOrd="0" presId="urn:microsoft.com/office/officeart/2005/8/layout/hierarchy6"/>
    <dgm:cxn modelId="{A4B6AD06-2837-4C1F-BB08-8FCDDD8C1A3D}" type="presOf" srcId="{08DF17A4-4DBD-4EC4-9291-002C3B23A95B}" destId="{7FC5AB68-2B56-433D-A645-0B5C7D4A5B74}" srcOrd="0" destOrd="0" presId="urn:microsoft.com/office/officeart/2005/8/layout/hierarchy6"/>
    <dgm:cxn modelId="{7FFEE73A-A7C8-430A-807D-3CF3430F76FE}" srcId="{EFE636AD-BE05-4B6D-A19F-C39AD8B9A611}" destId="{756229D0-3ABB-4431-AD06-5C5C4E7328AC}" srcOrd="0" destOrd="0" parTransId="{630C1AF0-B427-45F4-AB28-14B3A1C47392}" sibTransId="{EE653A94-7AE6-4082-B248-2A524B9F2551}"/>
    <dgm:cxn modelId="{21F9C216-A328-48E0-B688-3288A749845E}" type="presOf" srcId="{23C18970-CF2E-4805-AF54-90A34FB8A265}" destId="{3D3D73DB-A46A-43E0-9AE0-3A13116865E7}" srcOrd="0" destOrd="0" presId="urn:microsoft.com/office/officeart/2005/8/layout/hierarchy6"/>
    <dgm:cxn modelId="{718A0698-FE78-42CC-AD24-086673DE4F2B}" type="presParOf" srcId="{A32EA542-39A5-45E5-844F-1D953FD02A00}" destId="{8D222A2A-EEE7-4ACE-BAB3-F35577A62B97}" srcOrd="0" destOrd="0" presId="urn:microsoft.com/office/officeart/2005/8/layout/hierarchy6"/>
    <dgm:cxn modelId="{20597E82-C03E-411A-A833-BCB1B1ABA514}" type="presParOf" srcId="{8D222A2A-EEE7-4ACE-BAB3-F35577A62B97}" destId="{82E7434C-7013-4249-A62C-1F6F3ECF8A5C}" srcOrd="0" destOrd="0" presId="urn:microsoft.com/office/officeart/2005/8/layout/hierarchy6"/>
    <dgm:cxn modelId="{6013C020-EFDF-4AF2-8FD1-742F61766FDB}" type="presParOf" srcId="{82E7434C-7013-4249-A62C-1F6F3ECF8A5C}" destId="{57434AF5-9C8E-4AD5-888B-C546CD9D0830}" srcOrd="0" destOrd="0" presId="urn:microsoft.com/office/officeart/2005/8/layout/hierarchy6"/>
    <dgm:cxn modelId="{A06ECE25-8FFC-4055-871C-0D35397D8458}" type="presParOf" srcId="{57434AF5-9C8E-4AD5-888B-C546CD9D0830}" destId="{65221783-2248-48EA-9107-E00BD2390B8F}" srcOrd="0" destOrd="0" presId="urn:microsoft.com/office/officeart/2005/8/layout/hierarchy6"/>
    <dgm:cxn modelId="{3640F213-4DB5-404A-A830-4BCCB4959F91}" type="presParOf" srcId="{57434AF5-9C8E-4AD5-888B-C546CD9D0830}" destId="{06440B1E-6139-4C1E-B62C-7EBE83FF650F}" srcOrd="1" destOrd="0" presId="urn:microsoft.com/office/officeart/2005/8/layout/hierarchy6"/>
    <dgm:cxn modelId="{ECA078E0-427F-4F9F-81A6-BD6E78660A84}" type="presParOf" srcId="{06440B1E-6139-4C1E-B62C-7EBE83FF650F}" destId="{CBDB2798-D1D5-443E-9347-A59B759F9125}" srcOrd="0" destOrd="0" presId="urn:microsoft.com/office/officeart/2005/8/layout/hierarchy6"/>
    <dgm:cxn modelId="{7AE925C6-18F2-481E-B865-57143EE06E0C}" type="presParOf" srcId="{06440B1E-6139-4C1E-B62C-7EBE83FF650F}" destId="{505E71E2-A95C-49B6-9064-18520E6BE2FE}" srcOrd="1" destOrd="0" presId="urn:microsoft.com/office/officeart/2005/8/layout/hierarchy6"/>
    <dgm:cxn modelId="{427C5946-6B40-47FF-B822-5B5E0FF16AC0}" type="presParOf" srcId="{505E71E2-A95C-49B6-9064-18520E6BE2FE}" destId="{E2D6B3E2-27B9-4D45-894F-C04EB71B4EDE}" srcOrd="0" destOrd="0" presId="urn:microsoft.com/office/officeart/2005/8/layout/hierarchy6"/>
    <dgm:cxn modelId="{C7A0932F-F805-4D50-9C09-D638D9AAE7D7}" type="presParOf" srcId="{505E71E2-A95C-49B6-9064-18520E6BE2FE}" destId="{F8DC07A6-C51C-4B47-82F1-348CCDD92F18}" srcOrd="1" destOrd="0" presId="urn:microsoft.com/office/officeart/2005/8/layout/hierarchy6"/>
    <dgm:cxn modelId="{99118853-8884-4819-82FD-CE29E97357F7}" type="presParOf" srcId="{F8DC07A6-C51C-4B47-82F1-348CCDD92F18}" destId="{F3241F5C-473C-449A-867F-DD6431671B7C}" srcOrd="0" destOrd="0" presId="urn:microsoft.com/office/officeart/2005/8/layout/hierarchy6"/>
    <dgm:cxn modelId="{4676B369-F70C-403C-B292-B5BD0569A7C8}" type="presParOf" srcId="{F8DC07A6-C51C-4B47-82F1-348CCDD92F18}" destId="{9E543728-E8FE-42C1-8FD0-BAEC61BE4383}" srcOrd="1" destOrd="0" presId="urn:microsoft.com/office/officeart/2005/8/layout/hierarchy6"/>
    <dgm:cxn modelId="{570442F6-D59F-4FE8-A98C-7AA994D22FDC}" type="presParOf" srcId="{9E543728-E8FE-42C1-8FD0-BAEC61BE4383}" destId="{F7E4DCA3-5A44-4CA5-BE02-C5CCBD5D90E3}" srcOrd="0" destOrd="0" presId="urn:microsoft.com/office/officeart/2005/8/layout/hierarchy6"/>
    <dgm:cxn modelId="{FB16EECE-5829-4F5E-84A1-22F0B332DB13}" type="presParOf" srcId="{9E543728-E8FE-42C1-8FD0-BAEC61BE4383}" destId="{4BC68865-39F0-4CDF-A8A2-CFA87605ECCD}" srcOrd="1" destOrd="0" presId="urn:microsoft.com/office/officeart/2005/8/layout/hierarchy6"/>
    <dgm:cxn modelId="{472071BC-1DE6-4A6D-96E7-EC2B1391164C}" type="presParOf" srcId="{F8DC07A6-C51C-4B47-82F1-348CCDD92F18}" destId="{7FC5AB68-2B56-433D-A645-0B5C7D4A5B74}" srcOrd="2" destOrd="0" presId="urn:microsoft.com/office/officeart/2005/8/layout/hierarchy6"/>
    <dgm:cxn modelId="{E781CB57-C69C-4EE0-8934-8DC95C9B894D}" type="presParOf" srcId="{F8DC07A6-C51C-4B47-82F1-348CCDD92F18}" destId="{45064494-E0B7-4CB3-9F4C-50983BED9019}" srcOrd="3" destOrd="0" presId="urn:microsoft.com/office/officeart/2005/8/layout/hierarchy6"/>
    <dgm:cxn modelId="{741E43E0-CAA5-40D0-8AB9-D45350F1D53D}" type="presParOf" srcId="{45064494-E0B7-4CB3-9F4C-50983BED9019}" destId="{77A0F701-46ED-438A-B292-4052BC5CFF61}" srcOrd="0" destOrd="0" presId="urn:microsoft.com/office/officeart/2005/8/layout/hierarchy6"/>
    <dgm:cxn modelId="{BE357E15-CA63-494E-8EE1-F4B89A11D999}" type="presParOf" srcId="{45064494-E0B7-4CB3-9F4C-50983BED9019}" destId="{DACE196A-484D-449F-9F31-D83B53CB32C8}" srcOrd="1" destOrd="0" presId="urn:microsoft.com/office/officeart/2005/8/layout/hierarchy6"/>
    <dgm:cxn modelId="{4D0E5326-C3C1-47E4-9F88-ADE25CBEBD82}" type="presParOf" srcId="{F8DC07A6-C51C-4B47-82F1-348CCDD92F18}" destId="{30E58FF9-01C6-4AC3-8A76-79F968718151}" srcOrd="4" destOrd="0" presId="urn:microsoft.com/office/officeart/2005/8/layout/hierarchy6"/>
    <dgm:cxn modelId="{B316287B-322A-4FC8-B25E-2D9BE220D40A}" type="presParOf" srcId="{F8DC07A6-C51C-4B47-82F1-348CCDD92F18}" destId="{63031F74-D8BD-4FBF-BD7B-0C335A2E2481}" srcOrd="5" destOrd="0" presId="urn:microsoft.com/office/officeart/2005/8/layout/hierarchy6"/>
    <dgm:cxn modelId="{4D4E814F-1444-4FD9-ABFE-2184881D2DA4}" type="presParOf" srcId="{63031F74-D8BD-4FBF-BD7B-0C335A2E2481}" destId="{08EF1972-1CD9-4DD1-8C59-1157238DBF85}" srcOrd="0" destOrd="0" presId="urn:microsoft.com/office/officeart/2005/8/layout/hierarchy6"/>
    <dgm:cxn modelId="{7FA502CF-2214-4EDE-B117-CB40CD78E6C5}" type="presParOf" srcId="{63031F74-D8BD-4FBF-BD7B-0C335A2E2481}" destId="{512A24AD-EA6C-4590-8148-F2FE2A243249}" srcOrd="1" destOrd="0" presId="urn:microsoft.com/office/officeart/2005/8/layout/hierarchy6"/>
    <dgm:cxn modelId="{906C1CB8-D36D-4558-95E1-E71624A86CBA}" type="presParOf" srcId="{06440B1E-6139-4C1E-B62C-7EBE83FF650F}" destId="{5D923A3D-E482-4DBA-AE8D-AAD53D7CD3F9}" srcOrd="2" destOrd="0" presId="urn:microsoft.com/office/officeart/2005/8/layout/hierarchy6"/>
    <dgm:cxn modelId="{01D2A7D4-CE3A-41A1-8A15-5D9F3E720E3C}" type="presParOf" srcId="{06440B1E-6139-4C1E-B62C-7EBE83FF650F}" destId="{4B95B77D-FEFF-4724-8D46-6CC70601B560}" srcOrd="3" destOrd="0" presId="urn:microsoft.com/office/officeart/2005/8/layout/hierarchy6"/>
    <dgm:cxn modelId="{1A4C330D-B2BF-426A-B042-63AC5CA7ED16}" type="presParOf" srcId="{4B95B77D-FEFF-4724-8D46-6CC70601B560}" destId="{EDFC7D94-5314-4BF5-8B46-A7A470DE520C}" srcOrd="0" destOrd="0" presId="urn:microsoft.com/office/officeart/2005/8/layout/hierarchy6"/>
    <dgm:cxn modelId="{938448E3-63DD-4500-A79A-DCFF19173325}" type="presParOf" srcId="{4B95B77D-FEFF-4724-8D46-6CC70601B560}" destId="{BDAD4A03-36B7-4226-A187-E42B94C68BEC}" srcOrd="1" destOrd="0" presId="urn:microsoft.com/office/officeart/2005/8/layout/hierarchy6"/>
    <dgm:cxn modelId="{C993B8F0-4FA1-40D4-89C7-73C9641C92C2}" type="presParOf" srcId="{BDAD4A03-36B7-4226-A187-E42B94C68BEC}" destId="{033EDC33-A109-499F-9B74-F1F62C7F1DFC}" srcOrd="0" destOrd="0" presId="urn:microsoft.com/office/officeart/2005/8/layout/hierarchy6"/>
    <dgm:cxn modelId="{26AAAE70-B814-4200-82D9-B9E36320F5A0}" type="presParOf" srcId="{BDAD4A03-36B7-4226-A187-E42B94C68BEC}" destId="{8D9163A3-E3D0-4190-8FF3-E3CBD8761E60}" srcOrd="1" destOrd="0" presId="urn:microsoft.com/office/officeart/2005/8/layout/hierarchy6"/>
    <dgm:cxn modelId="{6A032FB6-D52C-4244-9D6F-70F7D6F2EA26}" type="presParOf" srcId="{8D9163A3-E3D0-4190-8FF3-E3CBD8761E60}" destId="{FF0632CB-04C4-4590-9981-E7E46A5AE065}" srcOrd="0" destOrd="0" presId="urn:microsoft.com/office/officeart/2005/8/layout/hierarchy6"/>
    <dgm:cxn modelId="{4C0A87A9-6663-4344-B3B0-F58D939A967B}" type="presParOf" srcId="{8D9163A3-E3D0-4190-8FF3-E3CBD8761E60}" destId="{0BAE279B-C765-4FB1-AE89-F1373F041D26}" srcOrd="1" destOrd="0" presId="urn:microsoft.com/office/officeart/2005/8/layout/hierarchy6"/>
    <dgm:cxn modelId="{61A04A2D-EF60-4E04-A335-4B67F194317A}" type="presParOf" srcId="{0BAE279B-C765-4FB1-AE89-F1373F041D26}" destId="{E06C070D-A5E3-41A6-8C63-6250582776E6}" srcOrd="0" destOrd="0" presId="urn:microsoft.com/office/officeart/2005/8/layout/hierarchy6"/>
    <dgm:cxn modelId="{F48095B0-98BF-4389-8EFA-28A9CE080615}" type="presParOf" srcId="{0BAE279B-C765-4FB1-AE89-F1373F041D26}" destId="{036D58E8-C513-4DD8-88FE-BB36EEFA31A6}" srcOrd="1" destOrd="0" presId="urn:microsoft.com/office/officeart/2005/8/layout/hierarchy6"/>
    <dgm:cxn modelId="{13F698F0-4536-4955-9776-A078F422970C}" type="presParOf" srcId="{036D58E8-C513-4DD8-88FE-BB36EEFA31A6}" destId="{70D57CDC-E6D8-423B-9CEC-A44700DFA5A3}" srcOrd="0" destOrd="0" presId="urn:microsoft.com/office/officeart/2005/8/layout/hierarchy6"/>
    <dgm:cxn modelId="{679C1F16-584C-4D14-B6E3-6693A1ABA2E1}" type="presParOf" srcId="{036D58E8-C513-4DD8-88FE-BB36EEFA31A6}" destId="{7E08E294-16C4-443B-9751-099D7A7A5D91}" srcOrd="1" destOrd="0" presId="urn:microsoft.com/office/officeart/2005/8/layout/hierarchy6"/>
    <dgm:cxn modelId="{5E89F083-2EF1-4708-A6CE-F94F007A3715}" type="presParOf" srcId="{BDAD4A03-36B7-4226-A187-E42B94C68BEC}" destId="{88D36625-8980-43C6-A876-A66AE882618E}" srcOrd="2" destOrd="0" presId="urn:microsoft.com/office/officeart/2005/8/layout/hierarchy6"/>
    <dgm:cxn modelId="{76C77479-DC55-4F33-AC8D-A34477BC6BD3}" type="presParOf" srcId="{BDAD4A03-36B7-4226-A187-E42B94C68BEC}" destId="{D34146B9-0E0B-4435-85FD-FF535B04853C}" srcOrd="3" destOrd="0" presId="urn:microsoft.com/office/officeart/2005/8/layout/hierarchy6"/>
    <dgm:cxn modelId="{0EC14001-415B-447A-9CD2-4DE7A9F80085}" type="presParOf" srcId="{D34146B9-0E0B-4435-85FD-FF535B04853C}" destId="{1D588D99-FFF4-4E57-AED3-67A6AD199D39}" srcOrd="0" destOrd="0" presId="urn:microsoft.com/office/officeart/2005/8/layout/hierarchy6"/>
    <dgm:cxn modelId="{BFAC73EC-0C7A-4614-81E5-2F401468AF47}" type="presParOf" srcId="{D34146B9-0E0B-4435-85FD-FF535B04853C}" destId="{F8F82FA6-E75E-46B3-8971-3CA38EFEFC4B}" srcOrd="1" destOrd="0" presId="urn:microsoft.com/office/officeart/2005/8/layout/hierarchy6"/>
    <dgm:cxn modelId="{EC2695A1-6451-473B-9F2B-08EDB983D286}" type="presParOf" srcId="{F8F82FA6-E75E-46B3-8971-3CA38EFEFC4B}" destId="{8E82A54E-DAAB-4665-AD47-14D397741DFB}" srcOrd="0" destOrd="0" presId="urn:microsoft.com/office/officeart/2005/8/layout/hierarchy6"/>
    <dgm:cxn modelId="{E5EA678F-38B8-4C66-90FA-0EB0BC38FFAF}" type="presParOf" srcId="{F8F82FA6-E75E-46B3-8971-3CA38EFEFC4B}" destId="{307C80CE-872E-4FCC-95FA-839170360DBA}" srcOrd="1" destOrd="0" presId="urn:microsoft.com/office/officeart/2005/8/layout/hierarchy6"/>
    <dgm:cxn modelId="{232482A1-0F92-4C1D-878F-32C745B01477}" type="presParOf" srcId="{307C80CE-872E-4FCC-95FA-839170360DBA}" destId="{DA1018A2-8C4F-46F3-AF2C-E19904F1C524}" srcOrd="0" destOrd="0" presId="urn:microsoft.com/office/officeart/2005/8/layout/hierarchy6"/>
    <dgm:cxn modelId="{81DB1141-E0BF-43FC-89B1-2EEE6C55005A}" type="presParOf" srcId="{307C80CE-872E-4FCC-95FA-839170360DBA}" destId="{51275E90-F6DF-4DD0-8BC6-B2EE6E969F24}" srcOrd="1" destOrd="0" presId="urn:microsoft.com/office/officeart/2005/8/layout/hierarchy6"/>
    <dgm:cxn modelId="{617105DA-D80C-4DA8-9C25-A55F16D2BA1D}" type="presParOf" srcId="{F8F82FA6-E75E-46B3-8971-3CA38EFEFC4B}" destId="{6DA457D7-0EDE-4059-BC36-973D67B6AB7C}" srcOrd="2" destOrd="0" presId="urn:microsoft.com/office/officeart/2005/8/layout/hierarchy6"/>
    <dgm:cxn modelId="{E4CBC516-78C0-48D7-9E43-93135EFA3B50}" type="presParOf" srcId="{F8F82FA6-E75E-46B3-8971-3CA38EFEFC4B}" destId="{9AE059A3-EF81-4633-A56A-634BD7139339}" srcOrd="3" destOrd="0" presId="urn:microsoft.com/office/officeart/2005/8/layout/hierarchy6"/>
    <dgm:cxn modelId="{54BF588D-0439-4319-A8AE-E0AF1C72CE9D}" type="presParOf" srcId="{9AE059A3-EF81-4633-A56A-634BD7139339}" destId="{8EB878A5-6725-494B-8D53-05EF618EE442}" srcOrd="0" destOrd="0" presId="urn:microsoft.com/office/officeart/2005/8/layout/hierarchy6"/>
    <dgm:cxn modelId="{CF23CF41-359C-4D5C-97FE-B9C05FF1723B}" type="presParOf" srcId="{9AE059A3-EF81-4633-A56A-634BD7139339}" destId="{1E152CD8-EE75-49FF-83C5-F6BC1AB62F25}" srcOrd="1" destOrd="0" presId="urn:microsoft.com/office/officeart/2005/8/layout/hierarchy6"/>
    <dgm:cxn modelId="{79593DB6-BD54-410E-B30B-8187510CC360}" type="presParOf" srcId="{F8F82FA6-E75E-46B3-8971-3CA38EFEFC4B}" destId="{1ABF80E9-CF3C-4691-8669-64C8DFC6DDE8}" srcOrd="4" destOrd="0" presId="urn:microsoft.com/office/officeart/2005/8/layout/hierarchy6"/>
    <dgm:cxn modelId="{1691D35A-54BA-4891-B11C-7EE6A6913A71}" type="presParOf" srcId="{F8F82FA6-E75E-46B3-8971-3CA38EFEFC4B}" destId="{FB124913-3E3D-4225-81B5-E5422B7814B1}" srcOrd="5" destOrd="0" presId="urn:microsoft.com/office/officeart/2005/8/layout/hierarchy6"/>
    <dgm:cxn modelId="{D038AD81-2DA9-4FD1-8DB7-09F2BC8A2B5E}" type="presParOf" srcId="{FB124913-3E3D-4225-81B5-E5422B7814B1}" destId="{2C730562-071B-476E-81AB-A39765A1C6EC}" srcOrd="0" destOrd="0" presId="urn:microsoft.com/office/officeart/2005/8/layout/hierarchy6"/>
    <dgm:cxn modelId="{DFBD7F97-6FAF-4FDC-BA84-131183096EC2}" type="presParOf" srcId="{FB124913-3E3D-4225-81B5-E5422B7814B1}" destId="{50531C40-A8CC-462B-AF48-B60530B121D8}" srcOrd="1" destOrd="0" presId="urn:microsoft.com/office/officeart/2005/8/layout/hierarchy6"/>
    <dgm:cxn modelId="{72AA7E81-65DC-4C28-9545-B97694F664A0}" type="presParOf" srcId="{F8F82FA6-E75E-46B3-8971-3CA38EFEFC4B}" destId="{3D3D73DB-A46A-43E0-9AE0-3A13116865E7}" srcOrd="6" destOrd="0" presId="urn:microsoft.com/office/officeart/2005/8/layout/hierarchy6"/>
    <dgm:cxn modelId="{7AF14C29-C90C-4647-B4F4-3D282474D2E0}" type="presParOf" srcId="{F8F82FA6-E75E-46B3-8971-3CA38EFEFC4B}" destId="{25D01708-1FA7-451C-9E53-AEE5943A78FE}" srcOrd="7" destOrd="0" presId="urn:microsoft.com/office/officeart/2005/8/layout/hierarchy6"/>
    <dgm:cxn modelId="{775F3CBF-A79F-494D-8A11-DF343685EFF0}" type="presParOf" srcId="{25D01708-1FA7-451C-9E53-AEE5943A78FE}" destId="{F94362D2-AD0E-4C7E-84A3-55A2AF58A18F}" srcOrd="0" destOrd="0" presId="urn:microsoft.com/office/officeart/2005/8/layout/hierarchy6"/>
    <dgm:cxn modelId="{4F80EF79-373F-4C30-9048-8A1EB310B355}" type="presParOf" srcId="{25D01708-1FA7-451C-9E53-AEE5943A78FE}" destId="{952ED3E9-7B62-4563-A1DA-450CE3F3420A}" srcOrd="1" destOrd="0" presId="urn:microsoft.com/office/officeart/2005/8/layout/hierarchy6"/>
    <dgm:cxn modelId="{225EB5C4-9F97-4F4A-A409-6F1EF75A8FA7}" type="presParOf" srcId="{A32EA542-39A5-45E5-844F-1D953FD02A00}" destId="{D0400DDC-6323-4E3B-80F4-97794785E95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40B99-D416-4B6C-BB6C-DE7E43ED1A71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rgbClr val="CCCCCC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34CEC-1247-4816-9724-0178C4479C97}">
      <dsp:nvSpPr>
        <dsp:cNvPr id="0" name=""/>
        <dsp:cNvSpPr/>
      </dsp:nvSpPr>
      <dsp:spPr>
        <a:xfrm>
          <a:off x="4621" y="1305401"/>
          <a:ext cx="2020453" cy="1740535"/>
        </a:xfrm>
        <a:prstGeom prst="roundRect">
          <a:avLst/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Создать и открыть соединение</a:t>
          </a:r>
          <a:endParaRPr lang="en-US" sz="2300" kern="1200" dirty="0">
            <a:solidFill>
              <a:srgbClr val="464547"/>
            </a:solidFill>
            <a:latin typeface="Trebuchet MS"/>
            <a:ea typeface="+mn-ea"/>
            <a:cs typeface="+mn-cs"/>
          </a:endParaRPr>
        </a:p>
      </dsp:txBody>
      <dsp:txXfrm>
        <a:off x="89587" y="1390367"/>
        <a:ext cx="1850521" cy="1570603"/>
      </dsp:txXfrm>
    </dsp:sp>
    <dsp:sp modelId="{96D0CE5C-AF9B-4CEB-AE9C-F32E5E84880E}">
      <dsp:nvSpPr>
        <dsp:cNvPr id="0" name=""/>
        <dsp:cNvSpPr/>
      </dsp:nvSpPr>
      <dsp:spPr>
        <a:xfrm>
          <a:off x="2126097" y="1305401"/>
          <a:ext cx="2020453" cy="1740535"/>
        </a:xfrm>
        <a:prstGeom prst="roundRect">
          <a:avLst/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Создать команду</a:t>
          </a:r>
          <a:endParaRPr lang="en-US" sz="2300" kern="1200" dirty="0">
            <a:solidFill>
              <a:srgbClr val="464547"/>
            </a:solidFill>
            <a:latin typeface="Trebuchet MS"/>
            <a:ea typeface="+mn-ea"/>
            <a:cs typeface="+mn-cs"/>
          </a:endParaRPr>
        </a:p>
      </dsp:txBody>
      <dsp:txXfrm>
        <a:off x="2211063" y="1390367"/>
        <a:ext cx="1850521" cy="1570603"/>
      </dsp:txXfrm>
    </dsp:sp>
    <dsp:sp modelId="{84E422E8-0AD3-46F6-971A-1F5E84EC6447}">
      <dsp:nvSpPr>
        <dsp:cNvPr id="0" name=""/>
        <dsp:cNvSpPr/>
      </dsp:nvSpPr>
      <dsp:spPr>
        <a:xfrm>
          <a:off x="4247573" y="1305401"/>
          <a:ext cx="2020453" cy="1740535"/>
        </a:xfrm>
        <a:prstGeom prst="roundRect">
          <a:avLst/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Выполнить</a:t>
          </a:r>
          <a:endParaRPr lang="en-US" sz="2300" kern="1200" dirty="0">
            <a:solidFill>
              <a:srgbClr val="464547"/>
            </a:solidFill>
            <a:latin typeface="Trebuchet MS"/>
            <a:ea typeface="+mn-ea"/>
            <a:cs typeface="+mn-cs"/>
          </a:endParaRPr>
        </a:p>
      </dsp:txBody>
      <dsp:txXfrm>
        <a:off x="4332539" y="1390367"/>
        <a:ext cx="1850521" cy="1570603"/>
      </dsp:txXfrm>
    </dsp:sp>
    <dsp:sp modelId="{949A77E1-3868-44DC-A1B2-49A0731273DC}">
      <dsp:nvSpPr>
        <dsp:cNvPr id="0" name=""/>
        <dsp:cNvSpPr/>
      </dsp:nvSpPr>
      <dsp:spPr>
        <a:xfrm>
          <a:off x="6369049" y="1305401"/>
          <a:ext cx="2020453" cy="1740535"/>
        </a:xfrm>
        <a:prstGeom prst="roundRect">
          <a:avLst/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Прочитать результат</a:t>
          </a:r>
          <a:endParaRPr lang="en-US" sz="2300" kern="1200" dirty="0">
            <a:solidFill>
              <a:srgbClr val="464547"/>
            </a:solidFill>
            <a:latin typeface="Trebuchet MS"/>
            <a:ea typeface="+mn-ea"/>
            <a:cs typeface="+mn-cs"/>
          </a:endParaRPr>
        </a:p>
      </dsp:txBody>
      <dsp:txXfrm>
        <a:off x="6454015" y="1390367"/>
        <a:ext cx="1850521" cy="1570603"/>
      </dsp:txXfrm>
    </dsp:sp>
    <dsp:sp modelId="{6C737B2C-2FEA-4740-95A4-3270D53A540D}">
      <dsp:nvSpPr>
        <dsp:cNvPr id="0" name=""/>
        <dsp:cNvSpPr/>
      </dsp:nvSpPr>
      <dsp:spPr>
        <a:xfrm>
          <a:off x="8490525" y="1305401"/>
          <a:ext cx="2020453" cy="1740535"/>
        </a:xfrm>
        <a:prstGeom prst="roundRect">
          <a:avLst/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Закрыть соединение </a:t>
          </a:r>
          <a:r>
            <a:rPr lang="en-US" sz="2300" kern="120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/</a:t>
          </a:r>
          <a:r>
            <a:rPr lang="ru-RU" sz="2300" kern="120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команду </a:t>
          </a:r>
          <a:r>
            <a:rPr lang="en-US" sz="2300" kern="120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/ </a:t>
          </a:r>
          <a:r>
            <a:rPr lang="ru-RU" sz="2300" kern="1200" dirty="0" err="1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ридер</a:t>
          </a:r>
          <a:endParaRPr lang="en-US" sz="2300" kern="1200" dirty="0">
            <a:solidFill>
              <a:srgbClr val="464547"/>
            </a:solidFill>
            <a:latin typeface="Trebuchet MS"/>
            <a:ea typeface="+mn-ea"/>
            <a:cs typeface="+mn-cs"/>
          </a:endParaRPr>
        </a:p>
      </dsp:txBody>
      <dsp:txXfrm>
        <a:off x="8575491" y="1390367"/>
        <a:ext cx="1850521" cy="1570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221783-2248-48EA-9107-E00BD2390B8F}">
      <dsp:nvSpPr>
        <dsp:cNvPr id="0" name=""/>
        <dsp:cNvSpPr/>
      </dsp:nvSpPr>
      <dsp:spPr>
        <a:xfrm>
          <a:off x="3777202" y="537905"/>
          <a:ext cx="1318904" cy="449666"/>
        </a:xfrm>
        <a:prstGeom prst="roundRect">
          <a:avLst>
            <a:gd name="adj" fmla="val 10000"/>
          </a:avLst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DataReader</a:t>
          </a:r>
          <a:endParaRPr lang="en-US" sz="1600" kern="1200" dirty="0">
            <a:solidFill>
              <a:srgbClr val="464547"/>
            </a:solidFill>
            <a:latin typeface="Trebuchet MS"/>
            <a:ea typeface="+mn-ea"/>
            <a:cs typeface="+mn-cs"/>
          </a:endParaRPr>
        </a:p>
      </dsp:txBody>
      <dsp:txXfrm>
        <a:off x="3790372" y="551075"/>
        <a:ext cx="1292564" cy="423326"/>
      </dsp:txXfrm>
    </dsp:sp>
    <dsp:sp modelId="{CBDB2798-D1D5-443E-9347-A59B759F9125}">
      <dsp:nvSpPr>
        <dsp:cNvPr id="0" name=""/>
        <dsp:cNvSpPr/>
      </dsp:nvSpPr>
      <dsp:spPr>
        <a:xfrm>
          <a:off x="1935751" y="987572"/>
          <a:ext cx="2500903" cy="442755"/>
        </a:xfrm>
        <a:custGeom>
          <a:avLst/>
          <a:gdLst/>
          <a:ahLst/>
          <a:cxnLst/>
          <a:rect l="0" t="0" r="0" b="0"/>
          <a:pathLst>
            <a:path>
              <a:moveTo>
                <a:pt x="2500903" y="0"/>
              </a:moveTo>
              <a:lnTo>
                <a:pt x="2500903" y="221377"/>
              </a:lnTo>
              <a:lnTo>
                <a:pt x="0" y="221377"/>
              </a:lnTo>
              <a:lnTo>
                <a:pt x="0" y="442755"/>
              </a:lnTo>
            </a:path>
          </a:pathLst>
        </a:custGeom>
        <a:noFill/>
        <a:ln w="25400" cap="flat" cmpd="sng" algn="ctr">
          <a:solidFill>
            <a:srgbClr val="CCCCCC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D6B3E2-27B9-4D45-894F-C04EB71B4EDE}">
      <dsp:nvSpPr>
        <dsp:cNvPr id="0" name=""/>
        <dsp:cNvSpPr/>
      </dsp:nvSpPr>
      <dsp:spPr>
        <a:xfrm>
          <a:off x="1425967" y="1430328"/>
          <a:ext cx="1019567" cy="449666"/>
        </a:xfrm>
        <a:prstGeom prst="roundRect">
          <a:avLst>
            <a:gd name="adj" fmla="val 10000"/>
          </a:avLst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Navigation</a:t>
          </a:r>
          <a:endParaRPr lang="en-US" sz="1600" kern="1200" dirty="0">
            <a:solidFill>
              <a:srgbClr val="464547"/>
            </a:solidFill>
            <a:latin typeface="Trebuchet MS"/>
            <a:ea typeface="+mn-ea"/>
            <a:cs typeface="+mn-cs"/>
          </a:endParaRPr>
        </a:p>
      </dsp:txBody>
      <dsp:txXfrm>
        <a:off x="1439137" y="1443498"/>
        <a:ext cx="993227" cy="423326"/>
      </dsp:txXfrm>
    </dsp:sp>
    <dsp:sp modelId="{F3241F5C-473C-449A-867F-DD6431671B7C}">
      <dsp:nvSpPr>
        <dsp:cNvPr id="0" name=""/>
        <dsp:cNvSpPr/>
      </dsp:nvSpPr>
      <dsp:spPr>
        <a:xfrm>
          <a:off x="339863" y="1879995"/>
          <a:ext cx="1595888" cy="1780123"/>
        </a:xfrm>
        <a:custGeom>
          <a:avLst/>
          <a:gdLst/>
          <a:ahLst/>
          <a:cxnLst/>
          <a:rect l="0" t="0" r="0" b="0"/>
          <a:pathLst>
            <a:path>
              <a:moveTo>
                <a:pt x="1595888" y="0"/>
              </a:moveTo>
              <a:lnTo>
                <a:pt x="1595888" y="890061"/>
              </a:lnTo>
              <a:lnTo>
                <a:pt x="0" y="890061"/>
              </a:lnTo>
              <a:lnTo>
                <a:pt x="0" y="1780123"/>
              </a:lnTo>
            </a:path>
          </a:pathLst>
        </a:custGeom>
        <a:noFill/>
        <a:ln w="25400" cap="flat" cmpd="sng" algn="ctr">
          <a:solidFill>
            <a:srgbClr val="CCCCCC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E4DCA3-5A44-4CA5-BE02-C5CCBD5D90E3}">
      <dsp:nvSpPr>
        <dsp:cNvPr id="0" name=""/>
        <dsp:cNvSpPr/>
      </dsp:nvSpPr>
      <dsp:spPr>
        <a:xfrm>
          <a:off x="2613" y="3660118"/>
          <a:ext cx="674500" cy="449666"/>
        </a:xfrm>
        <a:prstGeom prst="roundRect">
          <a:avLst>
            <a:gd name="adj" fmla="val 10000"/>
          </a:avLst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Read()</a:t>
          </a:r>
          <a:endParaRPr lang="en-US" sz="1600" kern="1200" dirty="0">
            <a:solidFill>
              <a:srgbClr val="464547"/>
            </a:solidFill>
            <a:latin typeface="Trebuchet MS"/>
            <a:ea typeface="+mn-ea"/>
            <a:cs typeface="+mn-cs"/>
          </a:endParaRPr>
        </a:p>
      </dsp:txBody>
      <dsp:txXfrm>
        <a:off x="15783" y="3673288"/>
        <a:ext cx="648160" cy="423326"/>
      </dsp:txXfrm>
    </dsp:sp>
    <dsp:sp modelId="{7FC5AB68-2B56-433D-A645-0B5C7D4A5B74}">
      <dsp:nvSpPr>
        <dsp:cNvPr id="0" name=""/>
        <dsp:cNvSpPr/>
      </dsp:nvSpPr>
      <dsp:spPr>
        <a:xfrm>
          <a:off x="1582690" y="1879995"/>
          <a:ext cx="353060" cy="1780123"/>
        </a:xfrm>
        <a:custGeom>
          <a:avLst/>
          <a:gdLst/>
          <a:ahLst/>
          <a:cxnLst/>
          <a:rect l="0" t="0" r="0" b="0"/>
          <a:pathLst>
            <a:path>
              <a:moveTo>
                <a:pt x="353060" y="0"/>
              </a:moveTo>
              <a:lnTo>
                <a:pt x="353060" y="890061"/>
              </a:lnTo>
              <a:lnTo>
                <a:pt x="0" y="890061"/>
              </a:lnTo>
              <a:lnTo>
                <a:pt x="0" y="1780123"/>
              </a:lnTo>
            </a:path>
          </a:pathLst>
        </a:custGeom>
        <a:noFill/>
        <a:ln w="25400" cap="flat" cmpd="sng" algn="ctr">
          <a:solidFill>
            <a:srgbClr val="CCCCCC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0F701-46ED-438A-B292-4052BC5CFF61}">
      <dsp:nvSpPr>
        <dsp:cNvPr id="0" name=""/>
        <dsp:cNvSpPr/>
      </dsp:nvSpPr>
      <dsp:spPr>
        <a:xfrm>
          <a:off x="879463" y="3660118"/>
          <a:ext cx="1406454" cy="449666"/>
        </a:xfrm>
        <a:prstGeom prst="roundRect">
          <a:avLst>
            <a:gd name="adj" fmla="val 10000"/>
          </a:avLst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NextResult</a:t>
          </a:r>
          <a:r>
            <a:rPr lang="en-US" sz="1600" kern="120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()</a:t>
          </a:r>
          <a:endParaRPr lang="en-US" sz="1600" kern="1200" dirty="0">
            <a:solidFill>
              <a:srgbClr val="464547"/>
            </a:solidFill>
            <a:latin typeface="Trebuchet MS"/>
            <a:ea typeface="+mn-ea"/>
            <a:cs typeface="+mn-cs"/>
          </a:endParaRPr>
        </a:p>
      </dsp:txBody>
      <dsp:txXfrm>
        <a:off x="892633" y="3673288"/>
        <a:ext cx="1380114" cy="423326"/>
      </dsp:txXfrm>
    </dsp:sp>
    <dsp:sp modelId="{30E58FF9-01C6-4AC3-8A76-79F968718151}">
      <dsp:nvSpPr>
        <dsp:cNvPr id="0" name=""/>
        <dsp:cNvSpPr/>
      </dsp:nvSpPr>
      <dsp:spPr>
        <a:xfrm>
          <a:off x="1935751" y="1879995"/>
          <a:ext cx="1231394" cy="1780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0061"/>
              </a:lnTo>
              <a:lnTo>
                <a:pt x="1231394" y="890061"/>
              </a:lnTo>
              <a:lnTo>
                <a:pt x="1231394" y="1780123"/>
              </a:lnTo>
            </a:path>
          </a:pathLst>
        </a:custGeom>
        <a:noFill/>
        <a:ln w="25400" cap="flat" cmpd="sng" algn="ctr">
          <a:solidFill>
            <a:srgbClr val="CCCCCC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EF1972-1CD9-4DD1-8C59-1157238DBF85}">
      <dsp:nvSpPr>
        <dsp:cNvPr id="0" name=""/>
        <dsp:cNvSpPr/>
      </dsp:nvSpPr>
      <dsp:spPr>
        <a:xfrm>
          <a:off x="2488268" y="3660118"/>
          <a:ext cx="1357755" cy="449666"/>
        </a:xfrm>
        <a:prstGeom prst="roundRect">
          <a:avLst>
            <a:gd name="adj" fmla="val 10000"/>
          </a:avLst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HasRows</a:t>
          </a:r>
          <a:endParaRPr lang="en-US" sz="1600" kern="1200" dirty="0">
            <a:solidFill>
              <a:srgbClr val="464547"/>
            </a:solidFill>
            <a:latin typeface="Trebuchet MS"/>
            <a:ea typeface="+mn-ea"/>
            <a:cs typeface="+mn-cs"/>
          </a:endParaRPr>
        </a:p>
      </dsp:txBody>
      <dsp:txXfrm>
        <a:off x="2501438" y="3673288"/>
        <a:ext cx="1331415" cy="423326"/>
      </dsp:txXfrm>
    </dsp:sp>
    <dsp:sp modelId="{5D923A3D-E482-4DBA-AE8D-AAD53D7CD3F9}">
      <dsp:nvSpPr>
        <dsp:cNvPr id="0" name=""/>
        <dsp:cNvSpPr/>
      </dsp:nvSpPr>
      <dsp:spPr>
        <a:xfrm>
          <a:off x="4436655" y="987572"/>
          <a:ext cx="2260329" cy="442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377"/>
              </a:lnTo>
              <a:lnTo>
                <a:pt x="2260329" y="221377"/>
              </a:lnTo>
              <a:lnTo>
                <a:pt x="2260329" y="442755"/>
              </a:lnTo>
            </a:path>
          </a:pathLst>
        </a:custGeom>
        <a:noFill/>
        <a:ln w="25400" cap="flat" cmpd="sng" algn="ctr">
          <a:solidFill>
            <a:srgbClr val="CCCCCC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FC7D94-5314-4BF5-8B46-A7A470DE520C}">
      <dsp:nvSpPr>
        <dsp:cNvPr id="0" name=""/>
        <dsp:cNvSpPr/>
      </dsp:nvSpPr>
      <dsp:spPr>
        <a:xfrm>
          <a:off x="5935194" y="1430328"/>
          <a:ext cx="1523581" cy="449666"/>
        </a:xfrm>
        <a:prstGeom prst="roundRect">
          <a:avLst>
            <a:gd name="adj" fmla="val 10000"/>
          </a:avLst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Get fields value</a:t>
          </a:r>
          <a:endParaRPr lang="en-US" sz="1600" kern="1200" dirty="0">
            <a:solidFill>
              <a:srgbClr val="464547"/>
            </a:solidFill>
            <a:latin typeface="Trebuchet MS"/>
            <a:ea typeface="+mn-ea"/>
            <a:cs typeface="+mn-cs"/>
          </a:endParaRPr>
        </a:p>
      </dsp:txBody>
      <dsp:txXfrm>
        <a:off x="5948364" y="1443498"/>
        <a:ext cx="1497241" cy="423326"/>
      </dsp:txXfrm>
    </dsp:sp>
    <dsp:sp modelId="{033EDC33-A109-499F-9B74-F1F62C7F1DFC}">
      <dsp:nvSpPr>
        <dsp:cNvPr id="0" name=""/>
        <dsp:cNvSpPr/>
      </dsp:nvSpPr>
      <dsp:spPr>
        <a:xfrm>
          <a:off x="4902301" y="1879995"/>
          <a:ext cx="1794683" cy="385607"/>
        </a:xfrm>
        <a:custGeom>
          <a:avLst/>
          <a:gdLst/>
          <a:ahLst/>
          <a:cxnLst/>
          <a:rect l="0" t="0" r="0" b="0"/>
          <a:pathLst>
            <a:path>
              <a:moveTo>
                <a:pt x="1794683" y="0"/>
              </a:moveTo>
              <a:lnTo>
                <a:pt x="1794683" y="192803"/>
              </a:lnTo>
              <a:lnTo>
                <a:pt x="0" y="192803"/>
              </a:lnTo>
              <a:lnTo>
                <a:pt x="0" y="385607"/>
              </a:lnTo>
            </a:path>
          </a:pathLst>
        </a:custGeom>
        <a:noFill/>
        <a:ln w="25400" cap="flat" cmpd="sng" algn="ctr">
          <a:solidFill>
            <a:srgbClr val="CCCCCC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632CB-04C4-4590-9981-E7E46A5AE065}">
      <dsp:nvSpPr>
        <dsp:cNvPr id="0" name=""/>
        <dsp:cNvSpPr/>
      </dsp:nvSpPr>
      <dsp:spPr>
        <a:xfrm>
          <a:off x="4048373" y="2265602"/>
          <a:ext cx="1707855" cy="449666"/>
        </a:xfrm>
        <a:prstGeom prst="roundRect">
          <a:avLst>
            <a:gd name="adj" fmla="val 10000"/>
          </a:avLst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By field name</a:t>
          </a:r>
          <a:endParaRPr lang="en-US" sz="1600" kern="1200" dirty="0">
            <a:solidFill>
              <a:srgbClr val="464547"/>
            </a:solidFill>
            <a:latin typeface="Trebuchet MS"/>
            <a:ea typeface="+mn-ea"/>
            <a:cs typeface="+mn-cs"/>
          </a:endParaRPr>
        </a:p>
      </dsp:txBody>
      <dsp:txXfrm>
        <a:off x="4061543" y="2278772"/>
        <a:ext cx="1681515" cy="423326"/>
      </dsp:txXfrm>
    </dsp:sp>
    <dsp:sp modelId="{E06C070D-A5E3-41A6-8C63-6250582776E6}">
      <dsp:nvSpPr>
        <dsp:cNvPr id="0" name=""/>
        <dsp:cNvSpPr/>
      </dsp:nvSpPr>
      <dsp:spPr>
        <a:xfrm>
          <a:off x="4856581" y="2715269"/>
          <a:ext cx="91440" cy="9456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45680"/>
              </a:lnTo>
            </a:path>
          </a:pathLst>
        </a:custGeom>
        <a:noFill/>
        <a:ln w="25400" cap="flat" cmpd="sng" algn="ctr">
          <a:solidFill>
            <a:srgbClr val="CCCCCC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57CDC-E6D8-423B-9CEC-A44700DFA5A3}">
      <dsp:nvSpPr>
        <dsp:cNvPr id="0" name=""/>
        <dsp:cNvSpPr/>
      </dsp:nvSpPr>
      <dsp:spPr>
        <a:xfrm>
          <a:off x="4118977" y="3660950"/>
          <a:ext cx="1566648" cy="449666"/>
        </a:xfrm>
        <a:prstGeom prst="roundRect">
          <a:avLst>
            <a:gd name="adj" fmla="val 10000"/>
          </a:avLst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[“</a:t>
          </a:r>
          <a:r>
            <a:rPr lang="en-US" sz="1600" kern="1200" dirty="0" err="1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field_name</a:t>
          </a:r>
          <a:r>
            <a:rPr lang="en-US" sz="1600" kern="120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”]</a:t>
          </a:r>
          <a:endParaRPr lang="en-US" sz="1600" kern="1200" dirty="0">
            <a:solidFill>
              <a:srgbClr val="464547"/>
            </a:solidFill>
            <a:latin typeface="Trebuchet MS"/>
            <a:ea typeface="+mn-ea"/>
            <a:cs typeface="+mn-cs"/>
          </a:endParaRPr>
        </a:p>
      </dsp:txBody>
      <dsp:txXfrm>
        <a:off x="4132147" y="3674120"/>
        <a:ext cx="1540308" cy="423326"/>
      </dsp:txXfrm>
    </dsp:sp>
    <dsp:sp modelId="{88D36625-8980-43C6-A876-A66AE882618E}">
      <dsp:nvSpPr>
        <dsp:cNvPr id="0" name=""/>
        <dsp:cNvSpPr/>
      </dsp:nvSpPr>
      <dsp:spPr>
        <a:xfrm>
          <a:off x="6696984" y="1879995"/>
          <a:ext cx="1959767" cy="385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803"/>
              </a:lnTo>
              <a:lnTo>
                <a:pt x="1959767" y="192803"/>
              </a:lnTo>
              <a:lnTo>
                <a:pt x="1959767" y="385607"/>
              </a:lnTo>
            </a:path>
          </a:pathLst>
        </a:custGeom>
        <a:noFill/>
        <a:ln w="25400" cap="flat" cmpd="sng" algn="ctr">
          <a:solidFill>
            <a:srgbClr val="CCCCCC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588D99-FFF4-4E57-AED3-67A6AD199D39}">
      <dsp:nvSpPr>
        <dsp:cNvPr id="0" name=""/>
        <dsp:cNvSpPr/>
      </dsp:nvSpPr>
      <dsp:spPr>
        <a:xfrm>
          <a:off x="7967908" y="2265602"/>
          <a:ext cx="1377687" cy="449666"/>
        </a:xfrm>
        <a:prstGeom prst="roundRect">
          <a:avLst>
            <a:gd name="adj" fmla="val 10000"/>
          </a:avLst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By field index </a:t>
          </a:r>
          <a:endParaRPr lang="en-US" sz="1600" kern="1200" dirty="0">
            <a:solidFill>
              <a:srgbClr val="464547"/>
            </a:solidFill>
            <a:latin typeface="Trebuchet MS"/>
            <a:ea typeface="+mn-ea"/>
            <a:cs typeface="+mn-cs"/>
          </a:endParaRPr>
        </a:p>
      </dsp:txBody>
      <dsp:txXfrm>
        <a:off x="7981078" y="2278772"/>
        <a:ext cx="1351347" cy="423326"/>
      </dsp:txXfrm>
    </dsp:sp>
    <dsp:sp modelId="{8E82A54E-DAAB-4665-AD47-14D397741DFB}">
      <dsp:nvSpPr>
        <dsp:cNvPr id="0" name=""/>
        <dsp:cNvSpPr/>
      </dsp:nvSpPr>
      <dsp:spPr>
        <a:xfrm>
          <a:off x="6536477" y="2715269"/>
          <a:ext cx="2120274" cy="945680"/>
        </a:xfrm>
        <a:custGeom>
          <a:avLst/>
          <a:gdLst/>
          <a:ahLst/>
          <a:cxnLst/>
          <a:rect l="0" t="0" r="0" b="0"/>
          <a:pathLst>
            <a:path>
              <a:moveTo>
                <a:pt x="2120274" y="0"/>
              </a:moveTo>
              <a:lnTo>
                <a:pt x="2120274" y="472840"/>
              </a:lnTo>
              <a:lnTo>
                <a:pt x="0" y="472840"/>
              </a:lnTo>
              <a:lnTo>
                <a:pt x="0" y="945680"/>
              </a:lnTo>
            </a:path>
          </a:pathLst>
        </a:custGeom>
        <a:noFill/>
        <a:ln w="25400" cap="flat" cmpd="sng" algn="ctr">
          <a:solidFill>
            <a:srgbClr val="CCCCCC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1018A2-8C4F-46F3-AF2C-E19904F1C524}">
      <dsp:nvSpPr>
        <dsp:cNvPr id="0" name=""/>
        <dsp:cNvSpPr/>
      </dsp:nvSpPr>
      <dsp:spPr>
        <a:xfrm>
          <a:off x="5887975" y="3660950"/>
          <a:ext cx="1297003" cy="449666"/>
        </a:xfrm>
        <a:prstGeom prst="roundRect">
          <a:avLst>
            <a:gd name="adj" fmla="val 10000"/>
          </a:avLst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GetString</a:t>
          </a:r>
          <a:r>
            <a:rPr lang="en-US" sz="1600" kern="120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(</a:t>
          </a:r>
          <a:r>
            <a:rPr lang="en-US" sz="1600" kern="1200" dirty="0" err="1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i</a:t>
          </a:r>
          <a:r>
            <a:rPr lang="en-US" sz="1600" kern="120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)</a:t>
          </a:r>
          <a:endParaRPr lang="en-US" sz="1600" kern="1200" dirty="0">
            <a:solidFill>
              <a:srgbClr val="464547"/>
            </a:solidFill>
            <a:latin typeface="Trebuchet MS"/>
            <a:ea typeface="+mn-ea"/>
            <a:cs typeface="+mn-cs"/>
          </a:endParaRPr>
        </a:p>
      </dsp:txBody>
      <dsp:txXfrm>
        <a:off x="5901145" y="3674120"/>
        <a:ext cx="1270663" cy="423326"/>
      </dsp:txXfrm>
    </dsp:sp>
    <dsp:sp modelId="{6DA457D7-0EDE-4059-BC36-973D67B6AB7C}">
      <dsp:nvSpPr>
        <dsp:cNvPr id="0" name=""/>
        <dsp:cNvSpPr/>
      </dsp:nvSpPr>
      <dsp:spPr>
        <a:xfrm>
          <a:off x="8190419" y="2715269"/>
          <a:ext cx="466332" cy="945680"/>
        </a:xfrm>
        <a:custGeom>
          <a:avLst/>
          <a:gdLst/>
          <a:ahLst/>
          <a:cxnLst/>
          <a:rect l="0" t="0" r="0" b="0"/>
          <a:pathLst>
            <a:path>
              <a:moveTo>
                <a:pt x="466332" y="0"/>
              </a:moveTo>
              <a:lnTo>
                <a:pt x="466332" y="472840"/>
              </a:lnTo>
              <a:lnTo>
                <a:pt x="0" y="472840"/>
              </a:lnTo>
              <a:lnTo>
                <a:pt x="0" y="945680"/>
              </a:lnTo>
            </a:path>
          </a:pathLst>
        </a:custGeom>
        <a:noFill/>
        <a:ln w="25400" cap="flat" cmpd="sng" algn="ctr">
          <a:solidFill>
            <a:srgbClr val="CCCCCC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878A5-6725-494B-8D53-05EF618EE442}">
      <dsp:nvSpPr>
        <dsp:cNvPr id="0" name=""/>
        <dsp:cNvSpPr/>
      </dsp:nvSpPr>
      <dsp:spPr>
        <a:xfrm>
          <a:off x="7387329" y="3660950"/>
          <a:ext cx="1606180" cy="449666"/>
        </a:xfrm>
        <a:prstGeom prst="roundRect">
          <a:avLst>
            <a:gd name="adj" fmla="val 10000"/>
          </a:avLst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GetDateTime</a:t>
          </a:r>
          <a:r>
            <a:rPr lang="en-US" sz="1600" kern="120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(</a:t>
          </a:r>
          <a:r>
            <a:rPr lang="en-US" sz="1600" kern="1200" dirty="0" err="1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i</a:t>
          </a:r>
          <a:r>
            <a:rPr lang="en-US" sz="1600" kern="120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)</a:t>
          </a:r>
          <a:endParaRPr lang="en-US" sz="1600" kern="1200" dirty="0">
            <a:solidFill>
              <a:srgbClr val="464547"/>
            </a:solidFill>
            <a:latin typeface="Trebuchet MS"/>
            <a:ea typeface="+mn-ea"/>
            <a:cs typeface="+mn-cs"/>
          </a:endParaRPr>
        </a:p>
      </dsp:txBody>
      <dsp:txXfrm>
        <a:off x="7400499" y="3674120"/>
        <a:ext cx="1579840" cy="423326"/>
      </dsp:txXfrm>
    </dsp:sp>
    <dsp:sp modelId="{1ABF80E9-CF3C-4691-8669-64C8DFC6DDE8}">
      <dsp:nvSpPr>
        <dsp:cNvPr id="0" name=""/>
        <dsp:cNvSpPr/>
      </dsp:nvSpPr>
      <dsp:spPr>
        <a:xfrm>
          <a:off x="8656752" y="2715269"/>
          <a:ext cx="1215517" cy="945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840"/>
              </a:lnTo>
              <a:lnTo>
                <a:pt x="1215517" y="472840"/>
              </a:lnTo>
              <a:lnTo>
                <a:pt x="1215517" y="945680"/>
              </a:lnTo>
            </a:path>
          </a:pathLst>
        </a:custGeom>
        <a:noFill/>
        <a:ln w="25400" cap="flat" cmpd="sng" algn="ctr">
          <a:solidFill>
            <a:srgbClr val="CCCCCC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30562-071B-476E-81AB-A39765A1C6EC}">
      <dsp:nvSpPr>
        <dsp:cNvPr id="0" name=""/>
        <dsp:cNvSpPr/>
      </dsp:nvSpPr>
      <dsp:spPr>
        <a:xfrm>
          <a:off x="9195860" y="3660950"/>
          <a:ext cx="1352818" cy="449666"/>
        </a:xfrm>
        <a:prstGeom prst="roundRect">
          <a:avLst>
            <a:gd name="adj" fmla="val 10000"/>
          </a:avLst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GetBoolean</a:t>
          </a:r>
          <a:r>
            <a:rPr lang="en-US" sz="1600" kern="120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(</a:t>
          </a:r>
          <a:r>
            <a:rPr lang="en-US" sz="1600" kern="1200" dirty="0" err="1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i</a:t>
          </a:r>
          <a:r>
            <a:rPr lang="en-US" sz="1600" kern="120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)</a:t>
          </a:r>
          <a:endParaRPr lang="en-US" sz="1600" kern="1200" dirty="0">
            <a:solidFill>
              <a:srgbClr val="464547"/>
            </a:solidFill>
            <a:latin typeface="Trebuchet MS"/>
            <a:ea typeface="+mn-ea"/>
            <a:cs typeface="+mn-cs"/>
          </a:endParaRPr>
        </a:p>
      </dsp:txBody>
      <dsp:txXfrm>
        <a:off x="9209030" y="3674120"/>
        <a:ext cx="1326478" cy="423326"/>
      </dsp:txXfrm>
    </dsp:sp>
    <dsp:sp modelId="{3D3D73DB-A46A-43E0-9AE0-3A13116865E7}">
      <dsp:nvSpPr>
        <dsp:cNvPr id="0" name=""/>
        <dsp:cNvSpPr/>
      </dsp:nvSpPr>
      <dsp:spPr>
        <a:xfrm>
          <a:off x="8656752" y="2715269"/>
          <a:ext cx="2431526" cy="945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840"/>
              </a:lnTo>
              <a:lnTo>
                <a:pt x="2431526" y="472840"/>
              </a:lnTo>
              <a:lnTo>
                <a:pt x="2431526" y="945680"/>
              </a:lnTo>
            </a:path>
          </a:pathLst>
        </a:custGeom>
        <a:noFill/>
        <a:ln w="25400" cap="flat" cmpd="sng" algn="ctr">
          <a:solidFill>
            <a:srgbClr val="CCCCCC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4362D2-AD0E-4C7E-84A3-55A2AF58A18F}">
      <dsp:nvSpPr>
        <dsp:cNvPr id="0" name=""/>
        <dsp:cNvSpPr/>
      </dsp:nvSpPr>
      <dsp:spPr>
        <a:xfrm>
          <a:off x="10751028" y="3660950"/>
          <a:ext cx="674500" cy="449666"/>
        </a:xfrm>
        <a:prstGeom prst="roundRect">
          <a:avLst>
            <a:gd name="adj" fmla="val 10000"/>
          </a:avLst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…</a:t>
          </a:r>
          <a:endParaRPr lang="en-US" sz="1600" kern="1200" dirty="0">
            <a:solidFill>
              <a:srgbClr val="464547"/>
            </a:solidFill>
            <a:latin typeface="Trebuchet MS"/>
            <a:ea typeface="+mn-ea"/>
            <a:cs typeface="+mn-cs"/>
          </a:endParaRPr>
        </a:p>
      </dsp:txBody>
      <dsp:txXfrm>
        <a:off x="10764198" y="3674120"/>
        <a:ext cx="648160" cy="423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56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22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4A8D-F03B-4EE9-A970-8B78973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83" y="4924826"/>
            <a:ext cx="6272917" cy="7603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30A2C-8D2F-4BF5-9FD9-DD5D81AC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EC59-8FBD-4CB9-B5B6-26984AAED752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BA31F-CDF3-4F2F-807D-5060C2C9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F8407-509E-4517-B154-74E2152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6F2-FD7F-49D7-91DC-427668F580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2960-CECD-4D92-8FE7-55840CC5C5CF}"/>
              </a:ext>
            </a:extLst>
          </p:cNvPr>
          <p:cNvSpPr txBox="1"/>
          <p:nvPr userDrawn="1"/>
        </p:nvSpPr>
        <p:spPr>
          <a:xfrm>
            <a:off x="3684923" y="2321005"/>
            <a:ext cx="4822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522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85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3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3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03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54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45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28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D7DD-4C94-4601-9FB2-14EBDFE40896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api/microsoft.data.sqlclient.sqlconnection.connectionstring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framework/data/adonet/connection-pooling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nectionstrings.com/" TargetMode="External"/><Relationship Id="rId2" Type="http://schemas.openxmlformats.org/officeDocument/2006/relationships/hyperlink" Target="https://learn.microsoft.com/en-us/dotnet/framework/data/adonet/connection-string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Connected model </a:t>
            </a:r>
            <a:r>
              <a:rPr lang="ru-RU" dirty="0" smtClean="0"/>
              <a:t>в </a:t>
            </a:r>
            <a:r>
              <a:rPr lang="en-US" smtClean="0"/>
              <a:t>ADO.Net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7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7" y="2020583"/>
            <a:ext cx="10324319" cy="263979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ConnectionStringBuilder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7704814" y="1825625"/>
            <a:ext cx="3648986" cy="137079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Упрощение настройки и уменьшение ошибок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9573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694323" y="2005844"/>
            <a:ext cx="7378943" cy="30469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connectionStringBuilder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SqlConnectionStringBuilder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2B91AF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DataSource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"(local)"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InitialCatalog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Northwind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IntegratedSecurity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using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connection =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SqlConnection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connectionStringBuilder.ConnectionString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connection.Open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5804" y="1297226"/>
            <a:ext cx="2924583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75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Базовые параметры (на примере </a:t>
            </a:r>
            <a:r>
              <a:rPr lang="en-US" dirty="0" err="1" smtClean="0"/>
              <a:t>SqlClient</a:t>
            </a:r>
            <a:r>
              <a:rPr lang="en-US" dirty="0" smtClean="0"/>
              <a:t>)</a:t>
            </a:r>
            <a:endParaRPr lang="ru-RU" dirty="0"/>
          </a:p>
        </p:txBody>
      </p:sp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2994112"/>
              </p:ext>
            </p:extLst>
          </p:nvPr>
        </p:nvGraphicFramePr>
        <p:xfrm>
          <a:off x="507795" y="1690688"/>
          <a:ext cx="1117641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5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Параметр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Примеры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 Source /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(local)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np:(local),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tcp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:(local),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lpc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:(local)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W406811-DB11\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PrimaryInstance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Initial Catalog / Database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Northwind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Integrated Security /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Trusted_Connection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User ID / 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mihail_romanov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Password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S12SFweqb3wl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AttachDBFilename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/ Initial File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DataDirectory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|\data\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YourDB.mdf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Connect Timeout / Timeout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1604601" y="6004734"/>
            <a:ext cx="10079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learn.microsoft.com/en-us/dotnet/api/microsoft.data.sqlclient.sqlconnection.connectionstring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2347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Пулы соединений</a:t>
            </a:r>
            <a:endParaRPr lang="ru-RU" dirty="0"/>
          </a:p>
        </p:txBody>
      </p:sp>
      <p:sp>
        <p:nvSpPr>
          <p:cNvPr id="3" name="Rectangle 3"/>
          <p:cNvSpPr/>
          <p:nvPr/>
        </p:nvSpPr>
        <p:spPr>
          <a:xfrm>
            <a:off x="1037063" y="1483112"/>
            <a:ext cx="2520176" cy="2999677"/>
          </a:xfrm>
          <a:prstGeom prst="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Application</a:t>
            </a:r>
          </a:p>
        </p:txBody>
      </p:sp>
      <p:sp>
        <p:nvSpPr>
          <p:cNvPr id="4" name="Rectangle 4"/>
          <p:cNvSpPr/>
          <p:nvPr/>
        </p:nvSpPr>
        <p:spPr>
          <a:xfrm>
            <a:off x="1494259" y="2045411"/>
            <a:ext cx="1605775" cy="408262"/>
          </a:xfrm>
          <a:prstGeom prst="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con1.Open()</a:t>
            </a:r>
          </a:p>
        </p:txBody>
      </p:sp>
      <p:sp>
        <p:nvSpPr>
          <p:cNvPr id="5" name="Rectangle 5"/>
          <p:cNvSpPr/>
          <p:nvPr/>
        </p:nvSpPr>
        <p:spPr>
          <a:xfrm>
            <a:off x="1494259" y="2588210"/>
            <a:ext cx="1605775" cy="408262"/>
          </a:xfrm>
          <a:prstGeom prst="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con2.Open()</a:t>
            </a:r>
          </a:p>
        </p:txBody>
      </p:sp>
      <p:sp>
        <p:nvSpPr>
          <p:cNvPr id="6" name="Rectangle 6"/>
          <p:cNvSpPr/>
          <p:nvPr/>
        </p:nvSpPr>
        <p:spPr>
          <a:xfrm>
            <a:off x="1507273" y="3218197"/>
            <a:ext cx="1605775" cy="408262"/>
          </a:xfrm>
          <a:prstGeom prst="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con3.Open()</a:t>
            </a:r>
          </a:p>
        </p:txBody>
      </p:sp>
      <p:sp>
        <p:nvSpPr>
          <p:cNvPr id="7" name="Can 7"/>
          <p:cNvSpPr/>
          <p:nvPr/>
        </p:nvSpPr>
        <p:spPr>
          <a:xfrm>
            <a:off x="9587927" y="3531707"/>
            <a:ext cx="1803713" cy="1081669"/>
          </a:xfrm>
          <a:prstGeom prst="can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TestDB</a:t>
            </a:r>
          </a:p>
        </p:txBody>
      </p:sp>
      <p:sp>
        <p:nvSpPr>
          <p:cNvPr id="8" name="Rectangle 8"/>
          <p:cNvSpPr/>
          <p:nvPr/>
        </p:nvSpPr>
        <p:spPr>
          <a:xfrm>
            <a:off x="4951140" y="1483113"/>
            <a:ext cx="2520176" cy="2464420"/>
          </a:xfrm>
          <a:prstGeom prst="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Connection pools</a:t>
            </a:r>
          </a:p>
        </p:txBody>
      </p:sp>
      <p:sp>
        <p:nvSpPr>
          <p:cNvPr id="9" name="Rectangle 9"/>
          <p:cNvSpPr/>
          <p:nvPr/>
        </p:nvSpPr>
        <p:spPr>
          <a:xfrm>
            <a:off x="5408340" y="2352069"/>
            <a:ext cx="1605775" cy="408262"/>
          </a:xfrm>
          <a:prstGeom prst="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Pool A</a:t>
            </a:r>
          </a:p>
        </p:txBody>
      </p:sp>
      <p:sp>
        <p:nvSpPr>
          <p:cNvPr id="10" name="Rectangle 10"/>
          <p:cNvSpPr/>
          <p:nvPr/>
        </p:nvSpPr>
        <p:spPr>
          <a:xfrm>
            <a:off x="5415774" y="3251064"/>
            <a:ext cx="1605775" cy="408262"/>
          </a:xfrm>
          <a:prstGeom prst="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Pool B</a:t>
            </a:r>
          </a:p>
        </p:txBody>
      </p:sp>
      <p:sp>
        <p:nvSpPr>
          <p:cNvPr id="11" name="Rectangle 12"/>
          <p:cNvSpPr/>
          <p:nvPr/>
        </p:nvSpPr>
        <p:spPr>
          <a:xfrm>
            <a:off x="895814" y="4656911"/>
            <a:ext cx="79471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89"/>
            <a:r>
              <a:rPr lang="en-US" sz="1600" dirty="0">
                <a:solidFill>
                  <a:srgbClr val="464547"/>
                </a:solidFill>
                <a:latin typeface="Trebuchet MS"/>
              </a:rPr>
              <a:t>Data Source=(local);Initial Catalog=</a:t>
            </a:r>
            <a:r>
              <a:rPr lang="en-US" sz="1600" b="1" dirty="0" err="1">
                <a:solidFill>
                  <a:srgbClr val="FF0000"/>
                </a:solidFill>
                <a:latin typeface="Trebuchet MS"/>
              </a:rPr>
              <a:t>SqlDemoDB</a:t>
            </a:r>
            <a:r>
              <a:rPr lang="en-US" sz="1600" dirty="0" err="1">
                <a:solidFill>
                  <a:srgbClr val="464547"/>
                </a:solidFill>
                <a:latin typeface="Trebuchet MS"/>
              </a:rPr>
              <a:t>;Integrated</a:t>
            </a:r>
            <a:r>
              <a:rPr lang="en-US" sz="1600" dirty="0">
                <a:solidFill>
                  <a:srgbClr val="464547"/>
                </a:solidFill>
                <a:latin typeface="Trebuchet MS"/>
              </a:rPr>
              <a:t> Security=True</a:t>
            </a:r>
          </a:p>
        </p:txBody>
      </p:sp>
      <p:sp>
        <p:nvSpPr>
          <p:cNvPr id="12" name="Rectangle 13"/>
          <p:cNvSpPr/>
          <p:nvPr/>
        </p:nvSpPr>
        <p:spPr>
          <a:xfrm>
            <a:off x="895814" y="5053973"/>
            <a:ext cx="79471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89"/>
            <a:r>
              <a:rPr lang="en-US" sz="1600" dirty="0">
                <a:solidFill>
                  <a:srgbClr val="464547"/>
                </a:solidFill>
                <a:latin typeface="Trebuchet MS"/>
              </a:rPr>
              <a:t>Data Source=(local);Initial Catalog=</a:t>
            </a:r>
            <a:r>
              <a:rPr lang="en-US" sz="1600" b="1" dirty="0" err="1">
                <a:solidFill>
                  <a:srgbClr val="FF0000"/>
                </a:solidFill>
                <a:latin typeface="Trebuchet MS"/>
              </a:rPr>
              <a:t>TestDB</a:t>
            </a:r>
            <a:r>
              <a:rPr lang="en-US" sz="1600" dirty="0" err="1">
                <a:solidFill>
                  <a:srgbClr val="464547"/>
                </a:solidFill>
                <a:latin typeface="Trebuchet MS"/>
              </a:rPr>
              <a:t>;Integrated</a:t>
            </a:r>
            <a:r>
              <a:rPr lang="en-US" sz="1600" dirty="0">
                <a:solidFill>
                  <a:srgbClr val="464547"/>
                </a:solidFill>
                <a:latin typeface="Trebuchet MS"/>
              </a:rPr>
              <a:t> Security=True</a:t>
            </a:r>
          </a:p>
        </p:txBody>
      </p:sp>
      <p:sp>
        <p:nvSpPr>
          <p:cNvPr id="13" name="Rectangle 14"/>
          <p:cNvSpPr/>
          <p:nvPr/>
        </p:nvSpPr>
        <p:spPr>
          <a:xfrm>
            <a:off x="895814" y="5451035"/>
            <a:ext cx="80809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89"/>
            <a:r>
              <a:rPr lang="en-US" sz="1600" dirty="0">
                <a:solidFill>
                  <a:srgbClr val="464547"/>
                </a:solidFill>
                <a:latin typeface="Trebuchet MS"/>
              </a:rPr>
              <a:t>Data Source=(local);Initial Catalog=</a:t>
            </a:r>
            <a:r>
              <a:rPr lang="en-US" sz="1600" b="1" dirty="0" err="1">
                <a:solidFill>
                  <a:srgbClr val="FF0000"/>
                </a:solidFill>
                <a:latin typeface="Trebuchet MS"/>
              </a:rPr>
              <a:t>SqlDemoDB</a:t>
            </a:r>
            <a:r>
              <a:rPr lang="en-US" sz="1600" dirty="0" err="1">
                <a:solidFill>
                  <a:srgbClr val="464547"/>
                </a:solidFill>
                <a:latin typeface="Trebuchet MS"/>
              </a:rPr>
              <a:t>;Integrated</a:t>
            </a:r>
            <a:r>
              <a:rPr lang="en-US" sz="1600" dirty="0">
                <a:solidFill>
                  <a:srgbClr val="464547"/>
                </a:solidFill>
                <a:latin typeface="Trebuchet MS"/>
              </a:rPr>
              <a:t> Security=True</a:t>
            </a:r>
          </a:p>
        </p:txBody>
      </p:sp>
      <p:cxnSp>
        <p:nvCxnSpPr>
          <p:cNvPr id="14" name="Straight Arrow Connector 16"/>
          <p:cNvCxnSpPr>
            <a:stCxn id="4" idx="3"/>
            <a:endCxn id="9" idx="1"/>
          </p:cNvCxnSpPr>
          <p:nvPr/>
        </p:nvCxnSpPr>
        <p:spPr>
          <a:xfrm>
            <a:off x="3100034" y="2249542"/>
            <a:ext cx="2308306" cy="306658"/>
          </a:xfrm>
          <a:prstGeom prst="straightConnector1">
            <a:avLst/>
          </a:prstGeom>
          <a:noFill/>
          <a:ln w="25400" cap="flat" cmpd="sng" algn="ctr">
            <a:solidFill>
              <a:srgbClr val="46454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" name="Straight Arrow Connector 18"/>
          <p:cNvCxnSpPr>
            <a:stCxn id="5" idx="3"/>
            <a:endCxn id="10" idx="1"/>
          </p:cNvCxnSpPr>
          <p:nvPr/>
        </p:nvCxnSpPr>
        <p:spPr>
          <a:xfrm>
            <a:off x="3100034" y="2792341"/>
            <a:ext cx="2315740" cy="662854"/>
          </a:xfrm>
          <a:prstGeom prst="straightConnector1">
            <a:avLst/>
          </a:prstGeom>
          <a:noFill/>
          <a:ln w="25400" cap="flat" cmpd="sng" algn="ctr">
            <a:solidFill>
              <a:srgbClr val="46454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" name="Straight Arrow Connector 20"/>
          <p:cNvCxnSpPr>
            <a:stCxn id="6" idx="3"/>
            <a:endCxn id="9" idx="1"/>
          </p:cNvCxnSpPr>
          <p:nvPr/>
        </p:nvCxnSpPr>
        <p:spPr>
          <a:xfrm flipV="1">
            <a:off x="3113048" y="2556200"/>
            <a:ext cx="2295292" cy="866128"/>
          </a:xfrm>
          <a:prstGeom prst="straightConnector1">
            <a:avLst/>
          </a:prstGeom>
          <a:noFill/>
          <a:ln w="25400" cap="flat" cmpd="sng" algn="ctr">
            <a:solidFill>
              <a:srgbClr val="46454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" name="Straight Arrow Connector 22"/>
          <p:cNvCxnSpPr/>
          <p:nvPr/>
        </p:nvCxnSpPr>
        <p:spPr>
          <a:xfrm flipV="1">
            <a:off x="7028983" y="2207260"/>
            <a:ext cx="2588680" cy="301903"/>
          </a:xfrm>
          <a:prstGeom prst="straightConnector1">
            <a:avLst/>
          </a:prstGeom>
          <a:noFill/>
          <a:ln w="25400" cap="flat" cmpd="sng" algn="ctr">
            <a:solidFill>
              <a:srgbClr val="46454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" name="Straight Arrow Connector 24"/>
          <p:cNvCxnSpPr>
            <a:stCxn id="10" idx="3"/>
            <a:endCxn id="7" idx="2"/>
          </p:cNvCxnSpPr>
          <p:nvPr/>
        </p:nvCxnSpPr>
        <p:spPr>
          <a:xfrm>
            <a:off x="7021549" y="3455195"/>
            <a:ext cx="2566378" cy="617347"/>
          </a:xfrm>
          <a:prstGeom prst="straightConnector1">
            <a:avLst/>
          </a:prstGeom>
          <a:noFill/>
          <a:ln w="25400" cap="flat" cmpd="sng" algn="ctr">
            <a:solidFill>
              <a:srgbClr val="46454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Rectangle 40"/>
          <p:cNvSpPr/>
          <p:nvPr/>
        </p:nvSpPr>
        <p:spPr>
          <a:xfrm>
            <a:off x="1507273" y="3795395"/>
            <a:ext cx="1605775" cy="408262"/>
          </a:xfrm>
          <a:prstGeom prst="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con</a:t>
            </a:r>
            <a:r>
              <a:rPr kumimoji="0" lang="ru-RU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4</a:t>
            </a: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.Open()</a:t>
            </a:r>
          </a:p>
        </p:txBody>
      </p:sp>
      <p:cxnSp>
        <p:nvCxnSpPr>
          <p:cNvPr id="20" name="Straight Arrow Connector 41"/>
          <p:cNvCxnSpPr>
            <a:endCxn id="24" idx="2"/>
          </p:cNvCxnSpPr>
          <p:nvPr/>
        </p:nvCxnSpPr>
        <p:spPr>
          <a:xfrm flipV="1">
            <a:off x="7028983" y="2402871"/>
            <a:ext cx="2588680" cy="259368"/>
          </a:xfrm>
          <a:prstGeom prst="straightConnector1">
            <a:avLst/>
          </a:prstGeom>
          <a:noFill/>
          <a:ln w="25400" cap="flat" cmpd="sng" algn="ctr">
            <a:solidFill>
              <a:srgbClr val="46454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Rectangle 42"/>
          <p:cNvSpPr/>
          <p:nvPr/>
        </p:nvSpPr>
        <p:spPr>
          <a:xfrm>
            <a:off x="895814" y="5848098"/>
            <a:ext cx="80809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89"/>
            <a:r>
              <a:rPr lang="en-US" sz="1600" dirty="0">
                <a:solidFill>
                  <a:srgbClr val="464547"/>
                </a:solidFill>
                <a:latin typeface="Trebuchet MS"/>
              </a:rPr>
              <a:t>Data Source=(local);Initial Catalog=</a:t>
            </a:r>
            <a:r>
              <a:rPr lang="en-US" sz="1600" b="1" dirty="0" err="1">
                <a:solidFill>
                  <a:srgbClr val="FF0000"/>
                </a:solidFill>
                <a:latin typeface="Trebuchet MS"/>
              </a:rPr>
              <a:t>SqlDemoDB</a:t>
            </a:r>
            <a:r>
              <a:rPr lang="en-US" sz="1600" dirty="0" err="1">
                <a:solidFill>
                  <a:srgbClr val="464547"/>
                </a:solidFill>
                <a:latin typeface="Trebuchet MS"/>
              </a:rPr>
              <a:t>;Integrated</a:t>
            </a:r>
            <a:r>
              <a:rPr lang="en-US" sz="1600" dirty="0">
                <a:solidFill>
                  <a:srgbClr val="464547"/>
                </a:solidFill>
                <a:latin typeface="Trebuchet MS"/>
              </a:rPr>
              <a:t> Security=True</a:t>
            </a:r>
          </a:p>
        </p:txBody>
      </p:sp>
      <p:cxnSp>
        <p:nvCxnSpPr>
          <p:cNvPr id="22" name="Straight Arrow Connector 43"/>
          <p:cNvCxnSpPr>
            <a:stCxn id="19" idx="3"/>
            <a:endCxn id="9" idx="1"/>
          </p:cNvCxnSpPr>
          <p:nvPr/>
        </p:nvCxnSpPr>
        <p:spPr>
          <a:xfrm flipV="1">
            <a:off x="3113048" y="2556200"/>
            <a:ext cx="2295292" cy="1443326"/>
          </a:xfrm>
          <a:prstGeom prst="straightConnector1">
            <a:avLst/>
          </a:prstGeom>
          <a:noFill/>
          <a:ln w="25400" cap="flat" cmpd="sng" algn="ctr">
            <a:solidFill>
              <a:srgbClr val="46454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Straight Connector 47"/>
          <p:cNvCxnSpPr/>
          <p:nvPr/>
        </p:nvCxnSpPr>
        <p:spPr>
          <a:xfrm>
            <a:off x="691763" y="4833688"/>
            <a:ext cx="8682171" cy="13051"/>
          </a:xfrm>
          <a:prstGeom prst="line">
            <a:avLst/>
          </a:prstGeom>
          <a:noFill/>
          <a:ln w="25400" cap="flat" cmpd="sng" algn="ctr">
            <a:solidFill>
              <a:srgbClr val="46454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4" name="Can 50"/>
          <p:cNvSpPr/>
          <p:nvPr/>
        </p:nvSpPr>
        <p:spPr>
          <a:xfrm>
            <a:off x="9617663" y="1862036"/>
            <a:ext cx="1803713" cy="1081669"/>
          </a:xfrm>
          <a:prstGeom prst="can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SqlDemoDB</a:t>
            </a:r>
            <a:endParaRPr kumimoji="0" lang="en-US" sz="1867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5" name="Rectangle 56"/>
          <p:cNvSpPr/>
          <p:nvPr/>
        </p:nvSpPr>
        <p:spPr>
          <a:xfrm>
            <a:off x="3558372" y="1487651"/>
            <a:ext cx="14622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189"/>
            <a:r>
              <a:rPr lang="en-US" sz="1600" dirty="0">
                <a:solidFill>
                  <a:srgbClr val="464547"/>
                </a:solidFill>
                <a:latin typeface="Trebuchet MS"/>
              </a:rPr>
              <a:t>Virtual</a:t>
            </a:r>
          </a:p>
          <a:p>
            <a:pPr algn="ctr" defTabSz="457189"/>
            <a:r>
              <a:rPr lang="en-US" sz="1600" dirty="0">
                <a:solidFill>
                  <a:srgbClr val="464547"/>
                </a:solidFill>
                <a:latin typeface="Trebuchet MS"/>
              </a:rPr>
              <a:t>connections</a:t>
            </a:r>
          </a:p>
        </p:txBody>
      </p:sp>
      <p:sp>
        <p:nvSpPr>
          <p:cNvPr id="26" name="Rectangle 58"/>
          <p:cNvSpPr/>
          <p:nvPr/>
        </p:nvSpPr>
        <p:spPr>
          <a:xfrm>
            <a:off x="7889061" y="1503011"/>
            <a:ext cx="12811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189"/>
            <a:r>
              <a:rPr lang="en-US" sz="1600" dirty="0">
                <a:solidFill>
                  <a:srgbClr val="464547"/>
                </a:solidFill>
                <a:latin typeface="Trebuchet MS"/>
              </a:rPr>
              <a:t>Physical</a:t>
            </a:r>
          </a:p>
          <a:p>
            <a:pPr algn="ctr" defTabSz="457189"/>
            <a:r>
              <a:rPr lang="en-US" sz="1600" dirty="0">
                <a:solidFill>
                  <a:srgbClr val="464547"/>
                </a:solidFill>
                <a:latin typeface="Trebuchet MS"/>
              </a:rPr>
              <a:t>connections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3358100" y="6355769"/>
            <a:ext cx="8664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learn.microsoft.com/en-us/dotnet/framework/data/adonet/connection-pooling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398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50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6" grpId="0" animBg="1"/>
      <p:bldP spid="9" grpId="0" animBg="1"/>
      <p:bldP spid="10" grpId="0" animBg="1"/>
      <p:bldP spid="11" grpId="0"/>
      <p:bldP spid="12" grpId="0"/>
      <p:bldP spid="13" grpId="0"/>
      <p:bldP spid="19" grpId="0" animBg="1"/>
      <p:bldP spid="21" grpId="0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соединениями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825625"/>
            <a:ext cx="7303936" cy="4351338"/>
          </a:xfrm>
        </p:spPr>
        <p:txBody>
          <a:bodyPr/>
          <a:lstStyle/>
          <a:p>
            <a:r>
              <a:rPr lang="ru-RU" dirty="0" smtClean="0"/>
              <a:t>Удерживать открытым соединение только минимально необходимое время</a:t>
            </a:r>
          </a:p>
          <a:p>
            <a:r>
              <a:rPr lang="ru-RU" dirty="0" smtClean="0"/>
              <a:t>Всегда явно закрывать (</a:t>
            </a:r>
            <a:r>
              <a:rPr lang="en-US" dirty="0" smtClean="0"/>
              <a:t>Close() </a:t>
            </a:r>
            <a:r>
              <a:rPr lang="ru-RU" dirty="0" smtClean="0"/>
              <a:t>или </a:t>
            </a:r>
            <a:r>
              <a:rPr lang="en-US" dirty="0" smtClean="0"/>
              <a:t>Dispose()) </a:t>
            </a:r>
            <a:r>
              <a:rPr lang="ru-RU" dirty="0" smtClean="0"/>
              <a:t>объекты:</a:t>
            </a:r>
          </a:p>
          <a:p>
            <a:pPr lvl="1"/>
            <a:r>
              <a:rPr lang="en-US" dirty="0" smtClean="0"/>
              <a:t>Connection</a:t>
            </a:r>
          </a:p>
          <a:p>
            <a:pPr lvl="1"/>
            <a:r>
              <a:rPr lang="en-US" dirty="0" err="1" smtClean="0"/>
              <a:t>DataReader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8619061" y="2246968"/>
            <a:ext cx="282237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457189"/>
            <a:r>
              <a:rPr lang="en-US" sz="5400" b="1" dirty="0" smtClean="0">
                <a:ln w="12700" cmpd="sng">
                  <a:solidFill>
                    <a:srgbClr val="A3C644"/>
                  </a:solidFill>
                  <a:prstDash val="solid"/>
                </a:ln>
                <a:gradFill>
                  <a:gsLst>
                    <a:gs pos="0">
                      <a:srgbClr val="A3C644"/>
                    </a:gs>
                    <a:gs pos="4000">
                      <a:srgbClr val="A3C644">
                        <a:lumMod val="60000"/>
                        <a:lumOff val="40000"/>
                      </a:srgbClr>
                    </a:gs>
                    <a:gs pos="87000">
                      <a:srgbClr val="A3C644">
                        <a:lumMod val="20000"/>
                        <a:lumOff val="80000"/>
                      </a:srgbClr>
                    </a:gs>
                  </a:gsLst>
                  <a:lin ang="5400000"/>
                </a:gradFill>
                <a:latin typeface="Trebuchet MS"/>
              </a:rPr>
              <a:t>Best </a:t>
            </a:r>
          </a:p>
          <a:p>
            <a:pPr algn="ctr" defTabSz="457189"/>
            <a:r>
              <a:rPr lang="en-US" sz="5400" b="1" dirty="0" smtClean="0">
                <a:ln w="12700" cmpd="sng">
                  <a:solidFill>
                    <a:srgbClr val="A3C644"/>
                  </a:solidFill>
                  <a:prstDash val="solid"/>
                </a:ln>
                <a:gradFill>
                  <a:gsLst>
                    <a:gs pos="0">
                      <a:srgbClr val="A3C644"/>
                    </a:gs>
                    <a:gs pos="4000">
                      <a:srgbClr val="A3C644">
                        <a:lumMod val="60000"/>
                        <a:lumOff val="40000"/>
                      </a:srgbClr>
                    </a:gs>
                    <a:gs pos="87000">
                      <a:srgbClr val="A3C644">
                        <a:lumMod val="20000"/>
                        <a:lumOff val="80000"/>
                      </a:srgbClr>
                    </a:gs>
                  </a:gsLst>
                  <a:lin ang="5400000"/>
                </a:gradFill>
                <a:latin typeface="Trebuchet MS"/>
              </a:rPr>
              <a:t>Practice</a:t>
            </a:r>
            <a:endParaRPr lang="en-US" sz="5400" b="1" dirty="0">
              <a:ln w="12700" cmpd="sng">
                <a:solidFill>
                  <a:srgbClr val="A3C644"/>
                </a:solidFill>
                <a:prstDash val="solid"/>
              </a:ln>
              <a:gradFill>
                <a:gsLst>
                  <a:gs pos="0">
                    <a:srgbClr val="A3C644"/>
                  </a:gs>
                  <a:gs pos="4000">
                    <a:srgbClr val="A3C644">
                      <a:lumMod val="60000"/>
                      <a:lumOff val="40000"/>
                    </a:srgbClr>
                  </a:gs>
                  <a:gs pos="87000">
                    <a:srgbClr val="A3C644">
                      <a:lumMod val="20000"/>
                      <a:lumOff val="80000"/>
                    </a:srgbClr>
                  </a:gs>
                </a:gsLst>
                <a:lin ang="5400000"/>
              </a:gra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4622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821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команды</a:t>
            </a:r>
            <a:endParaRPr lang="ru-RU" dirty="0"/>
          </a:p>
        </p:txBody>
      </p:sp>
      <p:sp>
        <p:nvSpPr>
          <p:cNvPr id="3" name="Rectangle 3"/>
          <p:cNvSpPr/>
          <p:nvPr/>
        </p:nvSpPr>
        <p:spPr>
          <a:xfrm>
            <a:off x="731109" y="2293422"/>
            <a:ext cx="7750867" cy="13849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using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IDbConnection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connection =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SqlConnection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ConnectionString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connection.Open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command =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connection.CreateCommand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Rectangle 4"/>
          <p:cNvSpPr/>
          <p:nvPr/>
        </p:nvSpPr>
        <p:spPr>
          <a:xfrm>
            <a:off x="3589923" y="4442639"/>
            <a:ext cx="7750867" cy="160043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using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IDbConnection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connection =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SqlConnection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ConnectionString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connection.Open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IDbCommand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command =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SqlCommand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command.Connection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connection;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73293" y="1506022"/>
            <a:ext cx="409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Команда всегда связана с соединением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6644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свойства команды</a:t>
            </a:r>
            <a:endParaRPr lang="ru-RU" dirty="0"/>
          </a:p>
        </p:txBody>
      </p:sp>
      <p:pic>
        <p:nvPicPr>
          <p:cNvPr id="3" name="Content Placeholder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94" t="10746"/>
          <a:stretch/>
        </p:blipFill>
        <p:spPr>
          <a:xfrm>
            <a:off x="9231134" y="2346235"/>
            <a:ext cx="2323097" cy="367313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48699" y="2346235"/>
            <a:ext cx="8039380" cy="30469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using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IDbConnection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connection =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SqlConnection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ConnectionString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connection.Open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command =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connection.CreateCommand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command.CommandText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"select count(*) from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Northwind.Customers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command.CommandType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CommandType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.Text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customersCount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command.ExecuteScalar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.WriteLine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customersCount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4781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команд</a:t>
            </a:r>
            <a:endParaRPr lang="ru-RU" dirty="0"/>
          </a:p>
        </p:txBody>
      </p:sp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9545739"/>
              </p:ext>
            </p:extLst>
          </p:nvPr>
        </p:nvGraphicFramePr>
        <p:xfrm>
          <a:off x="728045" y="1972821"/>
          <a:ext cx="11115907" cy="3749040"/>
        </p:xfrm>
        <a:graphic>
          <a:graphicData uri="http://schemas.openxmlformats.org/drawingml/2006/table">
            <a:tbl>
              <a:tblPr firstRow="1" bandRow="1"/>
              <a:tblGrid>
                <a:gridCol w="2779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5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Тип команды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Пример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Text (default)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command1.CommandText = "SELECT * FROM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Northwind.Products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";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command1.CommandType =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CommandType.Text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command2.CommandText = "exec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sp_helpdb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";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command2.CommandType =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CommandType.Text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StoredProcedure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nsolas"/>
                        </a:rPr>
                        <a:t>command3.CommandText = "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nsolas"/>
                        </a:rPr>
                        <a:t>sp_helpdb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nsolas"/>
                        </a:rPr>
                        <a:t>";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nsolas"/>
                        </a:rPr>
                        <a:t>command3.CommandType =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nsolas"/>
                        </a:rPr>
                        <a:t>CommandType.StoredProcedure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nsolas"/>
                        </a:rPr>
                        <a:t>;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TableDirect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solidFill>
                            <a:schemeClr val="tx1"/>
                          </a:solidFill>
                        </a:rPr>
                        <a:t>Только в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.NET Framework Data Provider for OLE DB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command.CommandText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= 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Northwind.Customers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br>
                        <a:rPr lang="en-US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command.CommandType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= 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CommandType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.TableDirect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971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5492826"/>
              </p:ext>
            </p:extLst>
          </p:nvPr>
        </p:nvGraphicFramePr>
        <p:xfrm>
          <a:off x="838200" y="1690688"/>
          <a:ext cx="10847230" cy="4724400"/>
        </p:xfrm>
        <a:graphic>
          <a:graphicData uri="http://schemas.openxmlformats.org/drawingml/2006/table">
            <a:tbl>
              <a:tblPr firstRow="1" bandRow="1"/>
              <a:tblGrid>
                <a:gridCol w="1921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5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2400" b="1" kern="1200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+mn-cs"/>
                        </a:rPr>
                        <a:t>Тип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2400" b="1" kern="1200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+mn-cs"/>
                        </a:rPr>
                        <a:t>Пример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2000" dirty="0" smtClean="0"/>
                        <a:t>Row set</a:t>
                      </a:r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command.CommandText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 = 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"SELECT </a:t>
                      </a: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CompanyName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 FROM </a:t>
                      </a: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Northwind.Customers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"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SqlDataReader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 reader = </a:t>
                      </a: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command.ExecuteReader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();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2000" dirty="0" smtClean="0"/>
                        <a:t>Single value</a:t>
                      </a:r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command.CommandText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 = 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"SELECT count(*) FROM </a:t>
                      </a: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Northwind.Customers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"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 count = (</a:t>
                      </a: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command.ExecuteScalar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();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2000" dirty="0" smtClean="0"/>
                        <a:t>No result</a:t>
                      </a:r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command.CommandText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 = 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"UPDATE </a:t>
                      </a: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Northwind.Products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 SET </a:t>
                      </a: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UnitPrice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UnitPrice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 - 0.0002"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 affected = </a:t>
                      </a: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command.ExecuteNonQuery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();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2000" dirty="0" smtClean="0"/>
                        <a:t>Xml</a:t>
                      </a:r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command.CommandText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= 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"SELECT * FROM </a:t>
                      </a:r>
                      <a:r>
                        <a:rPr lang="en-US" sz="1600" dirty="0" err="1" smtClean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Northwind.Customers</a:t>
                      </a:r>
                      <a:r>
                        <a:rPr lang="en-US" sz="1600" dirty="0" smtClean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FOR XML AUTO, ROOT('Customers')"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rgbClr val="2B91A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XmlReader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xmlReader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= 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command.ExecuteXmlReader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Общее понимание и схема </a:t>
            </a:r>
            <a:r>
              <a:rPr lang="en-US" dirty="0" smtClean="0"/>
              <a:t>Connected mode</a:t>
            </a:r>
          </a:p>
          <a:p>
            <a:r>
              <a:rPr lang="ru-RU" dirty="0" smtClean="0"/>
              <a:t>Отдельные элементы (и классы)</a:t>
            </a:r>
          </a:p>
          <a:p>
            <a:pPr lvl="1"/>
            <a:r>
              <a:rPr lang="ru-RU" dirty="0" smtClean="0"/>
              <a:t>Соединение</a:t>
            </a:r>
          </a:p>
          <a:p>
            <a:pPr lvl="1"/>
            <a:r>
              <a:rPr lang="ru-RU" dirty="0" smtClean="0"/>
              <a:t>Команда</a:t>
            </a:r>
          </a:p>
          <a:p>
            <a:pPr lvl="1"/>
            <a:r>
              <a:rPr lang="ru-RU" dirty="0" smtClean="0"/>
              <a:t>Чтение (</a:t>
            </a:r>
            <a:r>
              <a:rPr lang="en-US" dirty="0" err="1" smtClean="0"/>
              <a:t>DataReader</a:t>
            </a:r>
            <a:r>
              <a:rPr lang="ru-RU" dirty="0" smtClean="0"/>
              <a:t>)</a:t>
            </a:r>
          </a:p>
          <a:p>
            <a:r>
              <a:rPr lang="ru-RU" dirty="0" smtClean="0"/>
              <a:t>Основы работы с транзакциями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57" y="1825625"/>
            <a:ext cx="2487384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7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Параметризованные запросы. </a:t>
            </a:r>
            <a:r>
              <a:rPr lang="ru-RU" dirty="0" err="1" smtClean="0"/>
              <a:t>Иньекции</a:t>
            </a:r>
            <a:endParaRPr lang="ru-RU" dirty="0"/>
          </a:p>
        </p:txBody>
      </p:sp>
      <p:grpSp>
        <p:nvGrpSpPr>
          <p:cNvPr id="3" name="Group 2"/>
          <p:cNvGrpSpPr/>
          <p:nvPr/>
        </p:nvGrpSpPr>
        <p:grpSpPr>
          <a:xfrm>
            <a:off x="838200" y="2817469"/>
            <a:ext cx="3069020" cy="1436356"/>
            <a:chOff x="935421" y="1933902"/>
            <a:chExt cx="3069020" cy="1723697"/>
          </a:xfrm>
        </p:grpSpPr>
        <p:sp>
          <p:nvSpPr>
            <p:cNvPr id="4" name="Rectangle 3"/>
            <p:cNvSpPr/>
            <p:nvPr/>
          </p:nvSpPr>
          <p:spPr>
            <a:xfrm>
              <a:off x="935421" y="1933902"/>
              <a:ext cx="3069020" cy="1723697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CCCCC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818290" y="2333297"/>
              <a:ext cx="1965434" cy="336331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CCCCC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mihail_romanov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818290" y="2912842"/>
              <a:ext cx="1965434" cy="336331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CCCCC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123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68867" y="2333297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</a:rPr>
                <a:t>Login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08796" y="2948897"/>
              <a:ext cx="778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</a:rPr>
                <a:t>Password</a:t>
              </a:r>
            </a:p>
          </p:txBody>
        </p:sp>
      </p:grp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38200" y="1901591"/>
            <a:ext cx="10844635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.Format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"select top 1 * from </a:t>
            </a:r>
            <a:r>
              <a:rPr lang="en-US" altLang="en-US" sz="16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dbo.Users</a:t>
            </a:r>
            <a:r>
              <a:rPr lang="en-US" altLang="en-US" sz="16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where Login = '</a:t>
            </a:r>
            <a:r>
              <a:rPr lang="en-US" altLang="en-US" sz="1600" dirty="0" smtClean="0">
                <a:solidFill>
                  <a:srgbClr val="3CB37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{0}</a:t>
            </a:r>
            <a:r>
              <a:rPr lang="en-US" altLang="en-US" sz="16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 and Password = '</a:t>
            </a:r>
            <a:r>
              <a:rPr lang="en-US" altLang="en-US" sz="1600" dirty="0" smtClean="0">
                <a:solidFill>
                  <a:srgbClr val="3CB37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{1}</a:t>
            </a:r>
            <a:r>
              <a:rPr lang="en-US" altLang="en-US" sz="16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'"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login, password);</a:t>
            </a:r>
            <a:endParaRPr lang="en-US" altLang="en-US" sz="2400" dirty="0" smtClean="0">
              <a:solidFill>
                <a:srgbClr val="464547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69372" y="2967251"/>
            <a:ext cx="66431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89"/>
            <a:r>
              <a:rPr lang="en-US" sz="1867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67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  <a:r>
              <a:rPr lang="en-US" sz="1867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867" dirty="0">
                <a:solidFill>
                  <a:prstClr val="black"/>
                </a:solidFill>
                <a:latin typeface="Consolas" panose="020B0609020204030204" pitchFamily="49" charset="0"/>
              </a:rPr>
              <a:t> 1 </a:t>
            </a:r>
            <a:r>
              <a:rPr lang="en-US" sz="1867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67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  <a:r>
              <a:rPr lang="en-US" sz="1867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67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  <a:r>
              <a:rPr lang="en-US" sz="1867" dirty="0" err="1">
                <a:solidFill>
                  <a:prstClr val="black"/>
                </a:solidFill>
                <a:latin typeface="Consolas" panose="020B0609020204030204" pitchFamily="49" charset="0"/>
              </a:rPr>
              <a:t>dbo</a:t>
            </a:r>
            <a:r>
              <a:rPr lang="en-US" sz="1867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67" dirty="0" err="1">
                <a:solidFill>
                  <a:prstClr val="black"/>
                </a:solidFill>
                <a:latin typeface="Consolas" panose="020B0609020204030204" pitchFamily="49" charset="0"/>
              </a:rPr>
              <a:t>Users</a:t>
            </a:r>
            <a:r>
              <a:rPr lang="en-US" sz="1867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</a:p>
          <a:p>
            <a:pPr defTabSz="457189"/>
            <a:r>
              <a:rPr lang="en-US" sz="1867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67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  <a:r>
              <a:rPr lang="en-US" sz="1867" dirty="0">
                <a:solidFill>
                  <a:srgbClr val="0000FF"/>
                </a:solidFill>
                <a:latin typeface="Consolas" panose="020B0609020204030204" pitchFamily="49" charset="0"/>
              </a:rPr>
              <a:t>Login</a:t>
            </a:r>
            <a:r>
              <a:rPr lang="en-US" sz="1867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  <a:r>
              <a:rPr lang="en-US" sz="1867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67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  <a:r>
              <a:rPr lang="en-US" sz="1867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67" dirty="0" err="1">
                <a:solidFill>
                  <a:srgbClr val="FF0000"/>
                </a:solidFill>
                <a:latin typeface="Consolas" panose="020B0609020204030204" pitchFamily="49" charset="0"/>
              </a:rPr>
              <a:t>mihail_romanov</a:t>
            </a:r>
            <a:r>
              <a:rPr lang="en-US" sz="1867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67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  <a:r>
              <a:rPr lang="en-US" sz="1867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67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  <a:r>
              <a:rPr lang="en-US" sz="1867" dirty="0">
                <a:solidFill>
                  <a:srgbClr val="0000FF"/>
                </a:solidFill>
                <a:latin typeface="Consolas" panose="020B0609020204030204" pitchFamily="49" charset="0"/>
              </a:rPr>
              <a:t>Password</a:t>
            </a:r>
            <a:r>
              <a:rPr lang="en-US" sz="1867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  <a:r>
              <a:rPr lang="en-US" sz="1867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67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  <a:r>
              <a:rPr lang="en-US" sz="1867" dirty="0">
                <a:solidFill>
                  <a:srgbClr val="FF0000"/>
                </a:solidFill>
                <a:latin typeface="Consolas" panose="020B0609020204030204" pitchFamily="49" charset="0"/>
              </a:rPr>
              <a:t>'123</a:t>
            </a:r>
            <a:r>
              <a:rPr lang="en-US" sz="1867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US" sz="1867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38200" y="4604228"/>
            <a:ext cx="3069020" cy="1436356"/>
            <a:chOff x="935421" y="1933902"/>
            <a:chExt cx="3069020" cy="1723697"/>
          </a:xfrm>
        </p:grpSpPr>
        <p:sp>
          <p:nvSpPr>
            <p:cNvPr id="12" name="Rectangle 11"/>
            <p:cNvSpPr/>
            <p:nvPr/>
          </p:nvSpPr>
          <p:spPr>
            <a:xfrm>
              <a:off x="935421" y="1933902"/>
              <a:ext cx="3069020" cy="1723697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CCCCC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18290" y="2333297"/>
              <a:ext cx="1965434" cy="336331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CCCCC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' OR 1 = 1 /*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18290" y="2912842"/>
              <a:ext cx="1965434" cy="336331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CCCCC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*/ --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68867" y="2333297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</a:rPr>
                <a:t>Login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08796" y="2948897"/>
              <a:ext cx="778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</a:rPr>
                <a:t>Password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569372" y="4704277"/>
            <a:ext cx="71497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89"/>
            <a:r>
              <a:rPr lang="en-US" sz="1867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67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  <a:r>
              <a:rPr lang="en-US" sz="1867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867" dirty="0">
                <a:solidFill>
                  <a:prstClr val="black"/>
                </a:solidFill>
                <a:latin typeface="Consolas" panose="020B0609020204030204" pitchFamily="49" charset="0"/>
              </a:rPr>
              <a:t> 1 </a:t>
            </a:r>
            <a:r>
              <a:rPr lang="en-US" sz="1867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67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  <a:r>
              <a:rPr lang="en-US" sz="1867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67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  <a:r>
              <a:rPr lang="en-US" sz="1867" dirty="0" err="1">
                <a:solidFill>
                  <a:prstClr val="black"/>
                </a:solidFill>
                <a:latin typeface="Consolas" panose="020B0609020204030204" pitchFamily="49" charset="0"/>
              </a:rPr>
              <a:t>dbo</a:t>
            </a:r>
            <a:r>
              <a:rPr lang="en-US" sz="1867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67" dirty="0" err="1">
                <a:solidFill>
                  <a:prstClr val="black"/>
                </a:solidFill>
                <a:latin typeface="Consolas" panose="020B0609020204030204" pitchFamily="49" charset="0"/>
              </a:rPr>
              <a:t>Users</a:t>
            </a:r>
            <a:r>
              <a:rPr lang="en-US" sz="1867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</a:p>
          <a:p>
            <a:pPr defTabSz="457189"/>
            <a:r>
              <a:rPr lang="en-US" sz="1867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67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  <a:r>
              <a:rPr lang="en-US" sz="1867" dirty="0">
                <a:solidFill>
                  <a:srgbClr val="0000FF"/>
                </a:solidFill>
                <a:latin typeface="Consolas" panose="020B0609020204030204" pitchFamily="49" charset="0"/>
              </a:rPr>
              <a:t>Login</a:t>
            </a:r>
            <a:r>
              <a:rPr lang="en-US" sz="1867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  <a:r>
              <a:rPr lang="en-US" sz="1867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67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  <a:r>
              <a:rPr lang="en-US" sz="1867" dirty="0">
                <a:solidFill>
                  <a:srgbClr val="FF0000"/>
                </a:solidFill>
                <a:latin typeface="Consolas" panose="020B0609020204030204" pitchFamily="49" charset="0"/>
              </a:rPr>
              <a:t>''</a:t>
            </a:r>
            <a:r>
              <a:rPr lang="en-US" sz="186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67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867" dirty="0">
                <a:solidFill>
                  <a:prstClr val="black"/>
                </a:solidFill>
                <a:latin typeface="Consolas" panose="020B0609020204030204" pitchFamily="49" charset="0"/>
              </a:rPr>
              <a:t> 1 </a:t>
            </a:r>
            <a:r>
              <a:rPr lang="en-US" sz="1867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67" dirty="0">
                <a:solidFill>
                  <a:prstClr val="black"/>
                </a:solidFill>
                <a:latin typeface="Consolas" panose="020B0609020204030204" pitchFamily="49" charset="0"/>
              </a:rPr>
              <a:t> 1 </a:t>
            </a:r>
            <a:r>
              <a:rPr lang="en-US" sz="1867" dirty="0">
                <a:solidFill>
                  <a:srgbClr val="008000"/>
                </a:solidFill>
                <a:latin typeface="Consolas" panose="020B0609020204030204" pitchFamily="49" charset="0"/>
              </a:rPr>
              <a:t>/*' and Password = '123'*/</a:t>
            </a:r>
            <a:r>
              <a:rPr lang="en-US" sz="1867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67" dirty="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7644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команд</a:t>
            </a:r>
            <a:endParaRPr lang="ru-RU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959" y="2120882"/>
            <a:ext cx="4300584" cy="4020111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1854" y="1857270"/>
            <a:ext cx="5009705" cy="830997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command.CommandText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 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"SELECT count(*) FROM 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Northwind.Products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WHERE 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UnitPrice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&gt;= @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minPrice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3011" y="3090668"/>
            <a:ext cx="1691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en-US" sz="2000" dirty="0" err="1" smtClean="0">
                <a:solidFill>
                  <a:srgbClr val="464547"/>
                </a:solidFill>
                <a:latin typeface="Trebuchet MS"/>
              </a:rPr>
              <a:t>IDbCommand</a:t>
            </a:r>
            <a:endParaRPr lang="en-US" sz="2000" dirty="0">
              <a:solidFill>
                <a:srgbClr val="464547"/>
              </a:solidFill>
              <a:latin typeface="Trebuchet MS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05732" y="3570582"/>
            <a:ext cx="4259499" cy="1384995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minPrice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command.CreateParameter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minPrice.ParameterName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"@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minPrice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minPrice.DbType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DbType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.Decimal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minPrice.Value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 50;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command.Parameters.Add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minPrice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);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1854" y="5303518"/>
            <a:ext cx="166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en-US" sz="2000" dirty="0" err="1" smtClean="0">
                <a:solidFill>
                  <a:srgbClr val="464547"/>
                </a:solidFill>
                <a:latin typeface="Trebuchet MS"/>
              </a:rPr>
              <a:t>SqlCommand</a:t>
            </a:r>
            <a:endParaRPr lang="en-US" sz="2000" dirty="0">
              <a:solidFill>
                <a:srgbClr val="464547"/>
              </a:solidFill>
              <a:latin typeface="Trebuchet MS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05732" y="5837892"/>
            <a:ext cx="5153975" cy="307777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command.Parameters.AddWithValue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"@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minPrice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50m);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48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Вызовы хранимых процедур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660923" y="1690688"/>
            <a:ext cx="5112297" cy="4985980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command =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connection.CreateCommand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();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command.CommandText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"[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Northwind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].[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CustOrdersStatistic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]"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command.CommandType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CommandType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.StoredProcedure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command.Parameters.AddWithValue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"@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CustomerID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"BONAP"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all =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command.Parameters.Add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SqlParameter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{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ParameterName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"@All"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DbType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DbType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.Int32,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  Direction =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ParameterDirection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.Output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});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shipped =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command.Parameters.Add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SqlParameter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{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ParameterName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"@Shipped"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DbType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DbType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.Int32,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  Direction =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ParameterDirection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.Output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});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command.ExecuteNonQuery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();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Console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.WriteLine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3CB37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{0}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3CB37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{1}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all.Value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shipped.Value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09593" y="2407293"/>
            <a:ext cx="4432624" cy="1292662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CREATE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PROCEDURE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[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Northwind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]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[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CustOrdersStatistic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]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@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CustomerID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nchar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5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),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@Shipped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OUTPUT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@All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OUTPUT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AS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…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900848" y="2657113"/>
            <a:ext cx="3760075" cy="73317"/>
          </a:xfrm>
          <a:prstGeom prst="straightConnector1">
            <a:avLst/>
          </a:prstGeom>
          <a:noFill/>
          <a:ln w="25400" cap="flat" cmpd="sng" algn="ctr">
            <a:solidFill>
              <a:srgbClr val="46454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" name="Straight Arrow Connector 5"/>
          <p:cNvCxnSpPr/>
          <p:nvPr/>
        </p:nvCxnSpPr>
        <p:spPr>
          <a:xfrm>
            <a:off x="2825905" y="2909105"/>
            <a:ext cx="3923395" cy="575386"/>
          </a:xfrm>
          <a:prstGeom prst="straightConnector1">
            <a:avLst/>
          </a:prstGeom>
          <a:noFill/>
          <a:ln w="25400" cap="flat" cmpd="sng" algn="ctr">
            <a:solidFill>
              <a:srgbClr val="46454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" name="Straight Arrow Connector 6"/>
          <p:cNvCxnSpPr/>
          <p:nvPr/>
        </p:nvCxnSpPr>
        <p:spPr>
          <a:xfrm>
            <a:off x="2312268" y="3161354"/>
            <a:ext cx="4348655" cy="1757018"/>
          </a:xfrm>
          <a:prstGeom prst="straightConnector1">
            <a:avLst/>
          </a:prstGeom>
          <a:noFill/>
          <a:ln w="25400" cap="flat" cmpd="sng" algn="ctr">
            <a:solidFill>
              <a:srgbClr val="46454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71410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Чтение данных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DataReader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799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Чтение результата команды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611262" y="1825624"/>
            <a:ext cx="3156668" cy="4376393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В общем случае</a:t>
            </a:r>
          </a:p>
          <a:p>
            <a:pPr lvl="1"/>
            <a:r>
              <a:rPr lang="ru-RU" dirty="0" smtClean="0"/>
              <a:t>Параллельное </a:t>
            </a:r>
            <a:r>
              <a:rPr lang="ru-RU" dirty="0" smtClean="0"/>
              <a:t>чтение нескольких результатов возможно только из разных соединений</a:t>
            </a:r>
          </a:p>
          <a:p>
            <a:pPr lvl="1"/>
            <a:r>
              <a:rPr lang="ru-RU" dirty="0" smtClean="0"/>
              <a:t>Каждый </a:t>
            </a:r>
            <a:r>
              <a:rPr lang="en-US" dirty="0" smtClean="0"/>
              <a:t>Reader </a:t>
            </a:r>
            <a:r>
              <a:rPr lang="ru-RU" dirty="0" smtClean="0"/>
              <a:t>должен быть закрыть прежде выполнения следующей </a:t>
            </a:r>
            <a:r>
              <a:rPr lang="ru-RU" dirty="0" smtClean="0"/>
              <a:t>команды</a:t>
            </a:r>
            <a:endParaRPr lang="en-US" dirty="0" smtClean="0"/>
          </a:p>
          <a:p>
            <a:pPr lvl="1"/>
            <a:endParaRPr lang="ru-RU" dirty="0" smtClean="0"/>
          </a:p>
          <a:p>
            <a:r>
              <a:rPr lang="en-US" dirty="0" err="1" smtClean="0"/>
              <a:t>SqlClient</a:t>
            </a:r>
            <a:r>
              <a:rPr lang="en-US" dirty="0" smtClean="0"/>
              <a:t> </a:t>
            </a:r>
            <a:r>
              <a:rPr lang="ru-RU" dirty="0" smtClean="0"/>
              <a:t>поддерживает режим </a:t>
            </a:r>
            <a:r>
              <a:rPr lang="en-US" b="1" dirty="0" err="1" smtClean="0"/>
              <a:t>MultipleActiveResultSets</a:t>
            </a:r>
            <a:r>
              <a:rPr lang="ru-RU" dirty="0" smtClean="0"/>
              <a:t> (</a:t>
            </a:r>
            <a:r>
              <a:rPr lang="en-US" dirty="0" smtClean="0"/>
              <a:t>MARS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Позволяет параллельно делать запросы в одном подключении</a:t>
            </a:r>
          </a:p>
          <a:p>
            <a:pPr lvl="1"/>
            <a:r>
              <a:rPr lang="ru-RU" dirty="0" smtClean="0"/>
              <a:t>Задается в строке подключения</a:t>
            </a:r>
            <a:endParaRPr lang="ru-R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15527" y="1388814"/>
            <a:ext cx="7840608" cy="5262979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using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(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IDbConnection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connection = 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SqlConnection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ConnectionString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))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command = 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connection.CreateCommand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();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command.CommandText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 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"SELECT 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CompanyName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City, Region FROM 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Northwind.Customers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connection.Open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using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(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IDataReader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reader = 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command.ExecuteReader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())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{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while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(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reader.Read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())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  {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Console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.WriteLine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CB37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{0}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-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CB37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{1}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CB37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{2}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          reader[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CompanyName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],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          reader[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"City"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],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          reader[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"Region"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]);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  }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}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}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76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</a:t>
            </a:r>
            <a:r>
              <a:rPr lang="en-US" dirty="0" err="1" smtClean="0"/>
              <a:t>DataReader</a:t>
            </a:r>
            <a:endParaRPr lang="ru-RU" dirty="0"/>
          </a:p>
        </p:txBody>
      </p:sp>
      <p:graphicFrame>
        <p:nvGraphicFramePr>
          <p:cNvPr id="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4255639"/>
              </p:ext>
            </p:extLst>
          </p:nvPr>
        </p:nvGraphicFramePr>
        <p:xfrm>
          <a:off x="470209" y="1253331"/>
          <a:ext cx="1142814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3975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Чтение множественных наборов данных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46935" y="1521842"/>
            <a:ext cx="8632491" cy="5047536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command =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connection.CreateCommand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command.CommandText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"SELECT * 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+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"FROM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Northwind.Orders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+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"where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OrderID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 @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orderId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+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"SELECT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p.ProductName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ods.UnitPrice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ods.Quantity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+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"FROM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Northwind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.[Order Details]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ods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+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"LEFT JOIN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Northwind.Products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p ON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p.ProductID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ods.ProductID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+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"WHERE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ods.OrderID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 @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orderId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command.Parameters.AddWithValue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"@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orderId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10262);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using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(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reader =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command.ExecuteReader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())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reader.Read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Console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.WriteLine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CB37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{0}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(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CB37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{1}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reader[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OrderID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], reader[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OrderDate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]);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reader.NextResult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while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(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reader.Read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())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Console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.WriteLine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7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\t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CB37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{0}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-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CB37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{1}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reader[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ProductName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], reader[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UnitPrice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]);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}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635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Транзакции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321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транзакций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Локальные</a:t>
            </a:r>
          </a:p>
          <a:p>
            <a:pPr lvl="1"/>
            <a:r>
              <a:rPr lang="ru-RU" dirty="0" smtClean="0"/>
              <a:t>На стороне клиента </a:t>
            </a:r>
            <a:r>
              <a:rPr lang="en-US" dirty="0" err="1" smtClean="0"/>
              <a:t>IDbTransaction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 err="1" smtClean="0"/>
              <a:t>DbTransaction</a:t>
            </a:r>
            <a:endParaRPr lang="en-US" dirty="0"/>
          </a:p>
          <a:p>
            <a:pPr lvl="1"/>
            <a:r>
              <a:rPr lang="ru-RU" dirty="0" smtClean="0"/>
              <a:t>На стороне сервера </a:t>
            </a:r>
            <a:r>
              <a:rPr lang="en-US" dirty="0" smtClean="0"/>
              <a:t>On Server</a:t>
            </a:r>
            <a:r>
              <a:rPr lang="ru-RU" dirty="0" smtClean="0"/>
              <a:t> – явное использование </a:t>
            </a:r>
            <a:r>
              <a:rPr lang="en-US" dirty="0" smtClean="0"/>
              <a:t>BEGIN </a:t>
            </a:r>
            <a:r>
              <a:rPr lang="en-US" dirty="0"/>
              <a:t>TRANSACTION, COMMIT TRANSACTION, </a:t>
            </a:r>
            <a:r>
              <a:rPr lang="en-US" dirty="0" smtClean="0"/>
              <a:t>ROLLBACK TRANSACTION</a:t>
            </a:r>
            <a:endParaRPr lang="ru-RU" dirty="0" smtClean="0"/>
          </a:p>
          <a:p>
            <a:pPr lvl="1"/>
            <a:endParaRPr lang="ru-RU" dirty="0"/>
          </a:p>
          <a:p>
            <a:r>
              <a:rPr lang="ru-RU" dirty="0" smtClean="0"/>
              <a:t>Распределенные транзакции</a:t>
            </a:r>
          </a:p>
          <a:p>
            <a:pPr lvl="1"/>
            <a:r>
              <a:rPr lang="en-US" dirty="0" err="1"/>
              <a:t>System.Transactions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поддерживаются далеко не всеми провайдерами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185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err="1" smtClean="0"/>
              <a:t>DbTransaction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2769" y="1417779"/>
            <a:ext cx="8590813" cy="5262979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using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IDbConnection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connection =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SqlConnection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ConnectionString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connection.Open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using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transaction =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connection.BeginTransaction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{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command =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connection.CreateCommand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command.CommandText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"delete from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Northwind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.[Order Details] where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OrderID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@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orderId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command.CommandText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+= 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"delete from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Northwind.Orders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where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OrderID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@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orderId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orderIdParam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command.CreateParameter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orderIdParam.ParameterName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"@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orderId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orderIdParam.Value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orderId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command.Parameters.Add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orderIdParam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command.Transaction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transaction;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command.ExecuteNonQuery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transaction.Commit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}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9980402" y="1381520"/>
            <a:ext cx="1719347" cy="810810"/>
          </a:xfrm>
          <a:prstGeom prst="wedgeRoundRectCallout">
            <a:avLst>
              <a:gd name="adj1" fmla="val -481339"/>
              <a:gd name="adj2" fmla="val 29667"/>
              <a:gd name="adj3" fmla="val 16667"/>
            </a:avLst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Open connection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10028508" y="2408218"/>
            <a:ext cx="1719347" cy="810810"/>
          </a:xfrm>
          <a:prstGeom prst="wedgeRoundRectCallout">
            <a:avLst>
              <a:gd name="adj1" fmla="val -266868"/>
              <a:gd name="adj2" fmla="val -40321"/>
              <a:gd name="adj3" fmla="val 16667"/>
            </a:avLst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Start transaction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9442034" y="3973152"/>
            <a:ext cx="2209609" cy="906873"/>
          </a:xfrm>
          <a:prstGeom prst="wedgeRoundRectCallout">
            <a:avLst>
              <a:gd name="adj1" fmla="val -266075"/>
              <a:gd name="adj2" fmla="val 86457"/>
              <a:gd name="adj3" fmla="val 16667"/>
            </a:avLst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Specify transaction for command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9442034" y="5453287"/>
            <a:ext cx="2209609" cy="906873"/>
          </a:xfrm>
          <a:prstGeom prst="wedgeRoundRectCallout">
            <a:avLst>
              <a:gd name="adj1" fmla="val -327015"/>
              <a:gd name="adj2" fmla="val 23676"/>
              <a:gd name="adj3" fmla="val 16667"/>
            </a:avLst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Commit or Rollback transaction</a:t>
            </a:r>
          </a:p>
        </p:txBody>
      </p:sp>
    </p:spTree>
    <p:extLst>
      <p:ext uri="{BB962C8B-B14F-4D97-AF65-F5344CB8AC3E}">
        <p14:creationId xmlns:p14="http://schemas.microsoft.com/office/powerpoint/2010/main" val="104368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и схема работы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2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err="1"/>
              <a:t>System.Transactions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5171" y="2044736"/>
            <a:ext cx="7042312" cy="267765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using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transactionScope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TransactionScope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IDbConnection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connection =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SqlConnection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ConnectionString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connection.Open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.WriteLine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DeleteOrder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(connection,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orderId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IDbConnection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connection1 =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SqlConnection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(ConnectionString1);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connection1.Open();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.WriteLine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DeleteOrder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(connection1,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orderId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        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transactionScope.Complete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9973180" y="2044736"/>
            <a:ext cx="1719347" cy="810810"/>
          </a:xfrm>
          <a:prstGeom prst="wedgeRoundRectCallout">
            <a:avLst>
              <a:gd name="adj1" fmla="val -283260"/>
              <a:gd name="adj2" fmla="val -29023"/>
              <a:gd name="adj3" fmla="val 16667"/>
            </a:avLst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Create scope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9973180" y="3383564"/>
            <a:ext cx="1719347" cy="810810"/>
          </a:xfrm>
          <a:prstGeom prst="wedgeRoundRectCallout">
            <a:avLst>
              <a:gd name="adj1" fmla="val -226279"/>
              <a:gd name="adj2" fmla="val -110727"/>
              <a:gd name="adj3" fmla="val 16667"/>
            </a:avLst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Run script in </a:t>
            </a:r>
            <a:r>
              <a:rPr kumimoji="0" lang="en-US" sz="1867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first</a:t>
            </a: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connection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9973180" y="4316987"/>
            <a:ext cx="1719347" cy="810810"/>
          </a:xfrm>
          <a:prstGeom prst="wedgeRoundRectCallout">
            <a:avLst>
              <a:gd name="adj1" fmla="val -226279"/>
              <a:gd name="adj2" fmla="val -110727"/>
              <a:gd name="adj3" fmla="val 16667"/>
            </a:avLst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Run script in </a:t>
            </a:r>
            <a:r>
              <a:rPr kumimoji="0" lang="en-US" sz="1867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second</a:t>
            </a: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connection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8069735" y="5040121"/>
            <a:ext cx="1719347" cy="810810"/>
          </a:xfrm>
          <a:prstGeom prst="wedgeRoundRectCallout">
            <a:avLst>
              <a:gd name="adj1" fmla="val -295199"/>
              <a:gd name="adj2" fmla="val -130291"/>
              <a:gd name="adj3" fmla="val 16667"/>
            </a:avLst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Commit transaction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111931" y="5646611"/>
            <a:ext cx="1719347" cy="810810"/>
          </a:xfrm>
          <a:prstGeom prst="wedgeRoundRectCallout">
            <a:avLst>
              <a:gd name="adj1" fmla="val -297912"/>
              <a:gd name="adj2" fmla="val -177473"/>
              <a:gd name="adj3" fmla="val 16667"/>
            </a:avLst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Close scope</a:t>
            </a:r>
          </a:p>
        </p:txBody>
      </p:sp>
    </p:spTree>
    <p:extLst>
      <p:ext uri="{BB962C8B-B14F-4D97-AF65-F5344CB8AC3E}">
        <p14:creationId xmlns:p14="http://schemas.microsoft.com/office/powerpoint/2010/main" val="13407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IDbTransaction</a:t>
            </a:r>
            <a:r>
              <a:rPr lang="en-US" dirty="0"/>
              <a:t> vs </a:t>
            </a:r>
            <a:r>
              <a:rPr lang="en-US" dirty="0" err="1" smtClean="0"/>
              <a:t>System.Transactions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IDbTransaction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Поддержка транзакций в одном соединении</a:t>
            </a:r>
          </a:p>
          <a:p>
            <a:endParaRPr lang="ru-RU" dirty="0"/>
          </a:p>
          <a:p>
            <a:r>
              <a:rPr lang="ru-RU" dirty="0" smtClean="0"/>
              <a:t>Не требует дополнительно ПО</a:t>
            </a:r>
          </a:p>
          <a:p>
            <a:endParaRPr lang="ru-RU" dirty="0"/>
          </a:p>
          <a:p>
            <a:r>
              <a:rPr lang="ru-RU" dirty="0" smtClean="0"/>
              <a:t>Использует явные команды</a:t>
            </a:r>
          </a:p>
          <a:p>
            <a:pPr lvl="1"/>
            <a:r>
              <a:rPr lang="en-US" dirty="0" err="1"/>
              <a:t>BeginTransaction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Commit()</a:t>
            </a:r>
          </a:p>
          <a:p>
            <a:pPr lvl="1"/>
            <a:r>
              <a:rPr lang="en-US" dirty="0"/>
              <a:t>Rollback()</a:t>
            </a:r>
          </a:p>
          <a:p>
            <a:pPr lvl="1"/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System.Transactions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Поддерживает связанные транзакции</a:t>
            </a:r>
          </a:p>
          <a:p>
            <a:pPr lvl="1"/>
            <a:r>
              <a:rPr lang="ru-RU" dirty="0" smtClean="0"/>
              <a:t>Одна БД, но разные соединения</a:t>
            </a:r>
          </a:p>
          <a:p>
            <a:pPr lvl="1"/>
            <a:r>
              <a:rPr lang="ru-RU" dirty="0" smtClean="0"/>
              <a:t>Различные базы</a:t>
            </a:r>
            <a:r>
              <a:rPr lang="en-US" dirty="0" smtClean="0"/>
              <a:t>/</a:t>
            </a:r>
            <a:r>
              <a:rPr lang="ru-RU" dirty="0" smtClean="0"/>
              <a:t>сервера</a:t>
            </a:r>
          </a:p>
          <a:p>
            <a:pPr lvl="1"/>
            <a:r>
              <a:rPr lang="ru-RU" dirty="0" smtClean="0"/>
              <a:t>Различные сервисы: </a:t>
            </a:r>
            <a:r>
              <a:rPr lang="en-US" dirty="0"/>
              <a:t>DBMS, </a:t>
            </a:r>
            <a:r>
              <a:rPr lang="en-US" dirty="0" smtClean="0"/>
              <a:t>WCF</a:t>
            </a:r>
            <a:r>
              <a:rPr lang="ru-RU" dirty="0" smtClean="0"/>
              <a:t> (</a:t>
            </a:r>
            <a:r>
              <a:rPr lang="en-US" dirty="0" smtClean="0"/>
              <a:t>SOAP</a:t>
            </a:r>
            <a:r>
              <a:rPr lang="ru-RU" dirty="0" smtClean="0"/>
              <a:t>)</a:t>
            </a:r>
            <a:r>
              <a:rPr lang="en-US" dirty="0" smtClean="0"/>
              <a:t>, </a:t>
            </a:r>
            <a:r>
              <a:rPr lang="en-US" dirty="0"/>
              <a:t>MSMQ, </a:t>
            </a:r>
            <a:r>
              <a:rPr lang="en-US" dirty="0" smtClean="0"/>
              <a:t>…</a:t>
            </a:r>
          </a:p>
          <a:p>
            <a:pPr lvl="1"/>
            <a:endParaRPr lang="en-US" dirty="0"/>
          </a:p>
          <a:p>
            <a:r>
              <a:rPr lang="ru-RU" dirty="0" smtClean="0"/>
              <a:t>Требует наличия координатора - </a:t>
            </a:r>
            <a:r>
              <a:rPr lang="en-US" dirty="0"/>
              <a:t>Microsoft Distributed Transaction Coordinator (MSDTC)</a:t>
            </a:r>
          </a:p>
          <a:p>
            <a:endParaRPr lang="ru-RU" dirty="0" smtClean="0"/>
          </a:p>
          <a:p>
            <a:r>
              <a:rPr lang="ru-RU" dirty="0" smtClean="0"/>
              <a:t>Использует неявное открытие транзакции (текущий </a:t>
            </a:r>
            <a:r>
              <a:rPr lang="en-US" dirty="0" smtClean="0"/>
              <a:t>scope)</a:t>
            </a:r>
            <a:r>
              <a:rPr lang="ru-RU" dirty="0"/>
              <a:t> и только одну явную </a:t>
            </a:r>
            <a:r>
              <a:rPr lang="ru-RU" dirty="0" smtClean="0"/>
              <a:t>команду</a:t>
            </a:r>
          </a:p>
          <a:p>
            <a:pPr lvl="1"/>
            <a:r>
              <a:rPr lang="en-US" dirty="0"/>
              <a:t>Complete()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95430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Подведем итог…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6195" y="1690688"/>
            <a:ext cx="4997605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Connected model</a:t>
            </a:r>
          </a:p>
          <a:p>
            <a:pPr lvl="1"/>
            <a:r>
              <a:rPr lang="ru-RU" dirty="0" smtClean="0"/>
              <a:t>прямое взаимодействие с источниками данных</a:t>
            </a:r>
          </a:p>
          <a:p>
            <a:endParaRPr lang="ru-RU" dirty="0"/>
          </a:p>
          <a:p>
            <a:r>
              <a:rPr lang="ru-RU" dirty="0" smtClean="0"/>
              <a:t>Поддерживает</a:t>
            </a:r>
          </a:p>
          <a:p>
            <a:pPr lvl="1"/>
            <a:r>
              <a:rPr lang="ru-RU" dirty="0" smtClean="0"/>
              <a:t>чтение скалярных значений и наборов </a:t>
            </a:r>
          </a:p>
          <a:p>
            <a:pPr lvl="1"/>
            <a:r>
              <a:rPr lang="ru-RU" dirty="0" smtClean="0"/>
              <a:t>прочие команды (обновление, вставка, …)</a:t>
            </a:r>
          </a:p>
          <a:p>
            <a:pPr lvl="1"/>
            <a:endParaRPr lang="ru-RU" dirty="0"/>
          </a:p>
          <a:p>
            <a:r>
              <a:rPr lang="ru-RU" dirty="0" smtClean="0"/>
              <a:t>Работа </a:t>
            </a:r>
            <a:r>
              <a:rPr lang="ru-RU" smtClean="0"/>
              <a:t>с транзакциями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7" y="2018681"/>
            <a:ext cx="5529203" cy="36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4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схема работы</a:t>
            </a:r>
            <a:endParaRPr lang="ru-RU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3337622"/>
              </p:ext>
            </p:extLst>
          </p:nvPr>
        </p:nvGraphicFramePr>
        <p:xfrm>
          <a:off x="838200" y="20300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715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834CEC-1247-4816-9724-0178C4479C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C4834CEC-1247-4816-9724-0178C4479C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D0CE5C-AF9B-4CEB-AE9C-F32E5E8488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96D0CE5C-AF9B-4CEB-AE9C-F32E5E8488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4E422E8-0AD3-46F6-971A-1F5E84EC64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84E422E8-0AD3-46F6-971A-1F5E84EC64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49A77E1-3868-44DC-A1B2-49A0731273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949A77E1-3868-44DC-A1B2-49A0731273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C737B2C-2FEA-4740-95A4-3270D53A54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6C737B2C-2FEA-4740-95A4-3270D53A54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Компоненты </a:t>
            </a:r>
            <a:endParaRPr lang="ru-RU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64" y="1690688"/>
            <a:ext cx="8760650" cy="285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8869872" y="5198344"/>
            <a:ext cx="1905000" cy="82484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Connection</a:t>
            </a:r>
          </a:p>
          <a:p>
            <a:r>
              <a:rPr lang="en-US" sz="1400" dirty="0" smtClean="0"/>
              <a:t>Command</a:t>
            </a:r>
          </a:p>
          <a:p>
            <a:r>
              <a:rPr lang="en-US" sz="1400" dirty="0" err="1" smtClean="0"/>
              <a:t>DataReader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01502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Соединение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Connection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51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соединения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2087087" y="4611180"/>
            <a:ext cx="8610600" cy="160043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using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(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var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conn =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new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SqlConnection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"Data Source=(local);Initial Catalog=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AdventureWorksLT;Integrated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Security=True"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))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{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conn.Open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();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// ...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9391" y="1990765"/>
            <a:ext cx="8686800" cy="181588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var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conn =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new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SqlConnection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"Data Source=(local);Initial Catalog=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AdventureWorksLT;Integrated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Security=True"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);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conn.Open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();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// ...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conn.Close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7329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 соединения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1220936" y="2112239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A31515"/>
                </a:solidFill>
                <a:latin typeface="Consolas"/>
              </a:rPr>
              <a:t>Data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Source=(local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);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8026474" y="2112239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A31515"/>
                </a:solidFill>
                <a:latin typeface="Consolas"/>
              </a:rPr>
              <a:t>Integrated Security=True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800563" y="2112239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A31515"/>
                </a:solidFill>
                <a:latin typeface="Consolas"/>
              </a:rPr>
              <a:t>Initial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Catalog=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AdventureWorksLT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;</a:t>
            </a:r>
            <a:endParaRPr lang="en-US" sz="2400" dirty="0"/>
          </a:p>
        </p:txBody>
      </p:sp>
      <p:sp>
        <p:nvSpPr>
          <p:cNvPr id="6" name="Oval Callout 5"/>
          <p:cNvSpPr/>
          <p:nvPr/>
        </p:nvSpPr>
        <p:spPr>
          <a:xfrm>
            <a:off x="1220936" y="3339638"/>
            <a:ext cx="1374292" cy="588579"/>
          </a:xfrm>
          <a:prstGeom prst="wedgeEllipseCallout">
            <a:avLst>
              <a:gd name="adj1" fmla="val 57545"/>
              <a:gd name="adj2" fmla="val -20357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Server</a:t>
            </a:r>
            <a:endParaRPr lang="en-US" sz="1800" dirty="0"/>
          </a:p>
        </p:txBody>
      </p:sp>
      <p:sp>
        <p:nvSpPr>
          <p:cNvPr id="7" name="Oval Callout 6"/>
          <p:cNvSpPr/>
          <p:nvPr/>
        </p:nvSpPr>
        <p:spPr>
          <a:xfrm>
            <a:off x="2997185" y="4642921"/>
            <a:ext cx="1894294" cy="588579"/>
          </a:xfrm>
          <a:prstGeom prst="wedgeEllipseCallout">
            <a:avLst>
              <a:gd name="adj1" fmla="val 120944"/>
              <a:gd name="adj2" fmla="val -24285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Data Base</a:t>
            </a:r>
            <a:endParaRPr lang="en-US" sz="1800" dirty="0"/>
          </a:p>
        </p:txBody>
      </p:sp>
      <p:sp>
        <p:nvSpPr>
          <p:cNvPr id="8" name="Oval Callout 7"/>
          <p:cNvSpPr/>
          <p:nvPr/>
        </p:nvSpPr>
        <p:spPr>
          <a:xfrm>
            <a:off x="5687832" y="6030286"/>
            <a:ext cx="3120015" cy="588579"/>
          </a:xfrm>
          <a:prstGeom prst="wedgeEllipseCallout">
            <a:avLst>
              <a:gd name="adj1" fmla="val 78274"/>
              <a:gd name="adj2" fmla="val -32142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Windows-authentication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5113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7.40741E-7 L -0.00026 0.1442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719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7 L -0.00013 0.2835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 соединения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27391"/>
          </a:xfrm>
        </p:spPr>
        <p:txBody>
          <a:bodyPr/>
          <a:lstStyle/>
          <a:p>
            <a:r>
              <a:rPr lang="ru-RU" dirty="0" smtClean="0"/>
              <a:t>Общая структура</a:t>
            </a:r>
            <a:r>
              <a:rPr lang="en-US" dirty="0" smtClean="0"/>
              <a:t> </a:t>
            </a:r>
            <a:endParaRPr lang="en-US" dirty="0"/>
          </a:p>
          <a:p>
            <a:pPr marL="457200" lvl="1" indent="0">
              <a:buFont typeface="Arial"/>
              <a:buNone/>
            </a:pPr>
            <a:r>
              <a:rPr lang="en-US" dirty="0"/>
              <a:t>param1=value; param2=value; </a:t>
            </a:r>
            <a:r>
              <a:rPr lang="ru-RU" dirty="0"/>
              <a:t>…</a:t>
            </a:r>
          </a:p>
          <a:p>
            <a:pPr lvl="1"/>
            <a:endParaRPr lang="ru-RU" dirty="0"/>
          </a:p>
          <a:p>
            <a:r>
              <a:rPr lang="ru-RU" dirty="0" smtClean="0"/>
              <a:t>У каждого провайдера свой набор параметров</a:t>
            </a:r>
            <a:endParaRPr lang="en-US" dirty="0"/>
          </a:p>
          <a:p>
            <a:endParaRPr lang="ru-RU" dirty="0"/>
          </a:p>
        </p:txBody>
      </p:sp>
      <p:graphicFrame>
        <p:nvGraphicFramePr>
          <p:cNvPr id="4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016613"/>
              </p:ext>
            </p:extLst>
          </p:nvPr>
        </p:nvGraphicFramePr>
        <p:xfrm>
          <a:off x="1193800" y="3692629"/>
          <a:ext cx="10053239" cy="1320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89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3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SQL Client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"Persist Security Info=</a:t>
                      </a:r>
                      <a:r>
                        <a:rPr lang="en-US" sz="1600" dirty="0" err="1" smtClean="0"/>
                        <a:t>False;Integrated</a:t>
                      </a:r>
                      <a:r>
                        <a:rPr lang="en-US" sz="1600" dirty="0" smtClean="0"/>
                        <a:t> Security=</a:t>
                      </a:r>
                      <a:r>
                        <a:rPr lang="en-US" sz="1600" dirty="0" err="1" smtClean="0"/>
                        <a:t>true;Initial</a:t>
                      </a:r>
                      <a:r>
                        <a:rPr lang="en-US" sz="1600" dirty="0" smtClean="0"/>
                        <a:t> Catalog=</a:t>
                      </a:r>
                      <a:r>
                        <a:rPr lang="en-US" sz="1600" dirty="0" err="1" smtClean="0"/>
                        <a:t>Northwind;server</a:t>
                      </a:r>
                      <a:r>
                        <a:rPr lang="en-US" sz="1600" dirty="0" smtClean="0"/>
                        <a:t>=(local)"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OleDb</a:t>
                      </a:r>
                      <a:r>
                        <a:rPr lang="en-US" sz="1600" dirty="0" smtClean="0"/>
                        <a:t> (MS Access)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"Provider=Microsoft.Jet.OLEDB.4.0; Data Source=c:\bin\LocalAccess40.mdb"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ODBC (Excel)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"Driver={Microsoft Excel Driver (*.</a:t>
                      </a:r>
                      <a:r>
                        <a:rPr lang="en-US" sz="1600" dirty="0" err="1" smtClean="0"/>
                        <a:t>xls</a:t>
                      </a:r>
                      <a:r>
                        <a:rPr lang="en-US" sz="1600" dirty="0" smtClean="0"/>
                        <a:t>)};DBQ=c:\bin\book1.xls"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397857" y="5354055"/>
            <a:ext cx="8417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learn.microsoft.com/en-us/dotnet/framework/data/adonet/connection-strings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850575" y="5879347"/>
            <a:ext cx="3715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https://www.connectionstrings.com</a:t>
            </a:r>
            <a:r>
              <a:rPr lang="en-US" dirty="0" smtClean="0">
                <a:hlinkClick r:id="rId3"/>
              </a:rPr>
              <a:t>/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93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. Creating Types in C" id="{F2E59D16-3580-4F1B-B291-C12C13E0F8CF}" vid="{9CF71352-9A11-413D-9085-BB779D7C4D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лекции модуля</Template>
  <TotalTime>71</TotalTime>
  <Words>2128</Words>
  <Application>Microsoft Office PowerPoint</Application>
  <PresentationFormat>Широкоэкранный</PresentationFormat>
  <Paragraphs>303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Trebuchet MS</vt:lpstr>
      <vt:lpstr>Тема Office</vt:lpstr>
      <vt:lpstr>Connected model в ADO.Net</vt:lpstr>
      <vt:lpstr>Agenda</vt:lpstr>
      <vt:lpstr>Элементы и схема работы</vt:lpstr>
      <vt:lpstr>Общая схема работы</vt:lpstr>
      <vt:lpstr>Компоненты </vt:lpstr>
      <vt:lpstr>Соединение</vt:lpstr>
      <vt:lpstr>Создание соединения</vt:lpstr>
      <vt:lpstr>Строки соединения</vt:lpstr>
      <vt:lpstr>Строки соединения</vt:lpstr>
      <vt:lpstr>ConnectionStringBuilder</vt:lpstr>
      <vt:lpstr>Пример</vt:lpstr>
      <vt:lpstr>Базовые параметры (на примере SqlClient)</vt:lpstr>
      <vt:lpstr>Пулы соединений</vt:lpstr>
      <vt:lpstr>Работа с соединениями</vt:lpstr>
      <vt:lpstr>Команда</vt:lpstr>
      <vt:lpstr>Создание команды</vt:lpstr>
      <vt:lpstr>Основные свойства команды</vt:lpstr>
      <vt:lpstr>Типы команд</vt:lpstr>
      <vt:lpstr>Результаты</vt:lpstr>
      <vt:lpstr>Параметризованные запросы. Иньекции</vt:lpstr>
      <vt:lpstr>Параметры команд</vt:lpstr>
      <vt:lpstr>Вызовы хранимых процедур</vt:lpstr>
      <vt:lpstr>Чтение данных</vt:lpstr>
      <vt:lpstr>Чтение результата команды</vt:lpstr>
      <vt:lpstr>Методы DataReader</vt:lpstr>
      <vt:lpstr>Чтение множественных наборов данных</vt:lpstr>
      <vt:lpstr>Транзакции</vt:lpstr>
      <vt:lpstr>Типы транзакций</vt:lpstr>
      <vt:lpstr>Использование DbTransaction</vt:lpstr>
      <vt:lpstr>Использование System.Transactions</vt:lpstr>
      <vt:lpstr>IDbTransaction vs System.Transactions</vt:lpstr>
      <vt:lpstr>Подведем итог…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Connected model в ADO.Net</dc:title>
  <dc:creator>Михаил Романов</dc:creator>
  <cp:lastModifiedBy>Михаил Романов</cp:lastModifiedBy>
  <cp:revision>9</cp:revision>
  <dcterms:created xsi:type="dcterms:W3CDTF">2024-09-29T07:58:45Z</dcterms:created>
  <dcterms:modified xsi:type="dcterms:W3CDTF">2024-11-07T14:23:18Z</dcterms:modified>
</cp:coreProperties>
</file>