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98" r:id="rId4"/>
    <p:sldId id="299" r:id="rId5"/>
    <p:sldId id="306" r:id="rId6"/>
    <p:sldId id="307" r:id="rId7"/>
    <p:sldId id="308" r:id="rId8"/>
    <p:sldId id="258" r:id="rId9"/>
    <p:sldId id="259" r:id="rId10"/>
    <p:sldId id="260" r:id="rId11"/>
    <p:sldId id="261" r:id="rId12"/>
    <p:sldId id="262" r:id="rId13"/>
    <p:sldId id="301" r:id="rId14"/>
    <p:sldId id="263" r:id="rId15"/>
    <p:sldId id="300" r:id="rId16"/>
    <p:sldId id="309" r:id="rId17"/>
    <p:sldId id="265" r:id="rId18"/>
    <p:sldId id="266" r:id="rId19"/>
    <p:sldId id="264" r:id="rId20"/>
    <p:sldId id="310" r:id="rId21"/>
    <p:sldId id="296" r:id="rId22"/>
    <p:sldId id="297" r:id="rId23"/>
    <p:sldId id="311" r:id="rId24"/>
    <p:sldId id="267" r:id="rId25"/>
    <p:sldId id="302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303" r:id="rId36"/>
    <p:sldId id="304" r:id="rId37"/>
    <p:sldId id="305" r:id="rId38"/>
    <p:sldId id="283" r:id="rId39"/>
    <p:sldId id="284" r:id="rId40"/>
    <p:sldId id="318" r:id="rId41"/>
    <p:sldId id="285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  <p:sldId id="323" r:id="rId52"/>
    <p:sldId id="324" r:id="rId53"/>
    <p:sldId id="325" r:id="rId54"/>
    <p:sldId id="326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CB0A8F-2DF7-4992-A996-E9ED37BC6A99}">
          <p14:sldIdLst>
            <p14:sldId id="256"/>
            <p14:sldId id="257"/>
          </p14:sldIdLst>
        </p14:section>
        <p14:section name="Версии и совместимость" id="{AFB5CE58-2820-4D4E-9920-80C499E93886}">
          <p14:sldIdLst>
            <p14:sldId id="298"/>
            <p14:sldId id="299"/>
            <p14:sldId id="306"/>
            <p14:sldId id="307"/>
            <p14:sldId id="308"/>
          </p14:sldIdLst>
        </p14:section>
        <p14:section name="Синтаксис" id="{5F4FB16E-1C3A-47E0-A70E-B93E5BACAFD9}">
          <p14:sldIdLst>
            <p14:sldId id="258"/>
            <p14:sldId id="259"/>
            <p14:sldId id="260"/>
            <p14:sldId id="261"/>
            <p14:sldId id="262"/>
            <p14:sldId id="301"/>
          </p14:sldIdLst>
        </p14:section>
        <p14:section name="Типы в .Net/C#" id="{E060EF0E-9607-4BEC-90BE-146F49E48B20}">
          <p14:sldIdLst>
            <p14:sldId id="263"/>
            <p14:sldId id="300"/>
            <p14:sldId id="309"/>
            <p14:sldId id="265"/>
            <p14:sldId id="266"/>
            <p14:sldId id="264"/>
            <p14:sldId id="310"/>
            <p14:sldId id="296"/>
            <p14:sldId id="297"/>
            <p14:sldId id="311"/>
          </p14:sldIdLst>
        </p14:section>
        <p14:section name="Числовые типы" id="{70DED80E-1225-4926-81F8-E47ABFA54BA0}">
          <p14:sldIdLst>
            <p14:sldId id="267"/>
            <p14:sldId id="302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Логический тип" id="{61DDD701-7906-4A43-8EA3-5DC6926BD675}">
          <p14:sldIdLst>
            <p14:sldId id="276"/>
            <p14:sldId id="277"/>
          </p14:sldIdLst>
        </p14:section>
        <p14:section name="Строки и символы" id="{BBF5AEDC-A786-4049-8C78-5D27EBA48BA1}">
          <p14:sldIdLst>
            <p14:sldId id="303"/>
            <p14:sldId id="304"/>
            <p14:sldId id="305"/>
          </p14:sldIdLst>
        </p14:section>
        <p14:section name="Переменные и константы" id="{FCF0827E-C07F-496B-9959-974290CB2A22}">
          <p14:sldIdLst>
            <p14:sldId id="283"/>
            <p14:sldId id="284"/>
            <p14:sldId id="318"/>
            <p14:sldId id="285"/>
          </p14:sldIdLst>
        </p14:section>
        <p14:section name="Массивы" id="{299B4EAF-DA10-4319-952B-B878CD505776}">
          <p14:sldIdLst>
            <p14:sldId id="312"/>
            <p14:sldId id="313"/>
            <p14:sldId id="314"/>
            <p14:sldId id="315"/>
            <p14:sldId id="316"/>
          </p14:sldIdLst>
        </p14:section>
        <p14:section name="Statements" id="{58182CA1-493E-4E62-B8C4-2E79BC5F8AD7}">
          <p14:sldIdLst>
            <p14:sldId id="317"/>
            <p14:sldId id="319"/>
            <p14:sldId id="320"/>
            <p14:sldId id="321"/>
            <p14:sldId id="323"/>
            <p14:sldId id="324"/>
            <p14:sldId id="325"/>
          </p14:sldIdLst>
        </p14:section>
        <p14:section name="Summary" id="{4878A1B4-B0BF-4856-A6C9-7C6BC5A2C55F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52" autoAdjust="0"/>
  </p:normalViewPr>
  <p:slideViewPr>
    <p:cSldViewPr snapToGrid="0">
      <p:cViewPr varScale="1">
        <p:scale>
          <a:sx n="92" d="100"/>
          <a:sy n="92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0E4F9-BDBF-4748-95C5-1492829065AB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B593DB1F-DA87-46DA-AB02-E007A76AD1AB}">
      <dgm:prSet/>
      <dgm:spPr/>
      <dgm:t>
        <a:bodyPr/>
        <a:lstStyle/>
        <a:p>
          <a:pPr rtl="0"/>
          <a:r>
            <a:rPr lang="en-US" dirty="0" smtClean="0"/>
            <a:t>Runtime</a:t>
          </a:r>
          <a:endParaRPr lang="ru-RU" dirty="0"/>
        </a:p>
      </dgm:t>
    </dgm:pt>
    <dgm:pt modelId="{9BE217BD-59BD-43FB-8473-F389ABEE9B74}" type="parTrans" cxnId="{DAE6C9D0-EDAB-473F-A351-A706BABFD057}">
      <dgm:prSet/>
      <dgm:spPr/>
      <dgm:t>
        <a:bodyPr/>
        <a:lstStyle/>
        <a:p>
          <a:endParaRPr lang="ru-RU"/>
        </a:p>
      </dgm:t>
    </dgm:pt>
    <dgm:pt modelId="{9B21C3D5-196F-423F-9A96-5D87833A347E}" type="sibTrans" cxnId="{DAE6C9D0-EDAB-473F-A351-A706BABFD057}">
      <dgm:prSet/>
      <dgm:spPr/>
      <dgm:t>
        <a:bodyPr/>
        <a:lstStyle/>
        <a:p>
          <a:endParaRPr lang="ru-RU"/>
        </a:p>
      </dgm:t>
    </dgm:pt>
    <dgm:pt modelId="{E2C28460-5BBC-4F30-A45D-611AFD81708B}">
      <dgm:prSet/>
      <dgm:spPr/>
      <dgm:t>
        <a:bodyPr/>
        <a:lstStyle/>
        <a:p>
          <a:pPr rtl="0"/>
          <a:r>
            <a:rPr lang="en-US" dirty="0" smtClean="0"/>
            <a:t>Exceptions</a:t>
          </a:r>
          <a:endParaRPr lang="ru-RU" dirty="0"/>
        </a:p>
      </dgm:t>
    </dgm:pt>
    <dgm:pt modelId="{ACB70F64-E1E8-4002-9F13-D53B54F31FAF}" type="parTrans" cxnId="{9F26C590-99B7-46A7-8520-D3433AB262F6}">
      <dgm:prSet/>
      <dgm:spPr/>
      <dgm:t>
        <a:bodyPr/>
        <a:lstStyle/>
        <a:p>
          <a:endParaRPr lang="ru-RU"/>
        </a:p>
      </dgm:t>
    </dgm:pt>
    <dgm:pt modelId="{692D5557-51E0-4119-B762-AE5CDB2919F4}" type="sibTrans" cxnId="{9F26C590-99B7-46A7-8520-D3433AB262F6}">
      <dgm:prSet/>
      <dgm:spPr/>
      <dgm:t>
        <a:bodyPr/>
        <a:lstStyle/>
        <a:p>
          <a:endParaRPr lang="ru-RU"/>
        </a:p>
      </dgm:t>
    </dgm:pt>
    <dgm:pt modelId="{EE28BA9B-D737-4DE3-A5B9-6A32A6E2DA14}">
      <dgm:prSet/>
      <dgm:spPr/>
      <dgm:t>
        <a:bodyPr/>
        <a:lstStyle/>
        <a:p>
          <a:pPr rtl="0"/>
          <a:r>
            <a:rPr lang="ru-RU" dirty="0" smtClean="0"/>
            <a:t>Классы</a:t>
          </a:r>
          <a:endParaRPr lang="ru-RU" dirty="0"/>
        </a:p>
      </dgm:t>
    </dgm:pt>
    <dgm:pt modelId="{D18CC222-AAE2-4E64-8F29-FA80A74CE81F}" type="parTrans" cxnId="{FBBCA3B7-9218-4CA4-8AAC-AEA3B42617A7}">
      <dgm:prSet/>
      <dgm:spPr/>
      <dgm:t>
        <a:bodyPr/>
        <a:lstStyle/>
        <a:p>
          <a:endParaRPr lang="ru-RU"/>
        </a:p>
      </dgm:t>
    </dgm:pt>
    <dgm:pt modelId="{B70620CF-6248-4C96-A21E-98540E97C4F4}" type="sibTrans" cxnId="{FBBCA3B7-9218-4CA4-8AAC-AEA3B42617A7}">
      <dgm:prSet/>
      <dgm:spPr/>
      <dgm:t>
        <a:bodyPr/>
        <a:lstStyle/>
        <a:p>
          <a:endParaRPr lang="ru-RU"/>
        </a:p>
      </dgm:t>
    </dgm:pt>
    <dgm:pt modelId="{336DB8BA-F268-42A0-BB25-528E71C5AE91}">
      <dgm:prSet/>
      <dgm:spPr/>
      <dgm:t>
        <a:bodyPr/>
        <a:lstStyle/>
        <a:p>
          <a:pPr rtl="0"/>
          <a:r>
            <a:rPr lang="en-US" dirty="0" smtClean="0"/>
            <a:t>Tuples</a:t>
          </a:r>
          <a:endParaRPr lang="ru-RU" dirty="0"/>
        </a:p>
      </dgm:t>
    </dgm:pt>
    <dgm:pt modelId="{15905D62-7D67-4251-9BE1-92B98A33EA38}" type="parTrans" cxnId="{99587D30-E901-4BBF-8B01-B0D5619AB5C5}">
      <dgm:prSet/>
      <dgm:spPr/>
      <dgm:t>
        <a:bodyPr/>
        <a:lstStyle/>
        <a:p>
          <a:endParaRPr lang="ru-RU"/>
        </a:p>
      </dgm:t>
    </dgm:pt>
    <dgm:pt modelId="{BAD78DF1-F724-4988-AB3A-586A53AACF43}" type="sibTrans" cxnId="{99587D30-E901-4BBF-8B01-B0D5619AB5C5}">
      <dgm:prSet/>
      <dgm:spPr/>
      <dgm:t>
        <a:bodyPr/>
        <a:lstStyle/>
        <a:p>
          <a:endParaRPr lang="ru-RU"/>
        </a:p>
      </dgm:t>
    </dgm:pt>
    <dgm:pt modelId="{A58F7E25-8680-40C0-BAF9-2E448D962497}">
      <dgm:prSet/>
      <dgm:spPr/>
      <dgm:t>
        <a:bodyPr/>
        <a:lstStyle/>
        <a:p>
          <a:pPr rtl="0"/>
          <a:r>
            <a:rPr lang="ru-RU" dirty="0" smtClean="0"/>
            <a:t>Структуры</a:t>
          </a:r>
          <a:endParaRPr lang="ru-RU" dirty="0"/>
        </a:p>
      </dgm:t>
    </dgm:pt>
    <dgm:pt modelId="{C0A07C1F-EA3E-44A9-B27C-C810D0C303FE}" type="parTrans" cxnId="{6B65A5BA-3A2C-45FE-B22A-19A3BEA2D1E9}">
      <dgm:prSet/>
      <dgm:spPr/>
      <dgm:t>
        <a:bodyPr/>
        <a:lstStyle/>
        <a:p>
          <a:endParaRPr lang="ru-RU"/>
        </a:p>
      </dgm:t>
    </dgm:pt>
    <dgm:pt modelId="{96C8ABC2-5428-4C6F-B4BF-9E663B1F7DA9}" type="sibTrans" cxnId="{6B65A5BA-3A2C-45FE-B22A-19A3BEA2D1E9}">
      <dgm:prSet/>
      <dgm:spPr/>
      <dgm:t>
        <a:bodyPr/>
        <a:lstStyle/>
        <a:p>
          <a:endParaRPr lang="ru-RU"/>
        </a:p>
      </dgm:t>
    </dgm:pt>
    <dgm:pt modelId="{2AB59299-79A4-4E19-9918-19E05076E8A5}">
      <dgm:prSet/>
      <dgm:spPr/>
      <dgm:t>
        <a:bodyPr/>
        <a:lstStyle/>
        <a:p>
          <a:pPr rtl="0"/>
          <a:r>
            <a:rPr lang="en-US" dirty="0" smtClean="0"/>
            <a:t>LINQ</a:t>
          </a:r>
          <a:endParaRPr lang="ru-RU" dirty="0"/>
        </a:p>
      </dgm:t>
    </dgm:pt>
    <dgm:pt modelId="{9E679992-71B2-4039-9252-D326851C320B}" type="parTrans" cxnId="{6FCDE4A2-F20F-47DD-AEA0-7C03A520DCAA}">
      <dgm:prSet/>
      <dgm:spPr/>
      <dgm:t>
        <a:bodyPr/>
        <a:lstStyle/>
        <a:p>
          <a:endParaRPr lang="ru-RU"/>
        </a:p>
      </dgm:t>
    </dgm:pt>
    <dgm:pt modelId="{B58143CB-E415-4558-A4D8-94CAC51C3675}" type="sibTrans" cxnId="{6FCDE4A2-F20F-47DD-AEA0-7C03A520DCAA}">
      <dgm:prSet/>
      <dgm:spPr/>
      <dgm:t>
        <a:bodyPr/>
        <a:lstStyle/>
        <a:p>
          <a:endParaRPr lang="ru-RU"/>
        </a:p>
      </dgm:t>
    </dgm:pt>
    <dgm:pt modelId="{3EBA258D-63A9-4623-9D6F-3A295C8D89BF}">
      <dgm:prSet/>
      <dgm:spPr/>
      <dgm:t>
        <a:bodyPr/>
        <a:lstStyle/>
        <a:p>
          <a:pPr rtl="0"/>
          <a:r>
            <a:rPr lang="en-US" dirty="0" smtClean="0"/>
            <a:t>C#</a:t>
          </a:r>
          <a:endParaRPr lang="ru-RU" dirty="0"/>
        </a:p>
      </dgm:t>
    </dgm:pt>
    <dgm:pt modelId="{EAB74AC4-9ED6-459A-AD65-8FF5F296833C}" type="sibTrans" cxnId="{2196EF15-7902-4E6E-AA13-B119ECA0C011}">
      <dgm:prSet/>
      <dgm:spPr/>
      <dgm:t>
        <a:bodyPr/>
        <a:lstStyle/>
        <a:p>
          <a:endParaRPr lang="ru-RU"/>
        </a:p>
      </dgm:t>
    </dgm:pt>
    <dgm:pt modelId="{C05F7D66-81A1-4CEB-8C58-3DE910CC3206}" type="parTrans" cxnId="{2196EF15-7902-4E6E-AA13-B119ECA0C011}">
      <dgm:prSet/>
      <dgm:spPr/>
      <dgm:t>
        <a:bodyPr/>
        <a:lstStyle/>
        <a:p>
          <a:endParaRPr lang="ru-RU"/>
        </a:p>
      </dgm:t>
    </dgm:pt>
    <dgm:pt modelId="{DB342788-9B81-425D-A234-43543435E3C3}">
      <dgm:prSet/>
      <dgm:spPr/>
      <dgm:t>
        <a:bodyPr/>
        <a:lstStyle/>
        <a:p>
          <a:pPr rtl="0"/>
          <a:r>
            <a:rPr lang="en-US" dirty="0" smtClean="0"/>
            <a:t>Generics</a:t>
          </a:r>
          <a:endParaRPr lang="ru-RU" dirty="0"/>
        </a:p>
      </dgm:t>
    </dgm:pt>
    <dgm:pt modelId="{8AC75BFE-01BB-48A9-8703-0915E694E5FB}" type="sibTrans" cxnId="{7E00C832-EC9D-4795-9CAD-97234806813E}">
      <dgm:prSet/>
      <dgm:spPr/>
      <dgm:t>
        <a:bodyPr/>
        <a:lstStyle/>
        <a:p>
          <a:endParaRPr lang="ru-RU"/>
        </a:p>
      </dgm:t>
    </dgm:pt>
    <dgm:pt modelId="{F0B012D4-E51A-43A2-81F0-BEC5480DF17D}" type="parTrans" cxnId="{7E00C832-EC9D-4795-9CAD-97234806813E}">
      <dgm:prSet/>
      <dgm:spPr/>
      <dgm:t>
        <a:bodyPr/>
        <a:lstStyle/>
        <a:p>
          <a:endParaRPr lang="ru-RU"/>
        </a:p>
      </dgm:t>
    </dgm:pt>
    <dgm:pt modelId="{17A9B4AF-FA16-45B6-AA5D-D0EA1EE9BC57}">
      <dgm:prSet/>
      <dgm:spPr/>
      <dgm:t>
        <a:bodyPr/>
        <a:lstStyle/>
        <a:p>
          <a:pPr rtl="0"/>
          <a:r>
            <a:rPr lang="en-US" dirty="0" err="1" smtClean="0"/>
            <a:t>ValueTuple</a:t>
          </a:r>
          <a:endParaRPr lang="ru-RU" dirty="0"/>
        </a:p>
      </dgm:t>
    </dgm:pt>
    <dgm:pt modelId="{D056AECF-B07D-4BD5-A54E-FA0C27AD2617}" type="parTrans" cxnId="{C8D465BF-5B0B-4350-8A0C-DC388474FDF1}">
      <dgm:prSet/>
      <dgm:spPr/>
      <dgm:t>
        <a:bodyPr/>
        <a:lstStyle/>
        <a:p>
          <a:endParaRPr lang="ru-RU"/>
        </a:p>
      </dgm:t>
    </dgm:pt>
    <dgm:pt modelId="{6D78E0CA-D5F2-4056-9570-9A85F46EE420}" type="sibTrans" cxnId="{C8D465BF-5B0B-4350-8A0C-DC388474FDF1}">
      <dgm:prSet/>
      <dgm:spPr/>
      <dgm:t>
        <a:bodyPr/>
        <a:lstStyle/>
        <a:p>
          <a:endParaRPr lang="ru-RU"/>
        </a:p>
      </dgm:t>
    </dgm:pt>
    <dgm:pt modelId="{FA249424-5B63-4B66-A566-04C29C5B346E}">
      <dgm:prSet/>
      <dgm:spPr/>
      <dgm:t>
        <a:bodyPr/>
        <a:lstStyle/>
        <a:p>
          <a:pPr rtl="0"/>
          <a:r>
            <a:rPr lang="en-US" dirty="0" smtClean="0"/>
            <a:t>Metadata</a:t>
          </a:r>
          <a:endParaRPr lang="ru-RU" dirty="0"/>
        </a:p>
      </dgm:t>
    </dgm:pt>
    <dgm:pt modelId="{ACC2D47B-4D46-488C-97C2-59B283145785}" type="parTrans" cxnId="{F8508D7A-2144-4C60-9D3A-6E53AD2FEF54}">
      <dgm:prSet/>
      <dgm:spPr/>
      <dgm:t>
        <a:bodyPr/>
        <a:lstStyle/>
        <a:p>
          <a:endParaRPr lang="ru-RU"/>
        </a:p>
      </dgm:t>
    </dgm:pt>
    <dgm:pt modelId="{17E586EB-29DA-45EC-8353-DBC687D30625}" type="sibTrans" cxnId="{F8508D7A-2144-4C60-9D3A-6E53AD2FEF54}">
      <dgm:prSet/>
      <dgm:spPr/>
      <dgm:t>
        <a:bodyPr/>
        <a:lstStyle/>
        <a:p>
          <a:endParaRPr lang="ru-RU"/>
        </a:p>
      </dgm:t>
    </dgm:pt>
    <dgm:pt modelId="{AD8CFD59-EE19-4394-B37A-8B2C9C9A29CF}">
      <dgm:prSet/>
      <dgm:spPr/>
      <dgm:t>
        <a:bodyPr/>
        <a:lstStyle/>
        <a:p>
          <a:pPr rtl="0"/>
          <a:r>
            <a:rPr lang="en-US" dirty="0" smtClean="0"/>
            <a:t> JIT</a:t>
          </a:r>
          <a:endParaRPr lang="ru-RU" dirty="0"/>
        </a:p>
      </dgm:t>
    </dgm:pt>
    <dgm:pt modelId="{AD557D09-ED39-4BCB-831E-9ACDE02736CF}" type="parTrans" cxnId="{1C3C7980-3DF7-40FB-9F7F-4F9DEF84169C}">
      <dgm:prSet/>
      <dgm:spPr/>
      <dgm:t>
        <a:bodyPr/>
        <a:lstStyle/>
        <a:p>
          <a:endParaRPr lang="ru-RU"/>
        </a:p>
      </dgm:t>
    </dgm:pt>
    <dgm:pt modelId="{568DDF20-EC98-42D1-91A6-819447886CB3}" type="sibTrans" cxnId="{1C3C7980-3DF7-40FB-9F7F-4F9DEF84169C}">
      <dgm:prSet/>
      <dgm:spPr/>
      <dgm:t>
        <a:bodyPr/>
        <a:lstStyle/>
        <a:p>
          <a:endParaRPr lang="ru-RU"/>
        </a:p>
      </dgm:t>
    </dgm:pt>
    <dgm:pt modelId="{30DEB215-593E-4234-966E-04C1092B2CC6}">
      <dgm:prSet/>
      <dgm:spPr/>
      <dgm:t>
        <a:bodyPr/>
        <a:lstStyle/>
        <a:p>
          <a:pPr rtl="0"/>
          <a:r>
            <a:rPr lang="en-US" dirty="0" smtClean="0"/>
            <a:t>Exception </a:t>
          </a:r>
          <a:r>
            <a:rPr lang="ru-RU" dirty="0" smtClean="0"/>
            <a:t>и потомки</a:t>
          </a:r>
          <a:endParaRPr lang="ru-RU" dirty="0"/>
        </a:p>
      </dgm:t>
    </dgm:pt>
    <dgm:pt modelId="{CF12D6D6-33B7-4600-A55A-66019F42CF69}" type="parTrans" cxnId="{880E2F85-A8FD-47FD-9321-9686EEA9E898}">
      <dgm:prSet/>
      <dgm:spPr/>
      <dgm:t>
        <a:bodyPr/>
        <a:lstStyle/>
        <a:p>
          <a:endParaRPr lang="ru-RU"/>
        </a:p>
      </dgm:t>
    </dgm:pt>
    <dgm:pt modelId="{D51AC512-5E69-436E-9C73-A8DE2424E7DC}" type="sibTrans" cxnId="{880E2F85-A8FD-47FD-9321-9686EEA9E898}">
      <dgm:prSet/>
      <dgm:spPr/>
      <dgm:t>
        <a:bodyPr/>
        <a:lstStyle/>
        <a:p>
          <a:endParaRPr lang="ru-RU"/>
        </a:p>
      </dgm:t>
    </dgm:pt>
    <dgm:pt modelId="{9E7E0779-C0D1-422B-9CD7-DD1A34A1F7DE}">
      <dgm:prSet/>
      <dgm:spPr/>
      <dgm:t>
        <a:bodyPr/>
        <a:lstStyle/>
        <a:p>
          <a:pPr rtl="0"/>
          <a:r>
            <a:rPr lang="ru-RU" dirty="0" smtClean="0"/>
            <a:t> </a:t>
          </a:r>
          <a:r>
            <a:rPr lang="en-US" dirty="0" err="1" smtClean="0"/>
            <a:t>IQueryProvider</a:t>
          </a:r>
          <a:r>
            <a:rPr lang="en-US" dirty="0" smtClean="0"/>
            <a:t> </a:t>
          </a:r>
          <a:endParaRPr lang="ru-RU" dirty="0"/>
        </a:p>
      </dgm:t>
    </dgm:pt>
    <dgm:pt modelId="{4CAA3EF4-B064-482B-8B22-2B89293608AD}" type="parTrans" cxnId="{7CDAC46E-7D22-495C-B5F3-EEE450982D95}">
      <dgm:prSet/>
      <dgm:spPr/>
      <dgm:t>
        <a:bodyPr/>
        <a:lstStyle/>
        <a:p>
          <a:endParaRPr lang="ru-RU"/>
        </a:p>
      </dgm:t>
    </dgm:pt>
    <dgm:pt modelId="{298669B8-3791-4645-BD50-5F6672DD022A}" type="sibTrans" cxnId="{7CDAC46E-7D22-495C-B5F3-EEE450982D95}">
      <dgm:prSet/>
      <dgm:spPr/>
      <dgm:t>
        <a:bodyPr/>
        <a:lstStyle/>
        <a:p>
          <a:endParaRPr lang="ru-RU"/>
        </a:p>
      </dgm:t>
    </dgm:pt>
    <dgm:pt modelId="{BA56D48F-665C-4A3F-A5AF-B6D0B8B5585E}">
      <dgm:prSet/>
      <dgm:spPr/>
      <dgm:t>
        <a:bodyPr/>
        <a:lstStyle/>
        <a:p>
          <a:pPr rtl="0"/>
          <a:r>
            <a:rPr lang="ru-RU" dirty="0" smtClean="0"/>
            <a:t>Интерфейсы</a:t>
          </a:r>
          <a:endParaRPr lang="ru-RU" dirty="0"/>
        </a:p>
      </dgm:t>
    </dgm:pt>
    <dgm:pt modelId="{286D0996-49E8-4EB2-86F2-DAF53DBF1271}" type="parTrans" cxnId="{6B80EF9A-7B85-41D5-9A3F-0CAAA12C7D1C}">
      <dgm:prSet/>
      <dgm:spPr/>
      <dgm:t>
        <a:bodyPr/>
        <a:lstStyle/>
        <a:p>
          <a:endParaRPr lang="ru-RU"/>
        </a:p>
      </dgm:t>
    </dgm:pt>
    <dgm:pt modelId="{AA02FDAB-6513-4495-A010-5E1D17E89408}" type="sibTrans" cxnId="{6B80EF9A-7B85-41D5-9A3F-0CAAA12C7D1C}">
      <dgm:prSet/>
      <dgm:spPr/>
      <dgm:t>
        <a:bodyPr/>
        <a:lstStyle/>
        <a:p>
          <a:endParaRPr lang="ru-RU"/>
        </a:p>
      </dgm:t>
    </dgm:pt>
    <dgm:pt modelId="{9D2B2194-34FF-4CE6-9D22-607C1A97305D}">
      <dgm:prSet/>
      <dgm:spPr/>
      <dgm:t>
        <a:bodyPr/>
        <a:lstStyle/>
        <a:p>
          <a:pPr rtl="0"/>
          <a:r>
            <a:rPr lang="en-US" dirty="0" smtClean="0"/>
            <a:t>Expression,</a:t>
          </a:r>
          <a:endParaRPr lang="ru-RU" dirty="0"/>
        </a:p>
      </dgm:t>
    </dgm:pt>
    <dgm:pt modelId="{40129C4D-7695-4315-A3C7-A32DD87CA8AF}" type="parTrans" cxnId="{9C971839-69A5-4CD6-ABE1-E9BC0B302E8B}">
      <dgm:prSet/>
      <dgm:spPr/>
      <dgm:t>
        <a:bodyPr/>
        <a:lstStyle/>
        <a:p>
          <a:endParaRPr lang="ru-RU"/>
        </a:p>
      </dgm:t>
    </dgm:pt>
    <dgm:pt modelId="{1E926585-48B4-485C-BD09-8688ABCF3D25}" type="sibTrans" cxnId="{9C971839-69A5-4CD6-ABE1-E9BC0B302E8B}">
      <dgm:prSet/>
      <dgm:spPr/>
      <dgm:t>
        <a:bodyPr/>
        <a:lstStyle/>
        <a:p>
          <a:endParaRPr lang="ru-RU"/>
        </a:p>
      </dgm:t>
    </dgm:pt>
    <dgm:pt modelId="{4836208F-448D-4BD3-9216-5C709104DD96}">
      <dgm:prSet/>
      <dgm:spPr/>
      <dgm:t>
        <a:bodyPr/>
        <a:lstStyle/>
        <a:p>
          <a:pPr rtl="0"/>
          <a:r>
            <a:rPr lang="en-US" dirty="0" smtClean="0"/>
            <a:t>Enumerable</a:t>
          </a:r>
          <a:r>
            <a:rPr lang="ru-RU" dirty="0" smtClean="0"/>
            <a:t>,</a:t>
          </a:r>
          <a:endParaRPr lang="ru-RU" dirty="0"/>
        </a:p>
      </dgm:t>
    </dgm:pt>
    <dgm:pt modelId="{67AF595E-9E0A-4469-B231-51DFA2B52C6F}" type="parTrans" cxnId="{73D62818-2905-4126-9EE6-14D47FF78A4A}">
      <dgm:prSet/>
      <dgm:spPr/>
      <dgm:t>
        <a:bodyPr/>
        <a:lstStyle/>
        <a:p>
          <a:endParaRPr lang="ru-RU"/>
        </a:p>
      </dgm:t>
    </dgm:pt>
    <dgm:pt modelId="{2799010F-CBA0-42DF-A9C4-A21E037389B2}" type="sibTrans" cxnId="{73D62818-2905-4126-9EE6-14D47FF78A4A}">
      <dgm:prSet/>
      <dgm:spPr/>
      <dgm:t>
        <a:bodyPr/>
        <a:lstStyle/>
        <a:p>
          <a:endParaRPr lang="ru-RU"/>
        </a:p>
      </dgm:t>
    </dgm:pt>
    <dgm:pt modelId="{41A0E92E-6B87-40F5-AF4B-22A25237B547}">
      <dgm:prSet/>
      <dgm:spPr/>
      <dgm:t>
        <a:bodyPr/>
        <a:lstStyle/>
        <a:p>
          <a:pPr rtl="0"/>
          <a:r>
            <a:rPr lang="en-US" dirty="0" err="1" smtClean="0"/>
            <a:t>Queryable</a:t>
          </a:r>
          <a:endParaRPr lang="ru-RU" dirty="0"/>
        </a:p>
      </dgm:t>
    </dgm:pt>
    <dgm:pt modelId="{B95B842A-DC97-4289-B8B1-81D312961711}" type="parTrans" cxnId="{7F0854D5-7A04-4747-AA47-F266F58E0577}">
      <dgm:prSet/>
      <dgm:spPr/>
      <dgm:t>
        <a:bodyPr/>
        <a:lstStyle/>
        <a:p>
          <a:endParaRPr lang="ru-RU"/>
        </a:p>
      </dgm:t>
    </dgm:pt>
    <dgm:pt modelId="{F248775C-32A1-49DD-A88B-7A73C30C6762}" type="sibTrans" cxnId="{7F0854D5-7A04-4747-AA47-F266F58E0577}">
      <dgm:prSet/>
      <dgm:spPr/>
      <dgm:t>
        <a:bodyPr/>
        <a:lstStyle/>
        <a:p>
          <a:endParaRPr lang="ru-RU"/>
        </a:p>
      </dgm:t>
    </dgm:pt>
    <dgm:pt modelId="{CB12C858-E34B-4311-A62E-DA06CABB0281}">
      <dgm:prSet/>
      <dgm:spPr/>
      <dgm:t>
        <a:bodyPr/>
        <a:lstStyle/>
        <a:p>
          <a:pPr rtl="0"/>
          <a:r>
            <a:rPr lang="en-US" dirty="0" err="1" smtClean="0"/>
            <a:t>IQeriable</a:t>
          </a:r>
          <a:endParaRPr lang="ru-RU" dirty="0"/>
        </a:p>
      </dgm:t>
    </dgm:pt>
    <dgm:pt modelId="{FB517986-A535-409D-9C8C-7C78BE4133F6}" type="parTrans" cxnId="{C3409E58-BAB1-44EC-B866-78332460E739}">
      <dgm:prSet/>
      <dgm:spPr/>
      <dgm:t>
        <a:bodyPr/>
        <a:lstStyle/>
        <a:p>
          <a:endParaRPr lang="ru-RU"/>
        </a:p>
      </dgm:t>
    </dgm:pt>
    <dgm:pt modelId="{E0930880-B653-4957-92B3-F0BCFBE93D72}" type="sibTrans" cxnId="{C3409E58-BAB1-44EC-B866-78332460E739}">
      <dgm:prSet/>
      <dgm:spPr/>
      <dgm:t>
        <a:bodyPr/>
        <a:lstStyle/>
        <a:p>
          <a:endParaRPr lang="ru-RU"/>
        </a:p>
      </dgm:t>
    </dgm:pt>
    <dgm:pt modelId="{46157530-B5FF-44FD-8139-E5108E942A1F}">
      <dgm:prSet/>
      <dgm:spPr/>
      <dgm:t>
        <a:bodyPr/>
        <a:lstStyle/>
        <a:p>
          <a:pPr rtl="0"/>
          <a:r>
            <a:rPr lang="ru-RU" dirty="0" smtClean="0"/>
            <a:t>Классы</a:t>
          </a:r>
          <a:endParaRPr lang="ru-RU" dirty="0"/>
        </a:p>
      </dgm:t>
    </dgm:pt>
    <dgm:pt modelId="{A62593AE-08A9-498C-A0F2-62CDD9759357}" type="parTrans" cxnId="{4BBB2079-1905-44EA-AFFF-09EA4B221C98}">
      <dgm:prSet/>
      <dgm:spPr/>
      <dgm:t>
        <a:bodyPr/>
        <a:lstStyle/>
        <a:p>
          <a:endParaRPr lang="ru-RU"/>
        </a:p>
      </dgm:t>
    </dgm:pt>
    <dgm:pt modelId="{3529F259-8B1B-472F-86AF-3BB0B31913FB}" type="sibTrans" cxnId="{4BBB2079-1905-44EA-AFFF-09EA4B221C98}">
      <dgm:prSet/>
      <dgm:spPr/>
      <dgm:t>
        <a:bodyPr/>
        <a:lstStyle/>
        <a:p>
          <a:endParaRPr lang="ru-RU"/>
        </a:p>
      </dgm:t>
    </dgm:pt>
    <dgm:pt modelId="{1F145D16-35D4-4A0B-ACDD-9E17E7D9793C}">
      <dgm:prSet/>
      <dgm:spPr/>
      <dgm:t>
        <a:bodyPr/>
        <a:lstStyle/>
        <a:p>
          <a:pPr rtl="0"/>
          <a:r>
            <a:rPr lang="en-US" b="1" i="0" dirty="0" smtClean="0"/>
            <a:t>Relational patterns</a:t>
          </a:r>
          <a:endParaRPr lang="ru-RU" dirty="0"/>
        </a:p>
      </dgm:t>
    </dgm:pt>
    <dgm:pt modelId="{FC451122-B111-4681-96C8-968BB53BAA4D}" type="parTrans" cxnId="{4C0F4CDD-B214-426E-AC45-77077212B868}">
      <dgm:prSet/>
      <dgm:spPr/>
      <dgm:t>
        <a:bodyPr/>
        <a:lstStyle/>
        <a:p>
          <a:endParaRPr lang="ru-RU"/>
        </a:p>
      </dgm:t>
    </dgm:pt>
    <dgm:pt modelId="{F74E5362-8408-494B-A72F-4185DDE39ED0}" type="sibTrans" cxnId="{4C0F4CDD-B214-426E-AC45-77077212B868}">
      <dgm:prSet/>
      <dgm:spPr/>
      <dgm:t>
        <a:bodyPr/>
        <a:lstStyle/>
        <a:p>
          <a:endParaRPr lang="ru-RU"/>
        </a:p>
      </dgm:t>
    </dgm:pt>
    <dgm:pt modelId="{C9431F7B-C2A0-4057-9B35-58AD9D6C3115}" type="pres">
      <dgm:prSet presAssocID="{2540E4F9-BDBF-4748-95C5-1492829065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7A6ECC-823D-49B0-9528-D533CB302B42}" type="pres">
      <dgm:prSet presAssocID="{3EBA258D-63A9-4623-9D6F-3A295C8D89BF}" presName="hierRoot1" presStyleCnt="0">
        <dgm:presLayoutVars>
          <dgm:hierBranch val="init"/>
        </dgm:presLayoutVars>
      </dgm:prSet>
      <dgm:spPr/>
    </dgm:pt>
    <dgm:pt modelId="{BB3D2C36-0962-4314-A70A-8D80AE37403D}" type="pres">
      <dgm:prSet presAssocID="{3EBA258D-63A9-4623-9D6F-3A295C8D89BF}" presName="rootComposite1" presStyleCnt="0"/>
      <dgm:spPr/>
    </dgm:pt>
    <dgm:pt modelId="{8D846B84-5218-451C-B890-32E1F2DB38CE}" type="pres">
      <dgm:prSet presAssocID="{3EBA258D-63A9-4623-9D6F-3A295C8D89B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0747B21-94DE-4C3D-8A42-7B59EDC02CBF}" type="pres">
      <dgm:prSet presAssocID="{3EBA258D-63A9-4623-9D6F-3A295C8D89BF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0EC15EA-7461-476E-9D7E-B6CDD35BA6A0}" type="pres">
      <dgm:prSet presAssocID="{3EBA258D-63A9-4623-9D6F-3A295C8D89BF}" presName="hierChild2" presStyleCnt="0"/>
      <dgm:spPr/>
    </dgm:pt>
    <dgm:pt modelId="{0FDB68D8-A19B-429F-9D63-FBE01520C2D9}" type="pres">
      <dgm:prSet presAssocID="{F0B012D4-E51A-43A2-81F0-BEC5480DF17D}" presName="Name37" presStyleLbl="parChTrans1D2" presStyleIdx="0" presStyleCnt="5"/>
      <dgm:spPr/>
      <dgm:t>
        <a:bodyPr/>
        <a:lstStyle/>
        <a:p>
          <a:endParaRPr lang="ru-RU"/>
        </a:p>
      </dgm:t>
    </dgm:pt>
    <dgm:pt modelId="{393F4EDC-4EAE-4ADC-B071-67B2CE6CD813}" type="pres">
      <dgm:prSet presAssocID="{DB342788-9B81-425D-A234-43543435E3C3}" presName="hierRoot2" presStyleCnt="0">
        <dgm:presLayoutVars>
          <dgm:hierBranch val="init"/>
        </dgm:presLayoutVars>
      </dgm:prSet>
      <dgm:spPr/>
    </dgm:pt>
    <dgm:pt modelId="{B25BA1B8-8028-44E7-8642-8C69482DD0A8}" type="pres">
      <dgm:prSet presAssocID="{DB342788-9B81-425D-A234-43543435E3C3}" presName="rootComposite" presStyleCnt="0"/>
      <dgm:spPr/>
    </dgm:pt>
    <dgm:pt modelId="{DC345408-01EB-4815-801C-F16BA53DA3BA}" type="pres">
      <dgm:prSet presAssocID="{DB342788-9B81-425D-A234-43543435E3C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796B2D-87E0-4072-8A64-ED50288E922E}" type="pres">
      <dgm:prSet presAssocID="{DB342788-9B81-425D-A234-43543435E3C3}" presName="rootConnector" presStyleLbl="node2" presStyleIdx="0" presStyleCnt="5"/>
      <dgm:spPr/>
      <dgm:t>
        <a:bodyPr/>
        <a:lstStyle/>
        <a:p>
          <a:endParaRPr lang="ru-RU"/>
        </a:p>
      </dgm:t>
    </dgm:pt>
    <dgm:pt modelId="{5F005DA0-4D99-434A-9D13-3C1D2EB4FDDD}" type="pres">
      <dgm:prSet presAssocID="{DB342788-9B81-425D-A234-43543435E3C3}" presName="hierChild4" presStyleCnt="0"/>
      <dgm:spPr/>
    </dgm:pt>
    <dgm:pt modelId="{D7A485F6-CD2A-4E49-BBF0-70EAC769ADC2}" type="pres">
      <dgm:prSet presAssocID="{9BE217BD-59BD-43FB-8473-F389ABEE9B74}" presName="Name37" presStyleLbl="parChTrans1D3" presStyleIdx="0" presStyleCnt="5"/>
      <dgm:spPr/>
      <dgm:t>
        <a:bodyPr/>
        <a:lstStyle/>
        <a:p>
          <a:endParaRPr lang="ru-RU"/>
        </a:p>
      </dgm:t>
    </dgm:pt>
    <dgm:pt modelId="{1B634AED-37B9-4A05-B737-C64B1EC83F35}" type="pres">
      <dgm:prSet presAssocID="{B593DB1F-DA87-46DA-AB02-E007A76AD1AB}" presName="hierRoot2" presStyleCnt="0">
        <dgm:presLayoutVars>
          <dgm:hierBranch val="init"/>
        </dgm:presLayoutVars>
      </dgm:prSet>
      <dgm:spPr/>
    </dgm:pt>
    <dgm:pt modelId="{66880142-EAF3-413A-8177-42B54D4FEE32}" type="pres">
      <dgm:prSet presAssocID="{B593DB1F-DA87-46DA-AB02-E007A76AD1AB}" presName="rootComposite" presStyleCnt="0"/>
      <dgm:spPr/>
    </dgm:pt>
    <dgm:pt modelId="{443991D0-C6D9-4969-AB71-253039BDD4B1}" type="pres">
      <dgm:prSet presAssocID="{B593DB1F-DA87-46DA-AB02-E007A76AD1AB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257891-532D-4B10-A3CA-C21F817FCD7B}" type="pres">
      <dgm:prSet presAssocID="{B593DB1F-DA87-46DA-AB02-E007A76AD1AB}" presName="rootConnector" presStyleLbl="node3" presStyleIdx="0" presStyleCnt="5"/>
      <dgm:spPr/>
      <dgm:t>
        <a:bodyPr/>
        <a:lstStyle/>
        <a:p>
          <a:endParaRPr lang="ru-RU"/>
        </a:p>
      </dgm:t>
    </dgm:pt>
    <dgm:pt modelId="{FA5F8B0F-A797-4743-B3F7-E1E06115DE9D}" type="pres">
      <dgm:prSet presAssocID="{B593DB1F-DA87-46DA-AB02-E007A76AD1AB}" presName="hierChild4" presStyleCnt="0"/>
      <dgm:spPr/>
    </dgm:pt>
    <dgm:pt modelId="{29EA0450-B708-4600-B95A-1CCE66605267}" type="pres">
      <dgm:prSet presAssocID="{ACC2D47B-4D46-488C-97C2-59B283145785}" presName="Name37" presStyleLbl="parChTrans1D4" presStyleIdx="0" presStyleCnt="9"/>
      <dgm:spPr/>
      <dgm:t>
        <a:bodyPr/>
        <a:lstStyle/>
        <a:p>
          <a:endParaRPr lang="ru-RU"/>
        </a:p>
      </dgm:t>
    </dgm:pt>
    <dgm:pt modelId="{6851457E-4B7A-451D-A5D7-990B60333C35}" type="pres">
      <dgm:prSet presAssocID="{FA249424-5B63-4B66-A566-04C29C5B346E}" presName="hierRoot2" presStyleCnt="0">
        <dgm:presLayoutVars>
          <dgm:hierBranch val="init"/>
        </dgm:presLayoutVars>
      </dgm:prSet>
      <dgm:spPr/>
    </dgm:pt>
    <dgm:pt modelId="{10143F2A-703C-4880-848F-52D781815D66}" type="pres">
      <dgm:prSet presAssocID="{FA249424-5B63-4B66-A566-04C29C5B346E}" presName="rootComposite" presStyleCnt="0"/>
      <dgm:spPr/>
    </dgm:pt>
    <dgm:pt modelId="{3849206F-CE77-479D-B909-304CD1682C89}" type="pres">
      <dgm:prSet presAssocID="{FA249424-5B63-4B66-A566-04C29C5B346E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ED23EF-5EC3-46B7-9A7A-9C3B59C78D2F}" type="pres">
      <dgm:prSet presAssocID="{FA249424-5B63-4B66-A566-04C29C5B346E}" presName="rootConnector" presStyleLbl="node4" presStyleIdx="0" presStyleCnt="9"/>
      <dgm:spPr/>
      <dgm:t>
        <a:bodyPr/>
        <a:lstStyle/>
        <a:p>
          <a:endParaRPr lang="ru-RU"/>
        </a:p>
      </dgm:t>
    </dgm:pt>
    <dgm:pt modelId="{77B94BAD-3854-4513-BEAB-8C66924EA6BC}" type="pres">
      <dgm:prSet presAssocID="{FA249424-5B63-4B66-A566-04C29C5B346E}" presName="hierChild4" presStyleCnt="0"/>
      <dgm:spPr/>
    </dgm:pt>
    <dgm:pt modelId="{CF5CFCEB-5FF2-4288-90BB-E9ECFE5B64CF}" type="pres">
      <dgm:prSet presAssocID="{FA249424-5B63-4B66-A566-04C29C5B346E}" presName="hierChild5" presStyleCnt="0"/>
      <dgm:spPr/>
    </dgm:pt>
    <dgm:pt modelId="{3CFB6EEE-404D-4BDD-A54C-D97ADDAB64E0}" type="pres">
      <dgm:prSet presAssocID="{AD557D09-ED39-4BCB-831E-9ACDE02736CF}" presName="Name37" presStyleLbl="parChTrans1D4" presStyleIdx="1" presStyleCnt="9"/>
      <dgm:spPr/>
      <dgm:t>
        <a:bodyPr/>
        <a:lstStyle/>
        <a:p>
          <a:endParaRPr lang="ru-RU"/>
        </a:p>
      </dgm:t>
    </dgm:pt>
    <dgm:pt modelId="{5BB2EF24-AEF9-449F-82FE-5359C0021E2F}" type="pres">
      <dgm:prSet presAssocID="{AD8CFD59-EE19-4394-B37A-8B2C9C9A29CF}" presName="hierRoot2" presStyleCnt="0">
        <dgm:presLayoutVars>
          <dgm:hierBranch val="init"/>
        </dgm:presLayoutVars>
      </dgm:prSet>
      <dgm:spPr/>
    </dgm:pt>
    <dgm:pt modelId="{9956E85B-1DDA-4A09-AC38-F98B05C63731}" type="pres">
      <dgm:prSet presAssocID="{AD8CFD59-EE19-4394-B37A-8B2C9C9A29CF}" presName="rootComposite" presStyleCnt="0"/>
      <dgm:spPr/>
    </dgm:pt>
    <dgm:pt modelId="{1067566F-0ABB-4444-90DD-59EDE99A6CB2}" type="pres">
      <dgm:prSet presAssocID="{AD8CFD59-EE19-4394-B37A-8B2C9C9A29CF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11C9B8F-BAEF-486F-ADE2-AB4CF3D51F72}" type="pres">
      <dgm:prSet presAssocID="{AD8CFD59-EE19-4394-B37A-8B2C9C9A29CF}" presName="rootConnector" presStyleLbl="node4" presStyleIdx="1" presStyleCnt="9"/>
      <dgm:spPr/>
      <dgm:t>
        <a:bodyPr/>
        <a:lstStyle/>
        <a:p>
          <a:endParaRPr lang="ru-RU"/>
        </a:p>
      </dgm:t>
    </dgm:pt>
    <dgm:pt modelId="{259E5BC8-D0CA-4FE2-B781-E9E7BE4E3F26}" type="pres">
      <dgm:prSet presAssocID="{AD8CFD59-EE19-4394-B37A-8B2C9C9A29CF}" presName="hierChild4" presStyleCnt="0"/>
      <dgm:spPr/>
    </dgm:pt>
    <dgm:pt modelId="{22E3D545-0DFD-4605-BD67-4F02AE01F64D}" type="pres">
      <dgm:prSet presAssocID="{AD8CFD59-EE19-4394-B37A-8B2C9C9A29CF}" presName="hierChild5" presStyleCnt="0"/>
      <dgm:spPr/>
    </dgm:pt>
    <dgm:pt modelId="{BB24A264-05DC-40F0-BC2E-0DFF7B743B12}" type="pres">
      <dgm:prSet presAssocID="{B593DB1F-DA87-46DA-AB02-E007A76AD1AB}" presName="hierChild5" presStyleCnt="0"/>
      <dgm:spPr/>
    </dgm:pt>
    <dgm:pt modelId="{BD1851AE-8DCA-4B31-8B08-81160D712735}" type="pres">
      <dgm:prSet presAssocID="{DB342788-9B81-425D-A234-43543435E3C3}" presName="hierChild5" presStyleCnt="0"/>
      <dgm:spPr/>
    </dgm:pt>
    <dgm:pt modelId="{F2A11F23-F349-403C-A458-F2C9C8BD96A1}" type="pres">
      <dgm:prSet presAssocID="{ACB70F64-E1E8-4002-9F13-D53B54F31FAF}" presName="Name37" presStyleLbl="parChTrans1D2" presStyleIdx="1" presStyleCnt="5"/>
      <dgm:spPr/>
      <dgm:t>
        <a:bodyPr/>
        <a:lstStyle/>
        <a:p>
          <a:endParaRPr lang="ru-RU"/>
        </a:p>
      </dgm:t>
    </dgm:pt>
    <dgm:pt modelId="{F9B450C8-E7D5-4E15-B0E7-B6BC66A353CE}" type="pres">
      <dgm:prSet presAssocID="{E2C28460-5BBC-4F30-A45D-611AFD81708B}" presName="hierRoot2" presStyleCnt="0">
        <dgm:presLayoutVars>
          <dgm:hierBranch val="init"/>
        </dgm:presLayoutVars>
      </dgm:prSet>
      <dgm:spPr/>
    </dgm:pt>
    <dgm:pt modelId="{CD686207-3AAC-4693-8F5D-B66EFFAAAA9E}" type="pres">
      <dgm:prSet presAssocID="{E2C28460-5BBC-4F30-A45D-611AFD81708B}" presName="rootComposite" presStyleCnt="0"/>
      <dgm:spPr/>
    </dgm:pt>
    <dgm:pt modelId="{3EF54222-B27A-49E8-87ED-6E31EBFB0EDB}" type="pres">
      <dgm:prSet presAssocID="{E2C28460-5BBC-4F30-A45D-611AFD81708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424D36-9430-4325-BBD8-714F47B4F08D}" type="pres">
      <dgm:prSet presAssocID="{E2C28460-5BBC-4F30-A45D-611AFD81708B}" presName="rootConnector" presStyleLbl="node2" presStyleIdx="1" presStyleCnt="5"/>
      <dgm:spPr/>
      <dgm:t>
        <a:bodyPr/>
        <a:lstStyle/>
        <a:p>
          <a:endParaRPr lang="ru-RU"/>
        </a:p>
      </dgm:t>
    </dgm:pt>
    <dgm:pt modelId="{C8031E1A-07E7-4403-BFE8-114D0B4C6D4E}" type="pres">
      <dgm:prSet presAssocID="{E2C28460-5BBC-4F30-A45D-611AFD81708B}" presName="hierChild4" presStyleCnt="0"/>
      <dgm:spPr/>
    </dgm:pt>
    <dgm:pt modelId="{8A586732-A8AE-4558-983F-A7F1A5073461}" type="pres">
      <dgm:prSet presAssocID="{D18CC222-AAE2-4E64-8F29-FA80A74CE81F}" presName="Name37" presStyleLbl="parChTrans1D3" presStyleIdx="1" presStyleCnt="5"/>
      <dgm:spPr/>
      <dgm:t>
        <a:bodyPr/>
        <a:lstStyle/>
        <a:p>
          <a:endParaRPr lang="ru-RU"/>
        </a:p>
      </dgm:t>
    </dgm:pt>
    <dgm:pt modelId="{E1B36B94-5DE4-45BF-89FE-EEAFA999D8C8}" type="pres">
      <dgm:prSet presAssocID="{EE28BA9B-D737-4DE3-A5B9-6A32A6E2DA14}" presName="hierRoot2" presStyleCnt="0">
        <dgm:presLayoutVars>
          <dgm:hierBranch val="init"/>
        </dgm:presLayoutVars>
      </dgm:prSet>
      <dgm:spPr/>
    </dgm:pt>
    <dgm:pt modelId="{8DE3C979-5C8A-4A1C-8887-94AA52020C12}" type="pres">
      <dgm:prSet presAssocID="{EE28BA9B-D737-4DE3-A5B9-6A32A6E2DA14}" presName="rootComposite" presStyleCnt="0"/>
      <dgm:spPr/>
    </dgm:pt>
    <dgm:pt modelId="{C342B23A-B77B-4274-AD10-4F11B9983797}" type="pres">
      <dgm:prSet presAssocID="{EE28BA9B-D737-4DE3-A5B9-6A32A6E2DA14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758B76-86F7-4F46-B7DC-FEA785FC69A5}" type="pres">
      <dgm:prSet presAssocID="{EE28BA9B-D737-4DE3-A5B9-6A32A6E2DA14}" presName="rootConnector" presStyleLbl="node3" presStyleIdx="1" presStyleCnt="5"/>
      <dgm:spPr/>
      <dgm:t>
        <a:bodyPr/>
        <a:lstStyle/>
        <a:p>
          <a:endParaRPr lang="ru-RU"/>
        </a:p>
      </dgm:t>
    </dgm:pt>
    <dgm:pt modelId="{5F8C358A-1F66-4805-A0CA-5DADB0340AFB}" type="pres">
      <dgm:prSet presAssocID="{EE28BA9B-D737-4DE3-A5B9-6A32A6E2DA14}" presName="hierChild4" presStyleCnt="0"/>
      <dgm:spPr/>
    </dgm:pt>
    <dgm:pt modelId="{7C917B23-3D57-47C4-ACB9-78ECED3B1151}" type="pres">
      <dgm:prSet presAssocID="{CF12D6D6-33B7-4600-A55A-66019F42CF69}" presName="Name37" presStyleLbl="parChTrans1D4" presStyleIdx="2" presStyleCnt="9"/>
      <dgm:spPr/>
      <dgm:t>
        <a:bodyPr/>
        <a:lstStyle/>
        <a:p>
          <a:endParaRPr lang="ru-RU"/>
        </a:p>
      </dgm:t>
    </dgm:pt>
    <dgm:pt modelId="{2D550DC7-1F7C-4EDB-87B8-ED16E0EC66DD}" type="pres">
      <dgm:prSet presAssocID="{30DEB215-593E-4234-966E-04C1092B2CC6}" presName="hierRoot2" presStyleCnt="0">
        <dgm:presLayoutVars>
          <dgm:hierBranch val="init"/>
        </dgm:presLayoutVars>
      </dgm:prSet>
      <dgm:spPr/>
    </dgm:pt>
    <dgm:pt modelId="{0CD9EE6F-939E-4880-BE3F-476DB2D1F3DB}" type="pres">
      <dgm:prSet presAssocID="{30DEB215-593E-4234-966E-04C1092B2CC6}" presName="rootComposite" presStyleCnt="0"/>
      <dgm:spPr/>
    </dgm:pt>
    <dgm:pt modelId="{0121B9D4-FF8F-49AB-86E3-2C09523B8574}" type="pres">
      <dgm:prSet presAssocID="{30DEB215-593E-4234-966E-04C1092B2CC6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02CC5D-DD8A-4B93-AF47-268B5569E9AD}" type="pres">
      <dgm:prSet presAssocID="{30DEB215-593E-4234-966E-04C1092B2CC6}" presName="rootConnector" presStyleLbl="node4" presStyleIdx="2" presStyleCnt="9"/>
      <dgm:spPr/>
      <dgm:t>
        <a:bodyPr/>
        <a:lstStyle/>
        <a:p>
          <a:endParaRPr lang="ru-RU"/>
        </a:p>
      </dgm:t>
    </dgm:pt>
    <dgm:pt modelId="{71BE533D-075F-44DD-A724-A9878DA04A0D}" type="pres">
      <dgm:prSet presAssocID="{30DEB215-593E-4234-966E-04C1092B2CC6}" presName="hierChild4" presStyleCnt="0"/>
      <dgm:spPr/>
    </dgm:pt>
    <dgm:pt modelId="{30518366-0F48-4C4C-B28B-59532186BAE9}" type="pres">
      <dgm:prSet presAssocID="{30DEB215-593E-4234-966E-04C1092B2CC6}" presName="hierChild5" presStyleCnt="0"/>
      <dgm:spPr/>
    </dgm:pt>
    <dgm:pt modelId="{4C511993-71E6-436A-962D-33E99A947294}" type="pres">
      <dgm:prSet presAssocID="{EE28BA9B-D737-4DE3-A5B9-6A32A6E2DA14}" presName="hierChild5" presStyleCnt="0"/>
      <dgm:spPr/>
    </dgm:pt>
    <dgm:pt modelId="{7569F6E5-95B1-4235-B327-1B0014A54AC5}" type="pres">
      <dgm:prSet presAssocID="{E2C28460-5BBC-4F30-A45D-611AFD81708B}" presName="hierChild5" presStyleCnt="0"/>
      <dgm:spPr/>
    </dgm:pt>
    <dgm:pt modelId="{6DC08B58-76FA-46B5-BCD8-4258AA72DB5A}" type="pres">
      <dgm:prSet presAssocID="{15905D62-7D67-4251-9BE1-92B98A33EA38}" presName="Name37" presStyleLbl="parChTrans1D2" presStyleIdx="2" presStyleCnt="5"/>
      <dgm:spPr/>
      <dgm:t>
        <a:bodyPr/>
        <a:lstStyle/>
        <a:p>
          <a:endParaRPr lang="ru-RU"/>
        </a:p>
      </dgm:t>
    </dgm:pt>
    <dgm:pt modelId="{5C26C367-0B76-4343-8B8A-28AA1E1F5D9C}" type="pres">
      <dgm:prSet presAssocID="{336DB8BA-F268-42A0-BB25-528E71C5AE91}" presName="hierRoot2" presStyleCnt="0">
        <dgm:presLayoutVars>
          <dgm:hierBranch val="init"/>
        </dgm:presLayoutVars>
      </dgm:prSet>
      <dgm:spPr/>
    </dgm:pt>
    <dgm:pt modelId="{BC6911E4-8CDC-4746-B3B2-B0BEBE09B98C}" type="pres">
      <dgm:prSet presAssocID="{336DB8BA-F268-42A0-BB25-528E71C5AE91}" presName="rootComposite" presStyleCnt="0"/>
      <dgm:spPr/>
    </dgm:pt>
    <dgm:pt modelId="{20BF986A-CBEA-4FC2-BC0A-B1284ED47DDC}" type="pres">
      <dgm:prSet presAssocID="{336DB8BA-F268-42A0-BB25-528E71C5AE9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5B5F57-2A64-4932-A8B4-A1F1CE4634D5}" type="pres">
      <dgm:prSet presAssocID="{336DB8BA-F268-42A0-BB25-528E71C5AE91}" presName="rootConnector" presStyleLbl="node2" presStyleIdx="2" presStyleCnt="5"/>
      <dgm:spPr/>
      <dgm:t>
        <a:bodyPr/>
        <a:lstStyle/>
        <a:p>
          <a:endParaRPr lang="ru-RU"/>
        </a:p>
      </dgm:t>
    </dgm:pt>
    <dgm:pt modelId="{721D5DA0-28A4-4FA7-A42C-7AE719F10DAE}" type="pres">
      <dgm:prSet presAssocID="{336DB8BA-F268-42A0-BB25-528E71C5AE91}" presName="hierChild4" presStyleCnt="0"/>
      <dgm:spPr/>
    </dgm:pt>
    <dgm:pt modelId="{7BFC3761-C256-43D2-9605-734E257DCEDF}" type="pres">
      <dgm:prSet presAssocID="{C0A07C1F-EA3E-44A9-B27C-C810D0C303FE}" presName="Name37" presStyleLbl="parChTrans1D3" presStyleIdx="2" presStyleCnt="5"/>
      <dgm:spPr/>
      <dgm:t>
        <a:bodyPr/>
        <a:lstStyle/>
        <a:p>
          <a:endParaRPr lang="ru-RU"/>
        </a:p>
      </dgm:t>
    </dgm:pt>
    <dgm:pt modelId="{EC134E12-B0C6-448F-B3AD-2BA64667C3A2}" type="pres">
      <dgm:prSet presAssocID="{A58F7E25-8680-40C0-BAF9-2E448D962497}" presName="hierRoot2" presStyleCnt="0">
        <dgm:presLayoutVars>
          <dgm:hierBranch val="init"/>
        </dgm:presLayoutVars>
      </dgm:prSet>
      <dgm:spPr/>
    </dgm:pt>
    <dgm:pt modelId="{5688D50A-3320-4731-9ADB-D0118C70823E}" type="pres">
      <dgm:prSet presAssocID="{A58F7E25-8680-40C0-BAF9-2E448D962497}" presName="rootComposite" presStyleCnt="0"/>
      <dgm:spPr/>
    </dgm:pt>
    <dgm:pt modelId="{CC9433D4-DF27-4418-B1FE-2E540B66DC7D}" type="pres">
      <dgm:prSet presAssocID="{A58F7E25-8680-40C0-BAF9-2E448D962497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120A44-DA3C-47E1-9943-937E1B8AFAEB}" type="pres">
      <dgm:prSet presAssocID="{A58F7E25-8680-40C0-BAF9-2E448D962497}" presName="rootConnector" presStyleLbl="node3" presStyleIdx="2" presStyleCnt="5"/>
      <dgm:spPr/>
      <dgm:t>
        <a:bodyPr/>
        <a:lstStyle/>
        <a:p>
          <a:endParaRPr lang="ru-RU"/>
        </a:p>
      </dgm:t>
    </dgm:pt>
    <dgm:pt modelId="{D531592C-5892-49DB-9202-3ACE90CCC331}" type="pres">
      <dgm:prSet presAssocID="{A58F7E25-8680-40C0-BAF9-2E448D962497}" presName="hierChild4" presStyleCnt="0"/>
      <dgm:spPr/>
    </dgm:pt>
    <dgm:pt modelId="{2F9D2188-00BB-4C07-9EF5-60372AEA6601}" type="pres">
      <dgm:prSet presAssocID="{D056AECF-B07D-4BD5-A54E-FA0C27AD2617}" presName="Name37" presStyleLbl="parChTrans1D4" presStyleIdx="3" presStyleCnt="9"/>
      <dgm:spPr/>
      <dgm:t>
        <a:bodyPr/>
        <a:lstStyle/>
        <a:p>
          <a:endParaRPr lang="ru-RU"/>
        </a:p>
      </dgm:t>
    </dgm:pt>
    <dgm:pt modelId="{D4359984-9534-4CDD-9771-186403896D06}" type="pres">
      <dgm:prSet presAssocID="{17A9B4AF-FA16-45B6-AA5D-D0EA1EE9BC57}" presName="hierRoot2" presStyleCnt="0">
        <dgm:presLayoutVars>
          <dgm:hierBranch val="init"/>
        </dgm:presLayoutVars>
      </dgm:prSet>
      <dgm:spPr/>
    </dgm:pt>
    <dgm:pt modelId="{7DC6045D-D6F6-4D29-BAF6-F4F3146EB54A}" type="pres">
      <dgm:prSet presAssocID="{17A9B4AF-FA16-45B6-AA5D-D0EA1EE9BC57}" presName="rootComposite" presStyleCnt="0"/>
      <dgm:spPr/>
    </dgm:pt>
    <dgm:pt modelId="{79E1EFAA-0114-4333-AA84-A96860AF0834}" type="pres">
      <dgm:prSet presAssocID="{17A9B4AF-FA16-45B6-AA5D-D0EA1EE9BC57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ED2115-6A91-4323-80A3-CD2DC2B96131}" type="pres">
      <dgm:prSet presAssocID="{17A9B4AF-FA16-45B6-AA5D-D0EA1EE9BC57}" presName="rootConnector" presStyleLbl="node4" presStyleIdx="3" presStyleCnt="9"/>
      <dgm:spPr/>
      <dgm:t>
        <a:bodyPr/>
        <a:lstStyle/>
        <a:p>
          <a:endParaRPr lang="ru-RU"/>
        </a:p>
      </dgm:t>
    </dgm:pt>
    <dgm:pt modelId="{09559BC4-D54C-4302-B825-E2FEEA3D6DA3}" type="pres">
      <dgm:prSet presAssocID="{17A9B4AF-FA16-45B6-AA5D-D0EA1EE9BC57}" presName="hierChild4" presStyleCnt="0"/>
      <dgm:spPr/>
    </dgm:pt>
    <dgm:pt modelId="{10B18F98-8316-4855-9E40-51F3E8E9AB40}" type="pres">
      <dgm:prSet presAssocID="{17A9B4AF-FA16-45B6-AA5D-D0EA1EE9BC57}" presName="hierChild5" presStyleCnt="0"/>
      <dgm:spPr/>
    </dgm:pt>
    <dgm:pt modelId="{197188CB-BDF8-491E-B8DA-BA2AB9ACCAAB}" type="pres">
      <dgm:prSet presAssocID="{A58F7E25-8680-40C0-BAF9-2E448D962497}" presName="hierChild5" presStyleCnt="0"/>
      <dgm:spPr/>
    </dgm:pt>
    <dgm:pt modelId="{894E1933-4F08-4600-98B2-8EA93221711B}" type="pres">
      <dgm:prSet presAssocID="{336DB8BA-F268-42A0-BB25-528E71C5AE91}" presName="hierChild5" presStyleCnt="0"/>
      <dgm:spPr/>
    </dgm:pt>
    <dgm:pt modelId="{C29E5AC2-CD5F-40F0-9969-195FFBC23AA0}" type="pres">
      <dgm:prSet presAssocID="{9E679992-71B2-4039-9252-D326851C320B}" presName="Name37" presStyleLbl="parChTrans1D2" presStyleIdx="3" presStyleCnt="5"/>
      <dgm:spPr/>
      <dgm:t>
        <a:bodyPr/>
        <a:lstStyle/>
        <a:p>
          <a:endParaRPr lang="ru-RU"/>
        </a:p>
      </dgm:t>
    </dgm:pt>
    <dgm:pt modelId="{96DCA6B2-D688-481B-97C7-E80179F36E45}" type="pres">
      <dgm:prSet presAssocID="{2AB59299-79A4-4E19-9918-19E05076E8A5}" presName="hierRoot2" presStyleCnt="0">
        <dgm:presLayoutVars>
          <dgm:hierBranch val="init"/>
        </dgm:presLayoutVars>
      </dgm:prSet>
      <dgm:spPr/>
    </dgm:pt>
    <dgm:pt modelId="{54903735-BFC0-458F-B2B5-099FD90EC25B}" type="pres">
      <dgm:prSet presAssocID="{2AB59299-79A4-4E19-9918-19E05076E8A5}" presName="rootComposite" presStyleCnt="0"/>
      <dgm:spPr/>
    </dgm:pt>
    <dgm:pt modelId="{2EF225D5-B411-4A66-A0F3-5BBF7F4C2827}" type="pres">
      <dgm:prSet presAssocID="{2AB59299-79A4-4E19-9918-19E05076E8A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6F3020-72F5-491C-BEC8-15395569ABDE}" type="pres">
      <dgm:prSet presAssocID="{2AB59299-79A4-4E19-9918-19E05076E8A5}" presName="rootConnector" presStyleLbl="node2" presStyleIdx="3" presStyleCnt="5"/>
      <dgm:spPr/>
      <dgm:t>
        <a:bodyPr/>
        <a:lstStyle/>
        <a:p>
          <a:endParaRPr lang="ru-RU"/>
        </a:p>
      </dgm:t>
    </dgm:pt>
    <dgm:pt modelId="{584C3D2B-BD22-4936-8C1E-447733AB5BC3}" type="pres">
      <dgm:prSet presAssocID="{2AB59299-79A4-4E19-9918-19E05076E8A5}" presName="hierChild4" presStyleCnt="0"/>
      <dgm:spPr/>
    </dgm:pt>
    <dgm:pt modelId="{43E98EFE-1EB7-438E-8320-842E3C05CE57}" type="pres">
      <dgm:prSet presAssocID="{286D0996-49E8-4EB2-86F2-DAF53DBF1271}" presName="Name37" presStyleLbl="parChTrans1D3" presStyleIdx="3" presStyleCnt="5"/>
      <dgm:spPr/>
      <dgm:t>
        <a:bodyPr/>
        <a:lstStyle/>
        <a:p>
          <a:endParaRPr lang="ru-RU"/>
        </a:p>
      </dgm:t>
    </dgm:pt>
    <dgm:pt modelId="{303BBF3E-2A32-414B-ADE8-66B0B90B2066}" type="pres">
      <dgm:prSet presAssocID="{BA56D48F-665C-4A3F-A5AF-B6D0B8B5585E}" presName="hierRoot2" presStyleCnt="0">
        <dgm:presLayoutVars>
          <dgm:hierBranch val="init"/>
        </dgm:presLayoutVars>
      </dgm:prSet>
      <dgm:spPr/>
    </dgm:pt>
    <dgm:pt modelId="{210CD84A-2F14-42FF-BFAB-23408FB0770F}" type="pres">
      <dgm:prSet presAssocID="{BA56D48F-665C-4A3F-A5AF-B6D0B8B5585E}" presName="rootComposite" presStyleCnt="0"/>
      <dgm:spPr/>
    </dgm:pt>
    <dgm:pt modelId="{F003EC34-318F-416B-8663-6A54361A2006}" type="pres">
      <dgm:prSet presAssocID="{BA56D48F-665C-4A3F-A5AF-B6D0B8B5585E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5FD15D-9065-44EB-80F7-49C504E8019A}" type="pres">
      <dgm:prSet presAssocID="{BA56D48F-665C-4A3F-A5AF-B6D0B8B5585E}" presName="rootConnector" presStyleLbl="node3" presStyleIdx="3" presStyleCnt="5"/>
      <dgm:spPr/>
      <dgm:t>
        <a:bodyPr/>
        <a:lstStyle/>
        <a:p>
          <a:endParaRPr lang="ru-RU"/>
        </a:p>
      </dgm:t>
    </dgm:pt>
    <dgm:pt modelId="{5320378F-68B9-4E15-A632-7D3E17C0FE04}" type="pres">
      <dgm:prSet presAssocID="{BA56D48F-665C-4A3F-A5AF-B6D0B8B5585E}" presName="hierChild4" presStyleCnt="0"/>
      <dgm:spPr/>
    </dgm:pt>
    <dgm:pt modelId="{3519A0DD-146F-4767-B571-E3D04E675E4D}" type="pres">
      <dgm:prSet presAssocID="{FB517986-A535-409D-9C8C-7C78BE4133F6}" presName="Name37" presStyleLbl="parChTrans1D4" presStyleIdx="4" presStyleCnt="9"/>
      <dgm:spPr/>
      <dgm:t>
        <a:bodyPr/>
        <a:lstStyle/>
        <a:p>
          <a:endParaRPr lang="ru-RU"/>
        </a:p>
      </dgm:t>
    </dgm:pt>
    <dgm:pt modelId="{98268D44-D27E-4DE4-9126-5AA87A71DC9B}" type="pres">
      <dgm:prSet presAssocID="{CB12C858-E34B-4311-A62E-DA06CABB0281}" presName="hierRoot2" presStyleCnt="0">
        <dgm:presLayoutVars>
          <dgm:hierBranch val="init"/>
        </dgm:presLayoutVars>
      </dgm:prSet>
      <dgm:spPr/>
    </dgm:pt>
    <dgm:pt modelId="{6456A6A1-2BCF-4763-B6FF-C5B66A615CE1}" type="pres">
      <dgm:prSet presAssocID="{CB12C858-E34B-4311-A62E-DA06CABB0281}" presName="rootComposite" presStyleCnt="0"/>
      <dgm:spPr/>
    </dgm:pt>
    <dgm:pt modelId="{3BA9FAD3-7666-42F7-87A8-8FB5E8F50DAA}" type="pres">
      <dgm:prSet presAssocID="{CB12C858-E34B-4311-A62E-DA06CABB0281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939C1B-882B-4AEF-9B4A-868987420012}" type="pres">
      <dgm:prSet presAssocID="{CB12C858-E34B-4311-A62E-DA06CABB0281}" presName="rootConnector" presStyleLbl="node4" presStyleIdx="4" presStyleCnt="9"/>
      <dgm:spPr/>
      <dgm:t>
        <a:bodyPr/>
        <a:lstStyle/>
        <a:p>
          <a:endParaRPr lang="ru-RU"/>
        </a:p>
      </dgm:t>
    </dgm:pt>
    <dgm:pt modelId="{387C42A4-50D7-4E3A-B30D-DCB31D08A12E}" type="pres">
      <dgm:prSet presAssocID="{CB12C858-E34B-4311-A62E-DA06CABB0281}" presName="hierChild4" presStyleCnt="0"/>
      <dgm:spPr/>
    </dgm:pt>
    <dgm:pt modelId="{3E48F9DB-DCEB-4B2A-8CA1-7D9F6B9A5E6B}" type="pres">
      <dgm:prSet presAssocID="{CB12C858-E34B-4311-A62E-DA06CABB0281}" presName="hierChild5" presStyleCnt="0"/>
      <dgm:spPr/>
    </dgm:pt>
    <dgm:pt modelId="{E1D2E1FE-FD4E-460B-A161-B7B5CA31A9CD}" type="pres">
      <dgm:prSet presAssocID="{4CAA3EF4-B064-482B-8B22-2B89293608AD}" presName="Name37" presStyleLbl="parChTrans1D4" presStyleIdx="5" presStyleCnt="9"/>
      <dgm:spPr/>
      <dgm:t>
        <a:bodyPr/>
        <a:lstStyle/>
        <a:p>
          <a:endParaRPr lang="ru-RU"/>
        </a:p>
      </dgm:t>
    </dgm:pt>
    <dgm:pt modelId="{87B4C155-3202-4DFE-A98B-63AA7E4D93AF}" type="pres">
      <dgm:prSet presAssocID="{9E7E0779-C0D1-422B-9CD7-DD1A34A1F7DE}" presName="hierRoot2" presStyleCnt="0">
        <dgm:presLayoutVars>
          <dgm:hierBranch val="init"/>
        </dgm:presLayoutVars>
      </dgm:prSet>
      <dgm:spPr/>
    </dgm:pt>
    <dgm:pt modelId="{21757336-AB06-4CFB-9D94-E5AACE869B7D}" type="pres">
      <dgm:prSet presAssocID="{9E7E0779-C0D1-422B-9CD7-DD1A34A1F7DE}" presName="rootComposite" presStyleCnt="0"/>
      <dgm:spPr/>
    </dgm:pt>
    <dgm:pt modelId="{3CB49415-784B-4117-A61F-38BEA2565ED0}" type="pres">
      <dgm:prSet presAssocID="{9E7E0779-C0D1-422B-9CD7-DD1A34A1F7DE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6B548E8-5370-45F3-B6ED-16C12F63BBAC}" type="pres">
      <dgm:prSet presAssocID="{9E7E0779-C0D1-422B-9CD7-DD1A34A1F7DE}" presName="rootConnector" presStyleLbl="node4" presStyleIdx="5" presStyleCnt="9"/>
      <dgm:spPr/>
      <dgm:t>
        <a:bodyPr/>
        <a:lstStyle/>
        <a:p>
          <a:endParaRPr lang="ru-RU"/>
        </a:p>
      </dgm:t>
    </dgm:pt>
    <dgm:pt modelId="{FC0979FF-5818-48A8-ACB8-E41987F3D28F}" type="pres">
      <dgm:prSet presAssocID="{9E7E0779-C0D1-422B-9CD7-DD1A34A1F7DE}" presName="hierChild4" presStyleCnt="0"/>
      <dgm:spPr/>
    </dgm:pt>
    <dgm:pt modelId="{294B874C-F1FC-43CB-849F-A90BE9291206}" type="pres">
      <dgm:prSet presAssocID="{9E7E0779-C0D1-422B-9CD7-DD1A34A1F7DE}" presName="hierChild5" presStyleCnt="0"/>
      <dgm:spPr/>
    </dgm:pt>
    <dgm:pt modelId="{6C1F6C3F-4D4F-4E83-9D7B-F5C445252DFF}" type="pres">
      <dgm:prSet presAssocID="{BA56D48F-665C-4A3F-A5AF-B6D0B8B5585E}" presName="hierChild5" presStyleCnt="0"/>
      <dgm:spPr/>
    </dgm:pt>
    <dgm:pt modelId="{A94C5CC9-7952-407A-AA5A-BFB343FBDEFA}" type="pres">
      <dgm:prSet presAssocID="{A62593AE-08A9-498C-A0F2-62CDD9759357}" presName="Name37" presStyleLbl="parChTrans1D3" presStyleIdx="4" presStyleCnt="5"/>
      <dgm:spPr/>
      <dgm:t>
        <a:bodyPr/>
        <a:lstStyle/>
        <a:p>
          <a:endParaRPr lang="ru-RU"/>
        </a:p>
      </dgm:t>
    </dgm:pt>
    <dgm:pt modelId="{C990D027-F270-4DA7-928A-93C18D46C023}" type="pres">
      <dgm:prSet presAssocID="{46157530-B5FF-44FD-8139-E5108E942A1F}" presName="hierRoot2" presStyleCnt="0">
        <dgm:presLayoutVars>
          <dgm:hierBranch val="init"/>
        </dgm:presLayoutVars>
      </dgm:prSet>
      <dgm:spPr/>
    </dgm:pt>
    <dgm:pt modelId="{EE5B2167-7D6B-4301-8D1D-4571B3C7323D}" type="pres">
      <dgm:prSet presAssocID="{46157530-B5FF-44FD-8139-E5108E942A1F}" presName="rootComposite" presStyleCnt="0"/>
      <dgm:spPr/>
    </dgm:pt>
    <dgm:pt modelId="{D26F2FD5-2385-4CF5-9A44-90B32044AFB5}" type="pres">
      <dgm:prSet presAssocID="{46157530-B5FF-44FD-8139-E5108E942A1F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2924E4-8F69-463C-A055-7E56E6BCA5C4}" type="pres">
      <dgm:prSet presAssocID="{46157530-B5FF-44FD-8139-E5108E942A1F}" presName="rootConnector" presStyleLbl="node3" presStyleIdx="4" presStyleCnt="5"/>
      <dgm:spPr/>
      <dgm:t>
        <a:bodyPr/>
        <a:lstStyle/>
        <a:p>
          <a:endParaRPr lang="ru-RU"/>
        </a:p>
      </dgm:t>
    </dgm:pt>
    <dgm:pt modelId="{F424DA7E-2060-4BAE-AB0E-FF730604DB5E}" type="pres">
      <dgm:prSet presAssocID="{46157530-B5FF-44FD-8139-E5108E942A1F}" presName="hierChild4" presStyleCnt="0"/>
      <dgm:spPr/>
    </dgm:pt>
    <dgm:pt modelId="{F999D210-2828-4588-80E9-41322BEECC96}" type="pres">
      <dgm:prSet presAssocID="{40129C4D-7695-4315-A3C7-A32DD87CA8AF}" presName="Name37" presStyleLbl="parChTrans1D4" presStyleIdx="6" presStyleCnt="9"/>
      <dgm:spPr/>
      <dgm:t>
        <a:bodyPr/>
        <a:lstStyle/>
        <a:p>
          <a:endParaRPr lang="ru-RU"/>
        </a:p>
      </dgm:t>
    </dgm:pt>
    <dgm:pt modelId="{0E8C26D2-7153-4DAF-B784-101D13988414}" type="pres">
      <dgm:prSet presAssocID="{9D2B2194-34FF-4CE6-9D22-607C1A97305D}" presName="hierRoot2" presStyleCnt="0">
        <dgm:presLayoutVars>
          <dgm:hierBranch val="init"/>
        </dgm:presLayoutVars>
      </dgm:prSet>
      <dgm:spPr/>
    </dgm:pt>
    <dgm:pt modelId="{903403A3-4D57-416A-9C16-8C5E0F95AAA9}" type="pres">
      <dgm:prSet presAssocID="{9D2B2194-34FF-4CE6-9D22-607C1A97305D}" presName="rootComposite" presStyleCnt="0"/>
      <dgm:spPr/>
    </dgm:pt>
    <dgm:pt modelId="{C1047A47-1522-425A-8DEE-979CCCB9634B}" type="pres">
      <dgm:prSet presAssocID="{9D2B2194-34FF-4CE6-9D22-607C1A97305D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850E62-5E80-45A5-AF1D-86BD436DB862}" type="pres">
      <dgm:prSet presAssocID="{9D2B2194-34FF-4CE6-9D22-607C1A97305D}" presName="rootConnector" presStyleLbl="node4" presStyleIdx="6" presStyleCnt="9"/>
      <dgm:spPr/>
      <dgm:t>
        <a:bodyPr/>
        <a:lstStyle/>
        <a:p>
          <a:endParaRPr lang="ru-RU"/>
        </a:p>
      </dgm:t>
    </dgm:pt>
    <dgm:pt modelId="{A342187E-4FA1-4749-B784-E37227A44A88}" type="pres">
      <dgm:prSet presAssocID="{9D2B2194-34FF-4CE6-9D22-607C1A97305D}" presName="hierChild4" presStyleCnt="0"/>
      <dgm:spPr/>
    </dgm:pt>
    <dgm:pt modelId="{C484A312-F10E-4B57-8E70-2D6B92895696}" type="pres">
      <dgm:prSet presAssocID="{9D2B2194-34FF-4CE6-9D22-607C1A97305D}" presName="hierChild5" presStyleCnt="0"/>
      <dgm:spPr/>
    </dgm:pt>
    <dgm:pt modelId="{A1401567-489A-46AC-BDC3-DD5B110AB402}" type="pres">
      <dgm:prSet presAssocID="{67AF595E-9E0A-4469-B231-51DFA2B52C6F}" presName="Name37" presStyleLbl="parChTrans1D4" presStyleIdx="7" presStyleCnt="9"/>
      <dgm:spPr/>
      <dgm:t>
        <a:bodyPr/>
        <a:lstStyle/>
        <a:p>
          <a:endParaRPr lang="ru-RU"/>
        </a:p>
      </dgm:t>
    </dgm:pt>
    <dgm:pt modelId="{89EC000B-FC25-430B-9D23-44F1014AB223}" type="pres">
      <dgm:prSet presAssocID="{4836208F-448D-4BD3-9216-5C709104DD96}" presName="hierRoot2" presStyleCnt="0">
        <dgm:presLayoutVars>
          <dgm:hierBranch val="init"/>
        </dgm:presLayoutVars>
      </dgm:prSet>
      <dgm:spPr/>
    </dgm:pt>
    <dgm:pt modelId="{8661A5F4-25F6-4436-8853-9D7F734276FE}" type="pres">
      <dgm:prSet presAssocID="{4836208F-448D-4BD3-9216-5C709104DD96}" presName="rootComposite" presStyleCnt="0"/>
      <dgm:spPr/>
    </dgm:pt>
    <dgm:pt modelId="{64835398-25C0-427A-A9E8-2018241F7BBF}" type="pres">
      <dgm:prSet presAssocID="{4836208F-448D-4BD3-9216-5C709104DD96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3E62C6-12A3-4D5A-A0CA-70EFB11A6D5F}" type="pres">
      <dgm:prSet presAssocID="{4836208F-448D-4BD3-9216-5C709104DD96}" presName="rootConnector" presStyleLbl="node4" presStyleIdx="7" presStyleCnt="9"/>
      <dgm:spPr/>
      <dgm:t>
        <a:bodyPr/>
        <a:lstStyle/>
        <a:p>
          <a:endParaRPr lang="ru-RU"/>
        </a:p>
      </dgm:t>
    </dgm:pt>
    <dgm:pt modelId="{076DE1DE-2A77-4F92-830F-9E4F95CBF591}" type="pres">
      <dgm:prSet presAssocID="{4836208F-448D-4BD3-9216-5C709104DD96}" presName="hierChild4" presStyleCnt="0"/>
      <dgm:spPr/>
    </dgm:pt>
    <dgm:pt modelId="{0E37EBA0-BE5E-4366-914F-0BCBE0179C7C}" type="pres">
      <dgm:prSet presAssocID="{4836208F-448D-4BD3-9216-5C709104DD96}" presName="hierChild5" presStyleCnt="0"/>
      <dgm:spPr/>
    </dgm:pt>
    <dgm:pt modelId="{2CC691F1-B518-4E31-B3DB-82750E56B7BE}" type="pres">
      <dgm:prSet presAssocID="{B95B842A-DC97-4289-B8B1-81D312961711}" presName="Name37" presStyleLbl="parChTrans1D4" presStyleIdx="8" presStyleCnt="9"/>
      <dgm:spPr/>
      <dgm:t>
        <a:bodyPr/>
        <a:lstStyle/>
        <a:p>
          <a:endParaRPr lang="ru-RU"/>
        </a:p>
      </dgm:t>
    </dgm:pt>
    <dgm:pt modelId="{B96ADAA2-1AFA-41B3-8AA3-43E7AE782038}" type="pres">
      <dgm:prSet presAssocID="{41A0E92E-6B87-40F5-AF4B-22A25237B547}" presName="hierRoot2" presStyleCnt="0">
        <dgm:presLayoutVars>
          <dgm:hierBranch val="init"/>
        </dgm:presLayoutVars>
      </dgm:prSet>
      <dgm:spPr/>
    </dgm:pt>
    <dgm:pt modelId="{3F5A4ECD-02AB-4CF9-80E5-8F356353F9B6}" type="pres">
      <dgm:prSet presAssocID="{41A0E92E-6B87-40F5-AF4B-22A25237B547}" presName="rootComposite" presStyleCnt="0"/>
      <dgm:spPr/>
    </dgm:pt>
    <dgm:pt modelId="{2E303770-E72B-4E1F-9AD1-2C7DE8DA1E24}" type="pres">
      <dgm:prSet presAssocID="{41A0E92E-6B87-40F5-AF4B-22A25237B547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7942C3-962D-407B-80E3-A4CA4EC2FE36}" type="pres">
      <dgm:prSet presAssocID="{41A0E92E-6B87-40F5-AF4B-22A25237B547}" presName="rootConnector" presStyleLbl="node4" presStyleIdx="8" presStyleCnt="9"/>
      <dgm:spPr/>
      <dgm:t>
        <a:bodyPr/>
        <a:lstStyle/>
        <a:p>
          <a:endParaRPr lang="ru-RU"/>
        </a:p>
      </dgm:t>
    </dgm:pt>
    <dgm:pt modelId="{E9C56D67-D072-4477-8644-D4BB8C0E05DC}" type="pres">
      <dgm:prSet presAssocID="{41A0E92E-6B87-40F5-AF4B-22A25237B547}" presName="hierChild4" presStyleCnt="0"/>
      <dgm:spPr/>
    </dgm:pt>
    <dgm:pt modelId="{DA8D52D0-03FA-41C8-B0E0-B5502DFCC213}" type="pres">
      <dgm:prSet presAssocID="{41A0E92E-6B87-40F5-AF4B-22A25237B547}" presName="hierChild5" presStyleCnt="0"/>
      <dgm:spPr/>
    </dgm:pt>
    <dgm:pt modelId="{AEB155B7-0525-443C-81C0-376BC5F24D68}" type="pres">
      <dgm:prSet presAssocID="{46157530-B5FF-44FD-8139-E5108E942A1F}" presName="hierChild5" presStyleCnt="0"/>
      <dgm:spPr/>
    </dgm:pt>
    <dgm:pt modelId="{0CE7ACF0-5F16-4F63-9F6C-E2B30AD4B91C}" type="pres">
      <dgm:prSet presAssocID="{2AB59299-79A4-4E19-9918-19E05076E8A5}" presName="hierChild5" presStyleCnt="0"/>
      <dgm:spPr/>
    </dgm:pt>
    <dgm:pt modelId="{A8B49A1F-2ED7-4E9E-BF51-C95F08174D1D}" type="pres">
      <dgm:prSet presAssocID="{FC451122-B111-4681-96C8-968BB53BAA4D}" presName="Name37" presStyleLbl="parChTrans1D2" presStyleIdx="4" presStyleCnt="5"/>
      <dgm:spPr/>
      <dgm:t>
        <a:bodyPr/>
        <a:lstStyle/>
        <a:p>
          <a:endParaRPr lang="ru-RU"/>
        </a:p>
      </dgm:t>
    </dgm:pt>
    <dgm:pt modelId="{94E261B6-E2ED-497C-8B2E-DA21E9928C9A}" type="pres">
      <dgm:prSet presAssocID="{1F145D16-35D4-4A0B-ACDD-9E17E7D9793C}" presName="hierRoot2" presStyleCnt="0">
        <dgm:presLayoutVars>
          <dgm:hierBranch val="init"/>
        </dgm:presLayoutVars>
      </dgm:prSet>
      <dgm:spPr/>
    </dgm:pt>
    <dgm:pt modelId="{1569E86C-4293-4F88-A382-CE2EE2485BEB}" type="pres">
      <dgm:prSet presAssocID="{1F145D16-35D4-4A0B-ACDD-9E17E7D9793C}" presName="rootComposite" presStyleCnt="0"/>
      <dgm:spPr/>
    </dgm:pt>
    <dgm:pt modelId="{427441B3-9C33-43A7-A8E4-C460D1EB159F}" type="pres">
      <dgm:prSet presAssocID="{1F145D16-35D4-4A0B-ACDD-9E17E7D9793C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4E31F8-B23B-45CA-9D25-C8BA4FBF2139}" type="pres">
      <dgm:prSet presAssocID="{1F145D16-35D4-4A0B-ACDD-9E17E7D9793C}" presName="rootConnector" presStyleLbl="node2" presStyleIdx="4" presStyleCnt="5"/>
      <dgm:spPr/>
      <dgm:t>
        <a:bodyPr/>
        <a:lstStyle/>
        <a:p>
          <a:endParaRPr lang="ru-RU"/>
        </a:p>
      </dgm:t>
    </dgm:pt>
    <dgm:pt modelId="{2A8219E3-9156-4E66-B514-BB5FA5377EB6}" type="pres">
      <dgm:prSet presAssocID="{1F145D16-35D4-4A0B-ACDD-9E17E7D9793C}" presName="hierChild4" presStyleCnt="0"/>
      <dgm:spPr/>
    </dgm:pt>
    <dgm:pt modelId="{7CB1D7ED-B119-4E85-9FEC-0FD1BE82C748}" type="pres">
      <dgm:prSet presAssocID="{1F145D16-35D4-4A0B-ACDD-9E17E7D9793C}" presName="hierChild5" presStyleCnt="0"/>
      <dgm:spPr/>
    </dgm:pt>
    <dgm:pt modelId="{69F0C9BB-21FE-49A3-8D0A-39937F75F15C}" type="pres">
      <dgm:prSet presAssocID="{3EBA258D-63A9-4623-9D6F-3A295C8D89BF}" presName="hierChild3" presStyleCnt="0"/>
      <dgm:spPr/>
    </dgm:pt>
  </dgm:ptLst>
  <dgm:cxnLst>
    <dgm:cxn modelId="{7E5F8296-38A6-4248-8E2B-A39F0049193D}" type="presOf" srcId="{A58F7E25-8680-40C0-BAF9-2E448D962497}" destId="{CC9433D4-DF27-4418-B1FE-2E540B66DC7D}" srcOrd="0" destOrd="0" presId="urn:microsoft.com/office/officeart/2005/8/layout/orgChart1"/>
    <dgm:cxn modelId="{28F983AD-2D40-4FCE-90A2-41C51EDFA680}" type="presOf" srcId="{17A9B4AF-FA16-45B6-AA5D-D0EA1EE9BC57}" destId="{79E1EFAA-0114-4333-AA84-A96860AF0834}" srcOrd="0" destOrd="0" presId="urn:microsoft.com/office/officeart/2005/8/layout/orgChart1"/>
    <dgm:cxn modelId="{6C1DEC1D-84BC-4BD2-916E-9D90B2997E33}" type="presOf" srcId="{B593DB1F-DA87-46DA-AB02-E007A76AD1AB}" destId="{443991D0-C6D9-4969-AB71-253039BDD4B1}" srcOrd="0" destOrd="0" presId="urn:microsoft.com/office/officeart/2005/8/layout/orgChart1"/>
    <dgm:cxn modelId="{7CDAC46E-7D22-495C-B5F3-EEE450982D95}" srcId="{BA56D48F-665C-4A3F-A5AF-B6D0B8B5585E}" destId="{9E7E0779-C0D1-422B-9CD7-DD1A34A1F7DE}" srcOrd="1" destOrd="0" parTransId="{4CAA3EF4-B064-482B-8B22-2B89293608AD}" sibTransId="{298669B8-3791-4645-BD50-5F6672DD022A}"/>
    <dgm:cxn modelId="{685FDC3E-1AF9-4A96-8696-EC06B61758F6}" type="presOf" srcId="{2540E4F9-BDBF-4748-95C5-1492829065AB}" destId="{C9431F7B-C2A0-4057-9B35-58AD9D6C3115}" srcOrd="0" destOrd="0" presId="urn:microsoft.com/office/officeart/2005/8/layout/orgChart1"/>
    <dgm:cxn modelId="{EE1B52CD-1243-40BA-9E0E-AE2A6417D4F1}" type="presOf" srcId="{9BE217BD-59BD-43FB-8473-F389ABEE9B74}" destId="{D7A485F6-CD2A-4E49-BBF0-70EAC769ADC2}" srcOrd="0" destOrd="0" presId="urn:microsoft.com/office/officeart/2005/8/layout/orgChart1"/>
    <dgm:cxn modelId="{7898635F-FD20-45E7-8914-449758A569D3}" type="presOf" srcId="{AD8CFD59-EE19-4394-B37A-8B2C9C9A29CF}" destId="{811C9B8F-BAEF-486F-ADE2-AB4CF3D51F72}" srcOrd="1" destOrd="0" presId="urn:microsoft.com/office/officeart/2005/8/layout/orgChart1"/>
    <dgm:cxn modelId="{5C107A6A-E89B-414C-8104-845518827A2E}" type="presOf" srcId="{BA56D48F-665C-4A3F-A5AF-B6D0B8B5585E}" destId="{F003EC34-318F-416B-8663-6A54361A2006}" srcOrd="0" destOrd="0" presId="urn:microsoft.com/office/officeart/2005/8/layout/orgChart1"/>
    <dgm:cxn modelId="{4D23D08A-5090-45B4-A621-08DC20EDFFC4}" type="presOf" srcId="{EE28BA9B-D737-4DE3-A5B9-6A32A6E2DA14}" destId="{F0758B76-86F7-4F46-B7DC-FEA785FC69A5}" srcOrd="1" destOrd="0" presId="urn:microsoft.com/office/officeart/2005/8/layout/orgChart1"/>
    <dgm:cxn modelId="{71F20E6C-172A-4E0B-AE92-DBEF88E02D14}" type="presOf" srcId="{DB342788-9B81-425D-A234-43543435E3C3}" destId="{DC345408-01EB-4815-801C-F16BA53DA3BA}" srcOrd="0" destOrd="0" presId="urn:microsoft.com/office/officeart/2005/8/layout/orgChart1"/>
    <dgm:cxn modelId="{9F26C590-99B7-46A7-8520-D3433AB262F6}" srcId="{3EBA258D-63A9-4623-9D6F-3A295C8D89BF}" destId="{E2C28460-5BBC-4F30-A45D-611AFD81708B}" srcOrd="1" destOrd="0" parTransId="{ACB70F64-E1E8-4002-9F13-D53B54F31FAF}" sibTransId="{692D5557-51E0-4119-B762-AE5CDB2919F4}"/>
    <dgm:cxn modelId="{73D62818-2905-4126-9EE6-14D47FF78A4A}" srcId="{46157530-B5FF-44FD-8139-E5108E942A1F}" destId="{4836208F-448D-4BD3-9216-5C709104DD96}" srcOrd="1" destOrd="0" parTransId="{67AF595E-9E0A-4469-B231-51DFA2B52C6F}" sibTransId="{2799010F-CBA0-42DF-A9C4-A21E037389B2}"/>
    <dgm:cxn modelId="{7E00C832-EC9D-4795-9CAD-97234806813E}" srcId="{3EBA258D-63A9-4623-9D6F-3A295C8D89BF}" destId="{DB342788-9B81-425D-A234-43543435E3C3}" srcOrd="0" destOrd="0" parTransId="{F0B012D4-E51A-43A2-81F0-BEC5480DF17D}" sibTransId="{8AC75BFE-01BB-48A9-8703-0915E694E5FB}"/>
    <dgm:cxn modelId="{988C9C1B-4D54-4ED2-A986-0768A5C2732F}" type="presOf" srcId="{ACB70F64-E1E8-4002-9F13-D53B54F31FAF}" destId="{F2A11F23-F349-403C-A458-F2C9C8BD96A1}" srcOrd="0" destOrd="0" presId="urn:microsoft.com/office/officeart/2005/8/layout/orgChart1"/>
    <dgm:cxn modelId="{4BBB2079-1905-44EA-AFFF-09EA4B221C98}" srcId="{2AB59299-79A4-4E19-9918-19E05076E8A5}" destId="{46157530-B5FF-44FD-8139-E5108E942A1F}" srcOrd="1" destOrd="0" parTransId="{A62593AE-08A9-498C-A0F2-62CDD9759357}" sibTransId="{3529F259-8B1B-472F-86AF-3BB0B31913FB}"/>
    <dgm:cxn modelId="{B09EF709-AB79-4C06-BDBD-FE4F81655AAF}" type="presOf" srcId="{ACC2D47B-4D46-488C-97C2-59B283145785}" destId="{29EA0450-B708-4600-B95A-1CCE66605267}" srcOrd="0" destOrd="0" presId="urn:microsoft.com/office/officeart/2005/8/layout/orgChart1"/>
    <dgm:cxn modelId="{B61FC074-A27A-4A83-972A-0BBB28A2666F}" type="presOf" srcId="{336DB8BA-F268-42A0-BB25-528E71C5AE91}" destId="{20BF986A-CBEA-4FC2-BC0A-B1284ED47DDC}" srcOrd="0" destOrd="0" presId="urn:microsoft.com/office/officeart/2005/8/layout/orgChart1"/>
    <dgm:cxn modelId="{AC06E5D2-9414-4EAB-A0D4-4C07844A4DB2}" type="presOf" srcId="{1F145D16-35D4-4A0B-ACDD-9E17E7D9793C}" destId="{124E31F8-B23B-45CA-9D25-C8BA4FBF2139}" srcOrd="1" destOrd="0" presId="urn:microsoft.com/office/officeart/2005/8/layout/orgChart1"/>
    <dgm:cxn modelId="{581F0ADD-0A41-49E2-B3EB-1550E167CFCA}" type="presOf" srcId="{9E7E0779-C0D1-422B-9CD7-DD1A34A1F7DE}" destId="{3CB49415-784B-4117-A61F-38BEA2565ED0}" srcOrd="0" destOrd="0" presId="urn:microsoft.com/office/officeart/2005/8/layout/orgChart1"/>
    <dgm:cxn modelId="{D58999AC-1912-4E46-A9EE-226596EBB9D0}" type="presOf" srcId="{B593DB1F-DA87-46DA-AB02-E007A76AD1AB}" destId="{B8257891-532D-4B10-A3CA-C21F817FCD7B}" srcOrd="1" destOrd="0" presId="urn:microsoft.com/office/officeart/2005/8/layout/orgChart1"/>
    <dgm:cxn modelId="{725E99A7-F52B-4179-B2E3-3CFED1B4B340}" type="presOf" srcId="{AD8CFD59-EE19-4394-B37A-8B2C9C9A29CF}" destId="{1067566F-0ABB-4444-90DD-59EDE99A6CB2}" srcOrd="0" destOrd="0" presId="urn:microsoft.com/office/officeart/2005/8/layout/orgChart1"/>
    <dgm:cxn modelId="{32046C9E-FCDD-4D5C-B2E6-9CC4FAC58AD9}" type="presOf" srcId="{15905D62-7D67-4251-9BE1-92B98A33EA38}" destId="{6DC08B58-76FA-46B5-BCD8-4258AA72DB5A}" srcOrd="0" destOrd="0" presId="urn:microsoft.com/office/officeart/2005/8/layout/orgChart1"/>
    <dgm:cxn modelId="{7E801CE8-8F2A-4684-B7D7-1529D98036C3}" type="presOf" srcId="{9E679992-71B2-4039-9252-D326851C320B}" destId="{C29E5AC2-CD5F-40F0-9969-195FFBC23AA0}" srcOrd="0" destOrd="0" presId="urn:microsoft.com/office/officeart/2005/8/layout/orgChart1"/>
    <dgm:cxn modelId="{1AA3679E-4ED3-41E4-9DE6-908B5D94511A}" type="presOf" srcId="{30DEB215-593E-4234-966E-04C1092B2CC6}" destId="{CF02CC5D-DD8A-4B93-AF47-268B5569E9AD}" srcOrd="1" destOrd="0" presId="urn:microsoft.com/office/officeart/2005/8/layout/orgChart1"/>
    <dgm:cxn modelId="{F8508D7A-2144-4C60-9D3A-6E53AD2FEF54}" srcId="{B593DB1F-DA87-46DA-AB02-E007A76AD1AB}" destId="{FA249424-5B63-4B66-A566-04C29C5B346E}" srcOrd="0" destOrd="0" parTransId="{ACC2D47B-4D46-488C-97C2-59B283145785}" sibTransId="{17E586EB-29DA-45EC-8353-DBC687D30625}"/>
    <dgm:cxn modelId="{43B8A16A-2D58-4E9B-B3B1-D69781EC6AD0}" type="presOf" srcId="{1F145D16-35D4-4A0B-ACDD-9E17E7D9793C}" destId="{427441B3-9C33-43A7-A8E4-C460D1EB159F}" srcOrd="0" destOrd="0" presId="urn:microsoft.com/office/officeart/2005/8/layout/orgChart1"/>
    <dgm:cxn modelId="{A0967219-811C-4553-B3B9-C5F53B13A00E}" type="presOf" srcId="{46157530-B5FF-44FD-8139-E5108E942A1F}" destId="{D26F2FD5-2385-4CF5-9A44-90B32044AFB5}" srcOrd="0" destOrd="0" presId="urn:microsoft.com/office/officeart/2005/8/layout/orgChart1"/>
    <dgm:cxn modelId="{5AA749CF-5C3F-40F4-A71B-DAF98F935191}" type="presOf" srcId="{DB342788-9B81-425D-A234-43543435E3C3}" destId="{D8796B2D-87E0-4072-8A64-ED50288E922E}" srcOrd="1" destOrd="0" presId="urn:microsoft.com/office/officeart/2005/8/layout/orgChart1"/>
    <dgm:cxn modelId="{D5915E8F-C054-42D6-930E-590C07E2B093}" type="presOf" srcId="{A58F7E25-8680-40C0-BAF9-2E448D962497}" destId="{CE120A44-DA3C-47E1-9943-937E1B8AFAEB}" srcOrd="1" destOrd="0" presId="urn:microsoft.com/office/officeart/2005/8/layout/orgChart1"/>
    <dgm:cxn modelId="{6B65A5BA-3A2C-45FE-B22A-19A3BEA2D1E9}" srcId="{336DB8BA-F268-42A0-BB25-528E71C5AE91}" destId="{A58F7E25-8680-40C0-BAF9-2E448D962497}" srcOrd="0" destOrd="0" parTransId="{C0A07C1F-EA3E-44A9-B27C-C810D0C303FE}" sibTransId="{96C8ABC2-5428-4C6F-B4BF-9E663B1F7DA9}"/>
    <dgm:cxn modelId="{87FE8919-B24E-407C-8324-6346AF4CD926}" type="presOf" srcId="{67AF595E-9E0A-4469-B231-51DFA2B52C6F}" destId="{A1401567-489A-46AC-BDC3-DD5B110AB402}" srcOrd="0" destOrd="0" presId="urn:microsoft.com/office/officeart/2005/8/layout/orgChart1"/>
    <dgm:cxn modelId="{594BC09C-1A73-43EC-BFE3-CA698242D970}" type="presOf" srcId="{4836208F-448D-4BD3-9216-5C709104DD96}" destId="{A33E62C6-12A3-4D5A-A0CA-70EFB11A6D5F}" srcOrd="1" destOrd="0" presId="urn:microsoft.com/office/officeart/2005/8/layout/orgChart1"/>
    <dgm:cxn modelId="{C8046F98-15F1-4147-9BD3-F4B0F60F90AD}" type="presOf" srcId="{FB517986-A535-409D-9C8C-7C78BE4133F6}" destId="{3519A0DD-146F-4767-B571-E3D04E675E4D}" srcOrd="0" destOrd="0" presId="urn:microsoft.com/office/officeart/2005/8/layout/orgChart1"/>
    <dgm:cxn modelId="{69056F10-8B0B-42B0-B3F9-7562B1CC2CDF}" type="presOf" srcId="{41A0E92E-6B87-40F5-AF4B-22A25237B547}" destId="{2E303770-E72B-4E1F-9AD1-2C7DE8DA1E24}" srcOrd="0" destOrd="0" presId="urn:microsoft.com/office/officeart/2005/8/layout/orgChart1"/>
    <dgm:cxn modelId="{42F2C333-46FE-4F4D-88B7-E67109B96865}" type="presOf" srcId="{17A9B4AF-FA16-45B6-AA5D-D0EA1EE9BC57}" destId="{1FED2115-6A91-4323-80A3-CD2DC2B96131}" srcOrd="1" destOrd="0" presId="urn:microsoft.com/office/officeart/2005/8/layout/orgChart1"/>
    <dgm:cxn modelId="{7218D624-A610-48BA-95F0-7FB3F3F51513}" type="presOf" srcId="{4CAA3EF4-B064-482B-8B22-2B89293608AD}" destId="{E1D2E1FE-FD4E-460B-A161-B7B5CA31A9CD}" srcOrd="0" destOrd="0" presId="urn:microsoft.com/office/officeart/2005/8/layout/orgChart1"/>
    <dgm:cxn modelId="{9889096B-7E12-47ED-9B07-68C7AF182EFD}" type="presOf" srcId="{F0B012D4-E51A-43A2-81F0-BEC5480DF17D}" destId="{0FDB68D8-A19B-429F-9D63-FBE01520C2D9}" srcOrd="0" destOrd="0" presId="urn:microsoft.com/office/officeart/2005/8/layout/orgChart1"/>
    <dgm:cxn modelId="{E945A619-F596-4D4B-827C-3CA8A4C2FE2E}" type="presOf" srcId="{3EBA258D-63A9-4623-9D6F-3A295C8D89BF}" destId="{8D846B84-5218-451C-B890-32E1F2DB38CE}" srcOrd="0" destOrd="0" presId="urn:microsoft.com/office/officeart/2005/8/layout/orgChart1"/>
    <dgm:cxn modelId="{4AE0E41C-0F4D-4277-B377-E69CCC8DF0DD}" type="presOf" srcId="{41A0E92E-6B87-40F5-AF4B-22A25237B547}" destId="{517942C3-962D-407B-80E3-A4CA4EC2FE36}" srcOrd="1" destOrd="0" presId="urn:microsoft.com/office/officeart/2005/8/layout/orgChart1"/>
    <dgm:cxn modelId="{DC5ED563-B556-42F6-AE5B-8788EBEF0FF4}" type="presOf" srcId="{2AB59299-79A4-4E19-9918-19E05076E8A5}" destId="{586F3020-72F5-491C-BEC8-15395569ABDE}" srcOrd="1" destOrd="0" presId="urn:microsoft.com/office/officeart/2005/8/layout/orgChart1"/>
    <dgm:cxn modelId="{CE9DB68F-4E84-4DCC-A90F-2412E4388FE8}" type="presOf" srcId="{C0A07C1F-EA3E-44A9-B27C-C810D0C303FE}" destId="{7BFC3761-C256-43D2-9605-734E257DCEDF}" srcOrd="0" destOrd="0" presId="urn:microsoft.com/office/officeart/2005/8/layout/orgChart1"/>
    <dgm:cxn modelId="{E64D8AEC-9079-48EF-A9C9-4D76F15556F7}" type="presOf" srcId="{FA249424-5B63-4B66-A566-04C29C5B346E}" destId="{3849206F-CE77-479D-B909-304CD1682C89}" srcOrd="0" destOrd="0" presId="urn:microsoft.com/office/officeart/2005/8/layout/orgChart1"/>
    <dgm:cxn modelId="{DB42B9BE-42AA-42EB-AD90-DC3B1D28B893}" type="presOf" srcId="{E2C28460-5BBC-4F30-A45D-611AFD81708B}" destId="{3EF54222-B27A-49E8-87ED-6E31EBFB0EDB}" srcOrd="0" destOrd="0" presId="urn:microsoft.com/office/officeart/2005/8/layout/orgChart1"/>
    <dgm:cxn modelId="{A0550F3B-6AE7-4C94-A431-524435980B70}" type="presOf" srcId="{40129C4D-7695-4315-A3C7-A32DD87CA8AF}" destId="{F999D210-2828-4588-80E9-41322BEECC96}" srcOrd="0" destOrd="0" presId="urn:microsoft.com/office/officeart/2005/8/layout/orgChart1"/>
    <dgm:cxn modelId="{59C41802-F9F1-4CEC-AF82-AB7B12AAFD6F}" type="presOf" srcId="{D056AECF-B07D-4BD5-A54E-FA0C27AD2617}" destId="{2F9D2188-00BB-4C07-9EF5-60372AEA6601}" srcOrd="0" destOrd="0" presId="urn:microsoft.com/office/officeart/2005/8/layout/orgChart1"/>
    <dgm:cxn modelId="{DAE6C9D0-EDAB-473F-A351-A706BABFD057}" srcId="{DB342788-9B81-425D-A234-43543435E3C3}" destId="{B593DB1F-DA87-46DA-AB02-E007A76AD1AB}" srcOrd="0" destOrd="0" parTransId="{9BE217BD-59BD-43FB-8473-F389ABEE9B74}" sibTransId="{9B21C3D5-196F-423F-9A96-5D87833A347E}"/>
    <dgm:cxn modelId="{C3409E58-BAB1-44EC-B866-78332460E739}" srcId="{BA56D48F-665C-4A3F-A5AF-B6D0B8B5585E}" destId="{CB12C858-E34B-4311-A62E-DA06CABB0281}" srcOrd="0" destOrd="0" parTransId="{FB517986-A535-409D-9C8C-7C78BE4133F6}" sibTransId="{E0930880-B653-4957-92B3-F0BCFBE93D72}"/>
    <dgm:cxn modelId="{95C24125-30B6-49BB-BAE0-E3296CD135B0}" type="presOf" srcId="{3EBA258D-63A9-4623-9D6F-3A295C8D89BF}" destId="{20747B21-94DE-4C3D-8A42-7B59EDC02CBF}" srcOrd="1" destOrd="0" presId="urn:microsoft.com/office/officeart/2005/8/layout/orgChart1"/>
    <dgm:cxn modelId="{9C971839-69A5-4CD6-ABE1-E9BC0B302E8B}" srcId="{46157530-B5FF-44FD-8139-E5108E942A1F}" destId="{9D2B2194-34FF-4CE6-9D22-607C1A97305D}" srcOrd="0" destOrd="0" parTransId="{40129C4D-7695-4315-A3C7-A32DD87CA8AF}" sibTransId="{1E926585-48B4-485C-BD09-8688ABCF3D25}"/>
    <dgm:cxn modelId="{1C3C7980-3DF7-40FB-9F7F-4F9DEF84169C}" srcId="{B593DB1F-DA87-46DA-AB02-E007A76AD1AB}" destId="{AD8CFD59-EE19-4394-B37A-8B2C9C9A29CF}" srcOrd="1" destOrd="0" parTransId="{AD557D09-ED39-4BCB-831E-9ACDE02736CF}" sibTransId="{568DDF20-EC98-42D1-91A6-819447886CB3}"/>
    <dgm:cxn modelId="{8468F5ED-6611-46FC-82D0-BA9C75B98E2A}" type="presOf" srcId="{B95B842A-DC97-4289-B8B1-81D312961711}" destId="{2CC691F1-B518-4E31-B3DB-82750E56B7BE}" srcOrd="0" destOrd="0" presId="urn:microsoft.com/office/officeart/2005/8/layout/orgChart1"/>
    <dgm:cxn modelId="{168FA452-7734-47C3-B3B5-65D2559FFE26}" type="presOf" srcId="{AD557D09-ED39-4BCB-831E-9ACDE02736CF}" destId="{3CFB6EEE-404D-4BDD-A54C-D97ADDAB64E0}" srcOrd="0" destOrd="0" presId="urn:microsoft.com/office/officeart/2005/8/layout/orgChart1"/>
    <dgm:cxn modelId="{2A673B39-5F3A-40F8-88A1-2DECFDF4F701}" type="presOf" srcId="{EE28BA9B-D737-4DE3-A5B9-6A32A6E2DA14}" destId="{C342B23A-B77B-4274-AD10-4F11B9983797}" srcOrd="0" destOrd="0" presId="urn:microsoft.com/office/officeart/2005/8/layout/orgChart1"/>
    <dgm:cxn modelId="{1D3E957E-9A90-489A-8B38-2909D37F0B45}" type="presOf" srcId="{2AB59299-79A4-4E19-9918-19E05076E8A5}" destId="{2EF225D5-B411-4A66-A0F3-5BBF7F4C2827}" srcOrd="0" destOrd="0" presId="urn:microsoft.com/office/officeart/2005/8/layout/orgChart1"/>
    <dgm:cxn modelId="{BAD50C15-2675-4F62-B240-887831A6BD10}" type="presOf" srcId="{286D0996-49E8-4EB2-86F2-DAF53DBF1271}" destId="{43E98EFE-1EB7-438E-8320-842E3C05CE57}" srcOrd="0" destOrd="0" presId="urn:microsoft.com/office/officeart/2005/8/layout/orgChart1"/>
    <dgm:cxn modelId="{99587D30-E901-4BBF-8B01-B0D5619AB5C5}" srcId="{3EBA258D-63A9-4623-9D6F-3A295C8D89BF}" destId="{336DB8BA-F268-42A0-BB25-528E71C5AE91}" srcOrd="2" destOrd="0" parTransId="{15905D62-7D67-4251-9BE1-92B98A33EA38}" sibTransId="{BAD78DF1-F724-4988-AB3A-586A53AACF43}"/>
    <dgm:cxn modelId="{3FAEE04E-A6A0-498C-B42E-DEFCA1EDF98B}" type="presOf" srcId="{9D2B2194-34FF-4CE6-9D22-607C1A97305D}" destId="{C1047A47-1522-425A-8DEE-979CCCB9634B}" srcOrd="0" destOrd="0" presId="urn:microsoft.com/office/officeart/2005/8/layout/orgChart1"/>
    <dgm:cxn modelId="{C8B9E4FB-3E62-497A-B6E0-0512F0B88E6E}" type="presOf" srcId="{E2C28460-5BBC-4F30-A45D-611AFD81708B}" destId="{57424D36-9430-4325-BBD8-714F47B4F08D}" srcOrd="1" destOrd="0" presId="urn:microsoft.com/office/officeart/2005/8/layout/orgChart1"/>
    <dgm:cxn modelId="{7F0854D5-7A04-4747-AA47-F266F58E0577}" srcId="{46157530-B5FF-44FD-8139-E5108E942A1F}" destId="{41A0E92E-6B87-40F5-AF4B-22A25237B547}" srcOrd="2" destOrd="0" parTransId="{B95B842A-DC97-4289-B8B1-81D312961711}" sibTransId="{F248775C-32A1-49DD-A88B-7A73C30C6762}"/>
    <dgm:cxn modelId="{6FCDE4A2-F20F-47DD-AEA0-7C03A520DCAA}" srcId="{3EBA258D-63A9-4623-9D6F-3A295C8D89BF}" destId="{2AB59299-79A4-4E19-9918-19E05076E8A5}" srcOrd="3" destOrd="0" parTransId="{9E679992-71B2-4039-9252-D326851C320B}" sibTransId="{B58143CB-E415-4558-A4D8-94CAC51C3675}"/>
    <dgm:cxn modelId="{57A5E1FA-32CB-4459-92C8-6D757C96381F}" type="presOf" srcId="{BA56D48F-665C-4A3F-A5AF-B6D0B8B5585E}" destId="{0D5FD15D-9065-44EB-80F7-49C504E8019A}" srcOrd="1" destOrd="0" presId="urn:microsoft.com/office/officeart/2005/8/layout/orgChart1"/>
    <dgm:cxn modelId="{79A12D18-A968-4E7D-85C0-B760E09DB889}" type="presOf" srcId="{30DEB215-593E-4234-966E-04C1092B2CC6}" destId="{0121B9D4-FF8F-49AB-86E3-2C09523B8574}" srcOrd="0" destOrd="0" presId="urn:microsoft.com/office/officeart/2005/8/layout/orgChart1"/>
    <dgm:cxn modelId="{880E2F85-A8FD-47FD-9321-9686EEA9E898}" srcId="{EE28BA9B-D737-4DE3-A5B9-6A32A6E2DA14}" destId="{30DEB215-593E-4234-966E-04C1092B2CC6}" srcOrd="0" destOrd="0" parTransId="{CF12D6D6-33B7-4600-A55A-66019F42CF69}" sibTransId="{D51AC512-5E69-436E-9C73-A8DE2424E7DC}"/>
    <dgm:cxn modelId="{E32C7B9A-5112-4E03-9FB1-C7498D16EFAA}" type="presOf" srcId="{CF12D6D6-33B7-4600-A55A-66019F42CF69}" destId="{7C917B23-3D57-47C4-ACB9-78ECED3B1151}" srcOrd="0" destOrd="0" presId="urn:microsoft.com/office/officeart/2005/8/layout/orgChart1"/>
    <dgm:cxn modelId="{FBBCA3B7-9218-4CA4-8AAC-AEA3B42617A7}" srcId="{E2C28460-5BBC-4F30-A45D-611AFD81708B}" destId="{EE28BA9B-D737-4DE3-A5B9-6A32A6E2DA14}" srcOrd="0" destOrd="0" parTransId="{D18CC222-AAE2-4E64-8F29-FA80A74CE81F}" sibTransId="{B70620CF-6248-4C96-A21E-98540E97C4F4}"/>
    <dgm:cxn modelId="{2196EF15-7902-4E6E-AA13-B119ECA0C011}" srcId="{2540E4F9-BDBF-4748-95C5-1492829065AB}" destId="{3EBA258D-63A9-4623-9D6F-3A295C8D89BF}" srcOrd="0" destOrd="0" parTransId="{C05F7D66-81A1-4CEB-8C58-3DE910CC3206}" sibTransId="{EAB74AC4-9ED6-459A-AD65-8FF5F296833C}"/>
    <dgm:cxn modelId="{37A80577-E656-4558-BCAA-96E779F1CEC4}" type="presOf" srcId="{FA249424-5B63-4B66-A566-04C29C5B346E}" destId="{94ED23EF-5EC3-46B7-9A7A-9C3B59C78D2F}" srcOrd="1" destOrd="0" presId="urn:microsoft.com/office/officeart/2005/8/layout/orgChart1"/>
    <dgm:cxn modelId="{D1413644-0228-4FB5-8D20-5DBC5CC7B442}" type="presOf" srcId="{9D2B2194-34FF-4CE6-9D22-607C1A97305D}" destId="{07850E62-5E80-45A5-AF1D-86BD436DB862}" srcOrd="1" destOrd="0" presId="urn:microsoft.com/office/officeart/2005/8/layout/orgChart1"/>
    <dgm:cxn modelId="{DBEBE360-8B88-4DF0-A806-5B54F3050AEA}" type="presOf" srcId="{4836208F-448D-4BD3-9216-5C709104DD96}" destId="{64835398-25C0-427A-A9E8-2018241F7BBF}" srcOrd="0" destOrd="0" presId="urn:microsoft.com/office/officeart/2005/8/layout/orgChart1"/>
    <dgm:cxn modelId="{34C2C791-0BCB-4B84-A4DF-AFC48E8D141F}" type="presOf" srcId="{A62593AE-08A9-498C-A0F2-62CDD9759357}" destId="{A94C5CC9-7952-407A-AA5A-BFB343FBDEFA}" srcOrd="0" destOrd="0" presId="urn:microsoft.com/office/officeart/2005/8/layout/orgChart1"/>
    <dgm:cxn modelId="{3E6BF87E-65D3-4EB2-B5A2-3F459A0BDD1B}" type="presOf" srcId="{D18CC222-AAE2-4E64-8F29-FA80A74CE81F}" destId="{8A586732-A8AE-4558-983F-A7F1A5073461}" srcOrd="0" destOrd="0" presId="urn:microsoft.com/office/officeart/2005/8/layout/orgChart1"/>
    <dgm:cxn modelId="{6B80EF9A-7B85-41D5-9A3F-0CAAA12C7D1C}" srcId="{2AB59299-79A4-4E19-9918-19E05076E8A5}" destId="{BA56D48F-665C-4A3F-A5AF-B6D0B8B5585E}" srcOrd="0" destOrd="0" parTransId="{286D0996-49E8-4EB2-86F2-DAF53DBF1271}" sibTransId="{AA02FDAB-6513-4495-A010-5E1D17E89408}"/>
    <dgm:cxn modelId="{B4F279DF-52CA-4FD7-90A7-603C222381D7}" type="presOf" srcId="{46157530-B5FF-44FD-8139-E5108E942A1F}" destId="{D92924E4-8F69-463C-A055-7E56E6BCA5C4}" srcOrd="1" destOrd="0" presId="urn:microsoft.com/office/officeart/2005/8/layout/orgChart1"/>
    <dgm:cxn modelId="{95829896-F4F7-4044-9008-E6F7140B7A67}" type="presOf" srcId="{9E7E0779-C0D1-422B-9CD7-DD1A34A1F7DE}" destId="{56B548E8-5370-45F3-B6ED-16C12F63BBAC}" srcOrd="1" destOrd="0" presId="urn:microsoft.com/office/officeart/2005/8/layout/orgChart1"/>
    <dgm:cxn modelId="{08AC1DFF-833B-4D94-AA11-8E35B6643E93}" type="presOf" srcId="{CB12C858-E34B-4311-A62E-DA06CABB0281}" destId="{3BA9FAD3-7666-42F7-87A8-8FB5E8F50DAA}" srcOrd="0" destOrd="0" presId="urn:microsoft.com/office/officeart/2005/8/layout/orgChart1"/>
    <dgm:cxn modelId="{1DB4D623-03DE-4D65-874B-F86BE9B1BA99}" type="presOf" srcId="{336DB8BA-F268-42A0-BB25-528E71C5AE91}" destId="{455B5F57-2A64-4932-A8B4-A1F1CE4634D5}" srcOrd="1" destOrd="0" presId="urn:microsoft.com/office/officeart/2005/8/layout/orgChart1"/>
    <dgm:cxn modelId="{C8D465BF-5B0B-4350-8A0C-DC388474FDF1}" srcId="{A58F7E25-8680-40C0-BAF9-2E448D962497}" destId="{17A9B4AF-FA16-45B6-AA5D-D0EA1EE9BC57}" srcOrd="0" destOrd="0" parTransId="{D056AECF-B07D-4BD5-A54E-FA0C27AD2617}" sibTransId="{6D78E0CA-D5F2-4056-9570-9A85F46EE420}"/>
    <dgm:cxn modelId="{4C0F4CDD-B214-426E-AC45-77077212B868}" srcId="{3EBA258D-63A9-4623-9D6F-3A295C8D89BF}" destId="{1F145D16-35D4-4A0B-ACDD-9E17E7D9793C}" srcOrd="4" destOrd="0" parTransId="{FC451122-B111-4681-96C8-968BB53BAA4D}" sibTransId="{F74E5362-8408-494B-A72F-4185DDE39ED0}"/>
    <dgm:cxn modelId="{716D617F-2435-4378-A9FB-2662D8D2C140}" type="presOf" srcId="{CB12C858-E34B-4311-A62E-DA06CABB0281}" destId="{C5939C1B-882B-4AEF-9B4A-868987420012}" srcOrd="1" destOrd="0" presId="urn:microsoft.com/office/officeart/2005/8/layout/orgChart1"/>
    <dgm:cxn modelId="{AEC1030E-43FF-40EE-BA1B-456AFBBEB542}" type="presOf" srcId="{FC451122-B111-4681-96C8-968BB53BAA4D}" destId="{A8B49A1F-2ED7-4E9E-BF51-C95F08174D1D}" srcOrd="0" destOrd="0" presId="urn:microsoft.com/office/officeart/2005/8/layout/orgChart1"/>
    <dgm:cxn modelId="{D708E873-86B3-4670-BEED-0B76DBA3B143}" type="presParOf" srcId="{C9431F7B-C2A0-4057-9B35-58AD9D6C3115}" destId="{0D7A6ECC-823D-49B0-9528-D533CB302B42}" srcOrd="0" destOrd="0" presId="urn:microsoft.com/office/officeart/2005/8/layout/orgChart1"/>
    <dgm:cxn modelId="{07E0CD76-3332-47AA-A8FE-9F3AA2273994}" type="presParOf" srcId="{0D7A6ECC-823D-49B0-9528-D533CB302B42}" destId="{BB3D2C36-0962-4314-A70A-8D80AE37403D}" srcOrd="0" destOrd="0" presId="urn:microsoft.com/office/officeart/2005/8/layout/orgChart1"/>
    <dgm:cxn modelId="{823258E2-CF26-43CA-A73B-A6B45C48D659}" type="presParOf" srcId="{BB3D2C36-0962-4314-A70A-8D80AE37403D}" destId="{8D846B84-5218-451C-B890-32E1F2DB38CE}" srcOrd="0" destOrd="0" presId="urn:microsoft.com/office/officeart/2005/8/layout/orgChart1"/>
    <dgm:cxn modelId="{9915A790-6494-447F-B9C8-F4C409811758}" type="presParOf" srcId="{BB3D2C36-0962-4314-A70A-8D80AE37403D}" destId="{20747B21-94DE-4C3D-8A42-7B59EDC02CBF}" srcOrd="1" destOrd="0" presId="urn:microsoft.com/office/officeart/2005/8/layout/orgChart1"/>
    <dgm:cxn modelId="{EFFBE185-5BC5-487A-B91B-27326D9C000C}" type="presParOf" srcId="{0D7A6ECC-823D-49B0-9528-D533CB302B42}" destId="{F0EC15EA-7461-476E-9D7E-B6CDD35BA6A0}" srcOrd="1" destOrd="0" presId="urn:microsoft.com/office/officeart/2005/8/layout/orgChart1"/>
    <dgm:cxn modelId="{D5F8D69D-CD13-4B3A-A391-8540EC67FBCA}" type="presParOf" srcId="{F0EC15EA-7461-476E-9D7E-B6CDD35BA6A0}" destId="{0FDB68D8-A19B-429F-9D63-FBE01520C2D9}" srcOrd="0" destOrd="0" presId="urn:microsoft.com/office/officeart/2005/8/layout/orgChart1"/>
    <dgm:cxn modelId="{EEA88BFF-2F53-40F9-B4F4-7FF6D73BA993}" type="presParOf" srcId="{F0EC15EA-7461-476E-9D7E-B6CDD35BA6A0}" destId="{393F4EDC-4EAE-4ADC-B071-67B2CE6CD813}" srcOrd="1" destOrd="0" presId="urn:microsoft.com/office/officeart/2005/8/layout/orgChart1"/>
    <dgm:cxn modelId="{A0198B25-F084-4F5E-94A7-C51E923BC3E1}" type="presParOf" srcId="{393F4EDC-4EAE-4ADC-B071-67B2CE6CD813}" destId="{B25BA1B8-8028-44E7-8642-8C69482DD0A8}" srcOrd="0" destOrd="0" presId="urn:microsoft.com/office/officeart/2005/8/layout/orgChart1"/>
    <dgm:cxn modelId="{CA41F4D4-04DD-4880-8E24-46318A586432}" type="presParOf" srcId="{B25BA1B8-8028-44E7-8642-8C69482DD0A8}" destId="{DC345408-01EB-4815-801C-F16BA53DA3BA}" srcOrd="0" destOrd="0" presId="urn:microsoft.com/office/officeart/2005/8/layout/orgChart1"/>
    <dgm:cxn modelId="{E6220DCA-1654-44DD-ACFF-4D6922367D95}" type="presParOf" srcId="{B25BA1B8-8028-44E7-8642-8C69482DD0A8}" destId="{D8796B2D-87E0-4072-8A64-ED50288E922E}" srcOrd="1" destOrd="0" presId="urn:microsoft.com/office/officeart/2005/8/layout/orgChart1"/>
    <dgm:cxn modelId="{3EB6EA94-D740-4A3B-9E65-286F749B26A5}" type="presParOf" srcId="{393F4EDC-4EAE-4ADC-B071-67B2CE6CD813}" destId="{5F005DA0-4D99-434A-9D13-3C1D2EB4FDDD}" srcOrd="1" destOrd="0" presId="urn:microsoft.com/office/officeart/2005/8/layout/orgChart1"/>
    <dgm:cxn modelId="{4E4A113F-C78B-42A8-B9BE-87D39D010292}" type="presParOf" srcId="{5F005DA0-4D99-434A-9D13-3C1D2EB4FDDD}" destId="{D7A485F6-CD2A-4E49-BBF0-70EAC769ADC2}" srcOrd="0" destOrd="0" presId="urn:microsoft.com/office/officeart/2005/8/layout/orgChart1"/>
    <dgm:cxn modelId="{7617C8B6-1AC2-4B8D-B2F6-4F27DB40E9B9}" type="presParOf" srcId="{5F005DA0-4D99-434A-9D13-3C1D2EB4FDDD}" destId="{1B634AED-37B9-4A05-B737-C64B1EC83F35}" srcOrd="1" destOrd="0" presId="urn:microsoft.com/office/officeart/2005/8/layout/orgChart1"/>
    <dgm:cxn modelId="{D3030106-B39D-4494-8B91-30E4B63A574E}" type="presParOf" srcId="{1B634AED-37B9-4A05-B737-C64B1EC83F35}" destId="{66880142-EAF3-413A-8177-42B54D4FEE32}" srcOrd="0" destOrd="0" presId="urn:microsoft.com/office/officeart/2005/8/layout/orgChart1"/>
    <dgm:cxn modelId="{E6E0DF4C-68AD-425B-82E9-5F1F5AF000FB}" type="presParOf" srcId="{66880142-EAF3-413A-8177-42B54D4FEE32}" destId="{443991D0-C6D9-4969-AB71-253039BDD4B1}" srcOrd="0" destOrd="0" presId="urn:microsoft.com/office/officeart/2005/8/layout/orgChart1"/>
    <dgm:cxn modelId="{0C8701B9-11B3-4256-BC32-D58CBED3B982}" type="presParOf" srcId="{66880142-EAF3-413A-8177-42B54D4FEE32}" destId="{B8257891-532D-4B10-A3CA-C21F817FCD7B}" srcOrd="1" destOrd="0" presId="urn:microsoft.com/office/officeart/2005/8/layout/orgChart1"/>
    <dgm:cxn modelId="{4735DC18-ABEA-482E-B427-4722ECAA221D}" type="presParOf" srcId="{1B634AED-37B9-4A05-B737-C64B1EC83F35}" destId="{FA5F8B0F-A797-4743-B3F7-E1E06115DE9D}" srcOrd="1" destOrd="0" presId="urn:microsoft.com/office/officeart/2005/8/layout/orgChart1"/>
    <dgm:cxn modelId="{8C1C226D-CD2D-4885-A01F-029D37B66BD9}" type="presParOf" srcId="{FA5F8B0F-A797-4743-B3F7-E1E06115DE9D}" destId="{29EA0450-B708-4600-B95A-1CCE66605267}" srcOrd="0" destOrd="0" presId="urn:microsoft.com/office/officeart/2005/8/layout/orgChart1"/>
    <dgm:cxn modelId="{366B8321-EC7F-44B5-8707-0A3763876184}" type="presParOf" srcId="{FA5F8B0F-A797-4743-B3F7-E1E06115DE9D}" destId="{6851457E-4B7A-451D-A5D7-990B60333C35}" srcOrd="1" destOrd="0" presId="urn:microsoft.com/office/officeart/2005/8/layout/orgChart1"/>
    <dgm:cxn modelId="{7220CB7B-DD7D-4FFF-AF30-86EFF146885E}" type="presParOf" srcId="{6851457E-4B7A-451D-A5D7-990B60333C35}" destId="{10143F2A-703C-4880-848F-52D781815D66}" srcOrd="0" destOrd="0" presId="urn:microsoft.com/office/officeart/2005/8/layout/orgChart1"/>
    <dgm:cxn modelId="{5588A60F-77C6-4D59-8088-853DC71EA14E}" type="presParOf" srcId="{10143F2A-703C-4880-848F-52D781815D66}" destId="{3849206F-CE77-479D-B909-304CD1682C89}" srcOrd="0" destOrd="0" presId="urn:microsoft.com/office/officeart/2005/8/layout/orgChart1"/>
    <dgm:cxn modelId="{2BEA1631-800F-4314-806D-CA5D53171E1B}" type="presParOf" srcId="{10143F2A-703C-4880-848F-52D781815D66}" destId="{94ED23EF-5EC3-46B7-9A7A-9C3B59C78D2F}" srcOrd="1" destOrd="0" presId="urn:microsoft.com/office/officeart/2005/8/layout/orgChart1"/>
    <dgm:cxn modelId="{88CCFB69-E179-4A60-BCFE-A9CC07E4058D}" type="presParOf" srcId="{6851457E-4B7A-451D-A5D7-990B60333C35}" destId="{77B94BAD-3854-4513-BEAB-8C66924EA6BC}" srcOrd="1" destOrd="0" presId="urn:microsoft.com/office/officeart/2005/8/layout/orgChart1"/>
    <dgm:cxn modelId="{8FE4F44A-4E15-4BE4-8D2A-2B0B3BFD0F2A}" type="presParOf" srcId="{6851457E-4B7A-451D-A5D7-990B60333C35}" destId="{CF5CFCEB-5FF2-4288-90BB-E9ECFE5B64CF}" srcOrd="2" destOrd="0" presId="urn:microsoft.com/office/officeart/2005/8/layout/orgChart1"/>
    <dgm:cxn modelId="{4052206A-8A47-4A75-94C3-4790F4E3D823}" type="presParOf" srcId="{FA5F8B0F-A797-4743-B3F7-E1E06115DE9D}" destId="{3CFB6EEE-404D-4BDD-A54C-D97ADDAB64E0}" srcOrd="2" destOrd="0" presId="urn:microsoft.com/office/officeart/2005/8/layout/orgChart1"/>
    <dgm:cxn modelId="{CE6E3B82-F82E-4665-A069-93263D74C884}" type="presParOf" srcId="{FA5F8B0F-A797-4743-B3F7-E1E06115DE9D}" destId="{5BB2EF24-AEF9-449F-82FE-5359C0021E2F}" srcOrd="3" destOrd="0" presId="urn:microsoft.com/office/officeart/2005/8/layout/orgChart1"/>
    <dgm:cxn modelId="{99C83783-2890-4172-B9D3-BE3DE9BFDE98}" type="presParOf" srcId="{5BB2EF24-AEF9-449F-82FE-5359C0021E2F}" destId="{9956E85B-1DDA-4A09-AC38-F98B05C63731}" srcOrd="0" destOrd="0" presId="urn:microsoft.com/office/officeart/2005/8/layout/orgChart1"/>
    <dgm:cxn modelId="{FF7E51C0-602A-47A9-88A0-FD4143EE8554}" type="presParOf" srcId="{9956E85B-1DDA-4A09-AC38-F98B05C63731}" destId="{1067566F-0ABB-4444-90DD-59EDE99A6CB2}" srcOrd="0" destOrd="0" presId="urn:microsoft.com/office/officeart/2005/8/layout/orgChart1"/>
    <dgm:cxn modelId="{5A4AFBE5-8125-4CC6-95B8-0A2949C2E897}" type="presParOf" srcId="{9956E85B-1DDA-4A09-AC38-F98B05C63731}" destId="{811C9B8F-BAEF-486F-ADE2-AB4CF3D51F72}" srcOrd="1" destOrd="0" presId="urn:microsoft.com/office/officeart/2005/8/layout/orgChart1"/>
    <dgm:cxn modelId="{CD33BCD3-6E7E-4187-9940-F01ACDF1E312}" type="presParOf" srcId="{5BB2EF24-AEF9-449F-82FE-5359C0021E2F}" destId="{259E5BC8-D0CA-4FE2-B781-E9E7BE4E3F26}" srcOrd="1" destOrd="0" presId="urn:microsoft.com/office/officeart/2005/8/layout/orgChart1"/>
    <dgm:cxn modelId="{2BF0C234-E00C-44CB-A11B-B28DC66D58DE}" type="presParOf" srcId="{5BB2EF24-AEF9-449F-82FE-5359C0021E2F}" destId="{22E3D545-0DFD-4605-BD67-4F02AE01F64D}" srcOrd="2" destOrd="0" presId="urn:microsoft.com/office/officeart/2005/8/layout/orgChart1"/>
    <dgm:cxn modelId="{11202912-3243-4EF1-A1F0-BD4C7BB43C40}" type="presParOf" srcId="{1B634AED-37B9-4A05-B737-C64B1EC83F35}" destId="{BB24A264-05DC-40F0-BC2E-0DFF7B743B12}" srcOrd="2" destOrd="0" presId="urn:microsoft.com/office/officeart/2005/8/layout/orgChart1"/>
    <dgm:cxn modelId="{96AB5B43-4F8E-4A9C-94E5-3E7D22E76877}" type="presParOf" srcId="{393F4EDC-4EAE-4ADC-B071-67B2CE6CD813}" destId="{BD1851AE-8DCA-4B31-8B08-81160D712735}" srcOrd="2" destOrd="0" presId="urn:microsoft.com/office/officeart/2005/8/layout/orgChart1"/>
    <dgm:cxn modelId="{1E23FF91-48F5-4CAE-B7D7-54BF8953E51C}" type="presParOf" srcId="{F0EC15EA-7461-476E-9D7E-B6CDD35BA6A0}" destId="{F2A11F23-F349-403C-A458-F2C9C8BD96A1}" srcOrd="2" destOrd="0" presId="urn:microsoft.com/office/officeart/2005/8/layout/orgChart1"/>
    <dgm:cxn modelId="{7B320AB8-6DF3-49F6-AB11-7EB84241B182}" type="presParOf" srcId="{F0EC15EA-7461-476E-9D7E-B6CDD35BA6A0}" destId="{F9B450C8-E7D5-4E15-B0E7-B6BC66A353CE}" srcOrd="3" destOrd="0" presId="urn:microsoft.com/office/officeart/2005/8/layout/orgChart1"/>
    <dgm:cxn modelId="{864628FE-05CF-4AB2-82A4-DE95993EC68C}" type="presParOf" srcId="{F9B450C8-E7D5-4E15-B0E7-B6BC66A353CE}" destId="{CD686207-3AAC-4693-8F5D-B66EFFAAAA9E}" srcOrd="0" destOrd="0" presId="urn:microsoft.com/office/officeart/2005/8/layout/orgChart1"/>
    <dgm:cxn modelId="{39F92FE4-5D73-469D-8AA7-76670EA78B1E}" type="presParOf" srcId="{CD686207-3AAC-4693-8F5D-B66EFFAAAA9E}" destId="{3EF54222-B27A-49E8-87ED-6E31EBFB0EDB}" srcOrd="0" destOrd="0" presId="urn:microsoft.com/office/officeart/2005/8/layout/orgChart1"/>
    <dgm:cxn modelId="{5ACBE9D6-1F7C-4E2C-A9D4-7DE1DA8623FB}" type="presParOf" srcId="{CD686207-3AAC-4693-8F5D-B66EFFAAAA9E}" destId="{57424D36-9430-4325-BBD8-714F47B4F08D}" srcOrd="1" destOrd="0" presId="urn:microsoft.com/office/officeart/2005/8/layout/orgChart1"/>
    <dgm:cxn modelId="{4B8F7D75-423B-4200-8A8B-338DE36EA416}" type="presParOf" srcId="{F9B450C8-E7D5-4E15-B0E7-B6BC66A353CE}" destId="{C8031E1A-07E7-4403-BFE8-114D0B4C6D4E}" srcOrd="1" destOrd="0" presId="urn:microsoft.com/office/officeart/2005/8/layout/orgChart1"/>
    <dgm:cxn modelId="{48930295-6FD9-408F-8F9C-A59E9EB88904}" type="presParOf" srcId="{C8031E1A-07E7-4403-BFE8-114D0B4C6D4E}" destId="{8A586732-A8AE-4558-983F-A7F1A5073461}" srcOrd="0" destOrd="0" presId="urn:microsoft.com/office/officeart/2005/8/layout/orgChart1"/>
    <dgm:cxn modelId="{5DB83699-1E4D-464E-A37F-2D1505293F3E}" type="presParOf" srcId="{C8031E1A-07E7-4403-BFE8-114D0B4C6D4E}" destId="{E1B36B94-5DE4-45BF-89FE-EEAFA999D8C8}" srcOrd="1" destOrd="0" presId="urn:microsoft.com/office/officeart/2005/8/layout/orgChart1"/>
    <dgm:cxn modelId="{2556B667-6831-4904-9B0C-C1D21D8FF4C7}" type="presParOf" srcId="{E1B36B94-5DE4-45BF-89FE-EEAFA999D8C8}" destId="{8DE3C979-5C8A-4A1C-8887-94AA52020C12}" srcOrd="0" destOrd="0" presId="urn:microsoft.com/office/officeart/2005/8/layout/orgChart1"/>
    <dgm:cxn modelId="{2D48F76C-8D01-46E4-A353-C45A6E08E373}" type="presParOf" srcId="{8DE3C979-5C8A-4A1C-8887-94AA52020C12}" destId="{C342B23A-B77B-4274-AD10-4F11B9983797}" srcOrd="0" destOrd="0" presId="urn:microsoft.com/office/officeart/2005/8/layout/orgChart1"/>
    <dgm:cxn modelId="{76FF52AB-A0F3-49E6-B7A0-40D3780E136A}" type="presParOf" srcId="{8DE3C979-5C8A-4A1C-8887-94AA52020C12}" destId="{F0758B76-86F7-4F46-B7DC-FEA785FC69A5}" srcOrd="1" destOrd="0" presId="urn:microsoft.com/office/officeart/2005/8/layout/orgChart1"/>
    <dgm:cxn modelId="{0C646AD7-B1F5-43D2-92FD-ACC7303FD778}" type="presParOf" srcId="{E1B36B94-5DE4-45BF-89FE-EEAFA999D8C8}" destId="{5F8C358A-1F66-4805-A0CA-5DADB0340AFB}" srcOrd="1" destOrd="0" presId="urn:microsoft.com/office/officeart/2005/8/layout/orgChart1"/>
    <dgm:cxn modelId="{6322B13D-0DC5-495E-B098-FE2A3660A00F}" type="presParOf" srcId="{5F8C358A-1F66-4805-A0CA-5DADB0340AFB}" destId="{7C917B23-3D57-47C4-ACB9-78ECED3B1151}" srcOrd="0" destOrd="0" presId="urn:microsoft.com/office/officeart/2005/8/layout/orgChart1"/>
    <dgm:cxn modelId="{FE9EDE71-E06A-4BC3-96F5-80834BBA3540}" type="presParOf" srcId="{5F8C358A-1F66-4805-A0CA-5DADB0340AFB}" destId="{2D550DC7-1F7C-4EDB-87B8-ED16E0EC66DD}" srcOrd="1" destOrd="0" presId="urn:microsoft.com/office/officeart/2005/8/layout/orgChart1"/>
    <dgm:cxn modelId="{10C56F23-CAE6-4A83-A800-8209117EB6FA}" type="presParOf" srcId="{2D550DC7-1F7C-4EDB-87B8-ED16E0EC66DD}" destId="{0CD9EE6F-939E-4880-BE3F-476DB2D1F3DB}" srcOrd="0" destOrd="0" presId="urn:microsoft.com/office/officeart/2005/8/layout/orgChart1"/>
    <dgm:cxn modelId="{1D5EE8C5-86C3-4A68-80F4-B2B37102216E}" type="presParOf" srcId="{0CD9EE6F-939E-4880-BE3F-476DB2D1F3DB}" destId="{0121B9D4-FF8F-49AB-86E3-2C09523B8574}" srcOrd="0" destOrd="0" presId="urn:microsoft.com/office/officeart/2005/8/layout/orgChart1"/>
    <dgm:cxn modelId="{E55860A7-C3ED-4110-9CCF-9C784AE61A86}" type="presParOf" srcId="{0CD9EE6F-939E-4880-BE3F-476DB2D1F3DB}" destId="{CF02CC5D-DD8A-4B93-AF47-268B5569E9AD}" srcOrd="1" destOrd="0" presId="urn:microsoft.com/office/officeart/2005/8/layout/orgChart1"/>
    <dgm:cxn modelId="{C6618F24-A07F-49A6-BFCA-CE6A87E8C611}" type="presParOf" srcId="{2D550DC7-1F7C-4EDB-87B8-ED16E0EC66DD}" destId="{71BE533D-075F-44DD-A724-A9878DA04A0D}" srcOrd="1" destOrd="0" presId="urn:microsoft.com/office/officeart/2005/8/layout/orgChart1"/>
    <dgm:cxn modelId="{615D3965-1AC7-4360-911E-A3FEC8F9255B}" type="presParOf" srcId="{2D550DC7-1F7C-4EDB-87B8-ED16E0EC66DD}" destId="{30518366-0F48-4C4C-B28B-59532186BAE9}" srcOrd="2" destOrd="0" presId="urn:microsoft.com/office/officeart/2005/8/layout/orgChart1"/>
    <dgm:cxn modelId="{8FCEDFAC-6244-4D9A-B554-5CC0C12FC759}" type="presParOf" srcId="{E1B36B94-5DE4-45BF-89FE-EEAFA999D8C8}" destId="{4C511993-71E6-436A-962D-33E99A947294}" srcOrd="2" destOrd="0" presId="urn:microsoft.com/office/officeart/2005/8/layout/orgChart1"/>
    <dgm:cxn modelId="{F6102DC7-D4C4-4205-AACC-81B87AB3C7BB}" type="presParOf" srcId="{F9B450C8-E7D5-4E15-B0E7-B6BC66A353CE}" destId="{7569F6E5-95B1-4235-B327-1B0014A54AC5}" srcOrd="2" destOrd="0" presId="urn:microsoft.com/office/officeart/2005/8/layout/orgChart1"/>
    <dgm:cxn modelId="{B44CB6BA-6BE8-4FF5-BD2A-1E5B9EF8F13B}" type="presParOf" srcId="{F0EC15EA-7461-476E-9D7E-B6CDD35BA6A0}" destId="{6DC08B58-76FA-46B5-BCD8-4258AA72DB5A}" srcOrd="4" destOrd="0" presId="urn:microsoft.com/office/officeart/2005/8/layout/orgChart1"/>
    <dgm:cxn modelId="{128C1EDE-E99E-4D77-B2C3-7349F3244BC9}" type="presParOf" srcId="{F0EC15EA-7461-476E-9D7E-B6CDD35BA6A0}" destId="{5C26C367-0B76-4343-8B8A-28AA1E1F5D9C}" srcOrd="5" destOrd="0" presId="urn:microsoft.com/office/officeart/2005/8/layout/orgChart1"/>
    <dgm:cxn modelId="{2DB6E499-A534-48A3-B9E1-AD1AA4DC5B5C}" type="presParOf" srcId="{5C26C367-0B76-4343-8B8A-28AA1E1F5D9C}" destId="{BC6911E4-8CDC-4746-B3B2-B0BEBE09B98C}" srcOrd="0" destOrd="0" presId="urn:microsoft.com/office/officeart/2005/8/layout/orgChart1"/>
    <dgm:cxn modelId="{A90D27C3-8F8E-41E4-9633-B76A760176E9}" type="presParOf" srcId="{BC6911E4-8CDC-4746-B3B2-B0BEBE09B98C}" destId="{20BF986A-CBEA-4FC2-BC0A-B1284ED47DDC}" srcOrd="0" destOrd="0" presId="urn:microsoft.com/office/officeart/2005/8/layout/orgChart1"/>
    <dgm:cxn modelId="{7E9D298E-57FA-4F67-99EE-5501D6CD24B6}" type="presParOf" srcId="{BC6911E4-8CDC-4746-B3B2-B0BEBE09B98C}" destId="{455B5F57-2A64-4932-A8B4-A1F1CE4634D5}" srcOrd="1" destOrd="0" presId="urn:microsoft.com/office/officeart/2005/8/layout/orgChart1"/>
    <dgm:cxn modelId="{FBF9E5D7-7F83-4B4B-8A8D-3CAB510C4E98}" type="presParOf" srcId="{5C26C367-0B76-4343-8B8A-28AA1E1F5D9C}" destId="{721D5DA0-28A4-4FA7-A42C-7AE719F10DAE}" srcOrd="1" destOrd="0" presId="urn:microsoft.com/office/officeart/2005/8/layout/orgChart1"/>
    <dgm:cxn modelId="{F671ACE5-4B76-4436-AC0B-B836EB496D40}" type="presParOf" srcId="{721D5DA0-28A4-4FA7-A42C-7AE719F10DAE}" destId="{7BFC3761-C256-43D2-9605-734E257DCEDF}" srcOrd="0" destOrd="0" presId="urn:microsoft.com/office/officeart/2005/8/layout/orgChart1"/>
    <dgm:cxn modelId="{2260073C-C209-4A2A-B972-7CBA82975BB9}" type="presParOf" srcId="{721D5DA0-28A4-4FA7-A42C-7AE719F10DAE}" destId="{EC134E12-B0C6-448F-B3AD-2BA64667C3A2}" srcOrd="1" destOrd="0" presId="urn:microsoft.com/office/officeart/2005/8/layout/orgChart1"/>
    <dgm:cxn modelId="{BABAFF14-0519-4E55-84F1-4E4110B3CA60}" type="presParOf" srcId="{EC134E12-B0C6-448F-B3AD-2BA64667C3A2}" destId="{5688D50A-3320-4731-9ADB-D0118C70823E}" srcOrd="0" destOrd="0" presId="urn:microsoft.com/office/officeart/2005/8/layout/orgChart1"/>
    <dgm:cxn modelId="{7DAD32D6-B0D6-43C7-AB36-12808256DEA7}" type="presParOf" srcId="{5688D50A-3320-4731-9ADB-D0118C70823E}" destId="{CC9433D4-DF27-4418-B1FE-2E540B66DC7D}" srcOrd="0" destOrd="0" presId="urn:microsoft.com/office/officeart/2005/8/layout/orgChart1"/>
    <dgm:cxn modelId="{64A5C489-5AA3-4166-A020-E031FB65DD24}" type="presParOf" srcId="{5688D50A-3320-4731-9ADB-D0118C70823E}" destId="{CE120A44-DA3C-47E1-9943-937E1B8AFAEB}" srcOrd="1" destOrd="0" presId="urn:microsoft.com/office/officeart/2005/8/layout/orgChart1"/>
    <dgm:cxn modelId="{2EAC431F-EB88-4B1D-8308-FDB3A273524B}" type="presParOf" srcId="{EC134E12-B0C6-448F-B3AD-2BA64667C3A2}" destId="{D531592C-5892-49DB-9202-3ACE90CCC331}" srcOrd="1" destOrd="0" presId="urn:microsoft.com/office/officeart/2005/8/layout/orgChart1"/>
    <dgm:cxn modelId="{07AF8463-BA2F-4FD3-B3CD-AA3A98F6DB7F}" type="presParOf" srcId="{D531592C-5892-49DB-9202-3ACE90CCC331}" destId="{2F9D2188-00BB-4C07-9EF5-60372AEA6601}" srcOrd="0" destOrd="0" presId="urn:microsoft.com/office/officeart/2005/8/layout/orgChart1"/>
    <dgm:cxn modelId="{4436C006-2817-49CD-A2BE-556F872EC719}" type="presParOf" srcId="{D531592C-5892-49DB-9202-3ACE90CCC331}" destId="{D4359984-9534-4CDD-9771-186403896D06}" srcOrd="1" destOrd="0" presId="urn:microsoft.com/office/officeart/2005/8/layout/orgChart1"/>
    <dgm:cxn modelId="{C65E85F1-C1FE-4E62-BB08-AA9606436619}" type="presParOf" srcId="{D4359984-9534-4CDD-9771-186403896D06}" destId="{7DC6045D-D6F6-4D29-BAF6-F4F3146EB54A}" srcOrd="0" destOrd="0" presId="urn:microsoft.com/office/officeart/2005/8/layout/orgChart1"/>
    <dgm:cxn modelId="{ABB9D87D-CCF5-409C-BC21-DA1882448C1C}" type="presParOf" srcId="{7DC6045D-D6F6-4D29-BAF6-F4F3146EB54A}" destId="{79E1EFAA-0114-4333-AA84-A96860AF0834}" srcOrd="0" destOrd="0" presId="urn:microsoft.com/office/officeart/2005/8/layout/orgChart1"/>
    <dgm:cxn modelId="{FD9DB2D0-B9E9-41B8-82D2-7330300922B2}" type="presParOf" srcId="{7DC6045D-D6F6-4D29-BAF6-F4F3146EB54A}" destId="{1FED2115-6A91-4323-80A3-CD2DC2B96131}" srcOrd="1" destOrd="0" presId="urn:microsoft.com/office/officeart/2005/8/layout/orgChart1"/>
    <dgm:cxn modelId="{FF17DC08-ADE8-42A7-8CB0-033D46359A16}" type="presParOf" srcId="{D4359984-9534-4CDD-9771-186403896D06}" destId="{09559BC4-D54C-4302-B825-E2FEEA3D6DA3}" srcOrd="1" destOrd="0" presId="urn:microsoft.com/office/officeart/2005/8/layout/orgChart1"/>
    <dgm:cxn modelId="{18E554E5-6C73-4AB9-8DFF-1E852F112AF8}" type="presParOf" srcId="{D4359984-9534-4CDD-9771-186403896D06}" destId="{10B18F98-8316-4855-9E40-51F3E8E9AB40}" srcOrd="2" destOrd="0" presId="urn:microsoft.com/office/officeart/2005/8/layout/orgChart1"/>
    <dgm:cxn modelId="{89CA89AC-5769-4671-9C2D-58E9EE5209DF}" type="presParOf" srcId="{EC134E12-B0C6-448F-B3AD-2BA64667C3A2}" destId="{197188CB-BDF8-491E-B8DA-BA2AB9ACCAAB}" srcOrd="2" destOrd="0" presId="urn:microsoft.com/office/officeart/2005/8/layout/orgChart1"/>
    <dgm:cxn modelId="{E36E9F0C-43CC-431B-AC75-DF5495FF64FC}" type="presParOf" srcId="{5C26C367-0B76-4343-8B8A-28AA1E1F5D9C}" destId="{894E1933-4F08-4600-98B2-8EA93221711B}" srcOrd="2" destOrd="0" presId="urn:microsoft.com/office/officeart/2005/8/layout/orgChart1"/>
    <dgm:cxn modelId="{40A7E68F-8604-4980-84D6-1C3E364FC306}" type="presParOf" srcId="{F0EC15EA-7461-476E-9D7E-B6CDD35BA6A0}" destId="{C29E5AC2-CD5F-40F0-9969-195FFBC23AA0}" srcOrd="6" destOrd="0" presId="urn:microsoft.com/office/officeart/2005/8/layout/orgChart1"/>
    <dgm:cxn modelId="{3BF31D1F-5AAB-4700-B578-BFB608901786}" type="presParOf" srcId="{F0EC15EA-7461-476E-9D7E-B6CDD35BA6A0}" destId="{96DCA6B2-D688-481B-97C7-E80179F36E45}" srcOrd="7" destOrd="0" presId="urn:microsoft.com/office/officeart/2005/8/layout/orgChart1"/>
    <dgm:cxn modelId="{B3E6C864-D755-49A1-9969-54FC402B34FA}" type="presParOf" srcId="{96DCA6B2-D688-481B-97C7-E80179F36E45}" destId="{54903735-BFC0-458F-B2B5-099FD90EC25B}" srcOrd="0" destOrd="0" presId="urn:microsoft.com/office/officeart/2005/8/layout/orgChart1"/>
    <dgm:cxn modelId="{949C1465-7F21-4E38-AD5A-EC591673ABF6}" type="presParOf" srcId="{54903735-BFC0-458F-B2B5-099FD90EC25B}" destId="{2EF225D5-B411-4A66-A0F3-5BBF7F4C2827}" srcOrd="0" destOrd="0" presId="urn:microsoft.com/office/officeart/2005/8/layout/orgChart1"/>
    <dgm:cxn modelId="{7ED852DE-A9F1-459F-927A-5190BB5AB354}" type="presParOf" srcId="{54903735-BFC0-458F-B2B5-099FD90EC25B}" destId="{586F3020-72F5-491C-BEC8-15395569ABDE}" srcOrd="1" destOrd="0" presId="urn:microsoft.com/office/officeart/2005/8/layout/orgChart1"/>
    <dgm:cxn modelId="{15771DAA-EBFA-4208-8B58-AE0193C9FB5B}" type="presParOf" srcId="{96DCA6B2-D688-481B-97C7-E80179F36E45}" destId="{584C3D2B-BD22-4936-8C1E-447733AB5BC3}" srcOrd="1" destOrd="0" presId="urn:microsoft.com/office/officeart/2005/8/layout/orgChart1"/>
    <dgm:cxn modelId="{E8DF1380-B928-40BA-A04B-588497495F9C}" type="presParOf" srcId="{584C3D2B-BD22-4936-8C1E-447733AB5BC3}" destId="{43E98EFE-1EB7-438E-8320-842E3C05CE57}" srcOrd="0" destOrd="0" presId="urn:microsoft.com/office/officeart/2005/8/layout/orgChart1"/>
    <dgm:cxn modelId="{0890ECFE-8CD9-4C55-9848-59C3BB99E24C}" type="presParOf" srcId="{584C3D2B-BD22-4936-8C1E-447733AB5BC3}" destId="{303BBF3E-2A32-414B-ADE8-66B0B90B2066}" srcOrd="1" destOrd="0" presId="urn:microsoft.com/office/officeart/2005/8/layout/orgChart1"/>
    <dgm:cxn modelId="{0C6CCEF1-7B7D-4090-9715-ED78C9FA2F16}" type="presParOf" srcId="{303BBF3E-2A32-414B-ADE8-66B0B90B2066}" destId="{210CD84A-2F14-42FF-BFAB-23408FB0770F}" srcOrd="0" destOrd="0" presId="urn:microsoft.com/office/officeart/2005/8/layout/orgChart1"/>
    <dgm:cxn modelId="{C386D976-E044-4512-82DC-8FCCA79170AD}" type="presParOf" srcId="{210CD84A-2F14-42FF-BFAB-23408FB0770F}" destId="{F003EC34-318F-416B-8663-6A54361A2006}" srcOrd="0" destOrd="0" presId="urn:microsoft.com/office/officeart/2005/8/layout/orgChart1"/>
    <dgm:cxn modelId="{853FB38B-0D34-419C-A760-5166C0007A36}" type="presParOf" srcId="{210CD84A-2F14-42FF-BFAB-23408FB0770F}" destId="{0D5FD15D-9065-44EB-80F7-49C504E8019A}" srcOrd="1" destOrd="0" presId="urn:microsoft.com/office/officeart/2005/8/layout/orgChart1"/>
    <dgm:cxn modelId="{A6DDF5B8-C5C2-4009-9544-DF7BE388090E}" type="presParOf" srcId="{303BBF3E-2A32-414B-ADE8-66B0B90B2066}" destId="{5320378F-68B9-4E15-A632-7D3E17C0FE04}" srcOrd="1" destOrd="0" presId="urn:microsoft.com/office/officeart/2005/8/layout/orgChart1"/>
    <dgm:cxn modelId="{00F57FB0-0CB4-48CF-885E-8FDC665A5B19}" type="presParOf" srcId="{5320378F-68B9-4E15-A632-7D3E17C0FE04}" destId="{3519A0DD-146F-4767-B571-E3D04E675E4D}" srcOrd="0" destOrd="0" presId="urn:microsoft.com/office/officeart/2005/8/layout/orgChart1"/>
    <dgm:cxn modelId="{58BA6DBA-267E-46BB-A6FC-ACE9003493F1}" type="presParOf" srcId="{5320378F-68B9-4E15-A632-7D3E17C0FE04}" destId="{98268D44-D27E-4DE4-9126-5AA87A71DC9B}" srcOrd="1" destOrd="0" presId="urn:microsoft.com/office/officeart/2005/8/layout/orgChart1"/>
    <dgm:cxn modelId="{EE0917C3-8837-4FB9-BEC5-BB6E27BD0574}" type="presParOf" srcId="{98268D44-D27E-4DE4-9126-5AA87A71DC9B}" destId="{6456A6A1-2BCF-4763-B6FF-C5B66A615CE1}" srcOrd="0" destOrd="0" presId="urn:microsoft.com/office/officeart/2005/8/layout/orgChart1"/>
    <dgm:cxn modelId="{90C6514E-49A9-468B-BB4E-A69899F0E3B5}" type="presParOf" srcId="{6456A6A1-2BCF-4763-B6FF-C5B66A615CE1}" destId="{3BA9FAD3-7666-42F7-87A8-8FB5E8F50DAA}" srcOrd="0" destOrd="0" presId="urn:microsoft.com/office/officeart/2005/8/layout/orgChart1"/>
    <dgm:cxn modelId="{08C6AFC2-7F5E-4541-A28D-8707775028CD}" type="presParOf" srcId="{6456A6A1-2BCF-4763-B6FF-C5B66A615CE1}" destId="{C5939C1B-882B-4AEF-9B4A-868987420012}" srcOrd="1" destOrd="0" presId="urn:microsoft.com/office/officeart/2005/8/layout/orgChart1"/>
    <dgm:cxn modelId="{E187D9BE-1B8F-4F44-8E86-2910833A2A1C}" type="presParOf" srcId="{98268D44-D27E-4DE4-9126-5AA87A71DC9B}" destId="{387C42A4-50D7-4E3A-B30D-DCB31D08A12E}" srcOrd="1" destOrd="0" presId="urn:microsoft.com/office/officeart/2005/8/layout/orgChart1"/>
    <dgm:cxn modelId="{3F33019F-BB1B-4514-886E-34065E1AE419}" type="presParOf" srcId="{98268D44-D27E-4DE4-9126-5AA87A71DC9B}" destId="{3E48F9DB-DCEB-4B2A-8CA1-7D9F6B9A5E6B}" srcOrd="2" destOrd="0" presId="urn:microsoft.com/office/officeart/2005/8/layout/orgChart1"/>
    <dgm:cxn modelId="{14CFE1FC-362B-4FCA-9DCF-8D00D5DC929E}" type="presParOf" srcId="{5320378F-68B9-4E15-A632-7D3E17C0FE04}" destId="{E1D2E1FE-FD4E-460B-A161-B7B5CA31A9CD}" srcOrd="2" destOrd="0" presId="urn:microsoft.com/office/officeart/2005/8/layout/orgChart1"/>
    <dgm:cxn modelId="{043854D0-2CA0-459B-95CD-13F97577F6F0}" type="presParOf" srcId="{5320378F-68B9-4E15-A632-7D3E17C0FE04}" destId="{87B4C155-3202-4DFE-A98B-63AA7E4D93AF}" srcOrd="3" destOrd="0" presId="urn:microsoft.com/office/officeart/2005/8/layout/orgChart1"/>
    <dgm:cxn modelId="{E868C236-3B8C-4A17-B4DF-E4EDA6185D57}" type="presParOf" srcId="{87B4C155-3202-4DFE-A98B-63AA7E4D93AF}" destId="{21757336-AB06-4CFB-9D94-E5AACE869B7D}" srcOrd="0" destOrd="0" presId="urn:microsoft.com/office/officeart/2005/8/layout/orgChart1"/>
    <dgm:cxn modelId="{BC37B090-7381-4F47-B2F0-CAC4EFEC7408}" type="presParOf" srcId="{21757336-AB06-4CFB-9D94-E5AACE869B7D}" destId="{3CB49415-784B-4117-A61F-38BEA2565ED0}" srcOrd="0" destOrd="0" presId="urn:microsoft.com/office/officeart/2005/8/layout/orgChart1"/>
    <dgm:cxn modelId="{55D77B59-5A7C-459D-B7F2-15A756C853E9}" type="presParOf" srcId="{21757336-AB06-4CFB-9D94-E5AACE869B7D}" destId="{56B548E8-5370-45F3-B6ED-16C12F63BBAC}" srcOrd="1" destOrd="0" presId="urn:microsoft.com/office/officeart/2005/8/layout/orgChart1"/>
    <dgm:cxn modelId="{FF220B40-7094-449C-84C9-2D0FEEA84E2B}" type="presParOf" srcId="{87B4C155-3202-4DFE-A98B-63AA7E4D93AF}" destId="{FC0979FF-5818-48A8-ACB8-E41987F3D28F}" srcOrd="1" destOrd="0" presId="urn:microsoft.com/office/officeart/2005/8/layout/orgChart1"/>
    <dgm:cxn modelId="{A940E699-B2C1-41B4-8E5E-DBA38D3EB808}" type="presParOf" srcId="{87B4C155-3202-4DFE-A98B-63AA7E4D93AF}" destId="{294B874C-F1FC-43CB-849F-A90BE9291206}" srcOrd="2" destOrd="0" presId="urn:microsoft.com/office/officeart/2005/8/layout/orgChart1"/>
    <dgm:cxn modelId="{AF862001-1DF8-43D9-B115-ED93C3D61853}" type="presParOf" srcId="{303BBF3E-2A32-414B-ADE8-66B0B90B2066}" destId="{6C1F6C3F-4D4F-4E83-9D7B-F5C445252DFF}" srcOrd="2" destOrd="0" presId="urn:microsoft.com/office/officeart/2005/8/layout/orgChart1"/>
    <dgm:cxn modelId="{17817651-BA9F-42EF-A499-7ECD6C3F2864}" type="presParOf" srcId="{584C3D2B-BD22-4936-8C1E-447733AB5BC3}" destId="{A94C5CC9-7952-407A-AA5A-BFB343FBDEFA}" srcOrd="2" destOrd="0" presId="urn:microsoft.com/office/officeart/2005/8/layout/orgChart1"/>
    <dgm:cxn modelId="{CA6E2D8F-0D63-45BA-8840-F44F21397A45}" type="presParOf" srcId="{584C3D2B-BD22-4936-8C1E-447733AB5BC3}" destId="{C990D027-F270-4DA7-928A-93C18D46C023}" srcOrd="3" destOrd="0" presId="urn:microsoft.com/office/officeart/2005/8/layout/orgChart1"/>
    <dgm:cxn modelId="{2183C2B8-943A-4998-9109-37A8833FA254}" type="presParOf" srcId="{C990D027-F270-4DA7-928A-93C18D46C023}" destId="{EE5B2167-7D6B-4301-8D1D-4571B3C7323D}" srcOrd="0" destOrd="0" presId="urn:microsoft.com/office/officeart/2005/8/layout/orgChart1"/>
    <dgm:cxn modelId="{D40AC582-26E3-4CB8-89B0-027FC39B62D0}" type="presParOf" srcId="{EE5B2167-7D6B-4301-8D1D-4571B3C7323D}" destId="{D26F2FD5-2385-4CF5-9A44-90B32044AFB5}" srcOrd="0" destOrd="0" presId="urn:microsoft.com/office/officeart/2005/8/layout/orgChart1"/>
    <dgm:cxn modelId="{BC0B46ED-E9DA-4ECE-975A-3D77C78EC447}" type="presParOf" srcId="{EE5B2167-7D6B-4301-8D1D-4571B3C7323D}" destId="{D92924E4-8F69-463C-A055-7E56E6BCA5C4}" srcOrd="1" destOrd="0" presId="urn:microsoft.com/office/officeart/2005/8/layout/orgChart1"/>
    <dgm:cxn modelId="{3F98786D-8B19-4C7D-97C0-3A995ED1427F}" type="presParOf" srcId="{C990D027-F270-4DA7-928A-93C18D46C023}" destId="{F424DA7E-2060-4BAE-AB0E-FF730604DB5E}" srcOrd="1" destOrd="0" presId="urn:microsoft.com/office/officeart/2005/8/layout/orgChart1"/>
    <dgm:cxn modelId="{F6317F0C-9644-481F-A76C-F934103A5C2B}" type="presParOf" srcId="{F424DA7E-2060-4BAE-AB0E-FF730604DB5E}" destId="{F999D210-2828-4588-80E9-41322BEECC96}" srcOrd="0" destOrd="0" presId="urn:microsoft.com/office/officeart/2005/8/layout/orgChart1"/>
    <dgm:cxn modelId="{AB82F36C-CCAF-4F34-A7E7-A57E84C950DF}" type="presParOf" srcId="{F424DA7E-2060-4BAE-AB0E-FF730604DB5E}" destId="{0E8C26D2-7153-4DAF-B784-101D13988414}" srcOrd="1" destOrd="0" presId="urn:microsoft.com/office/officeart/2005/8/layout/orgChart1"/>
    <dgm:cxn modelId="{84A1259E-D66F-44FD-8E53-EA6B2A459455}" type="presParOf" srcId="{0E8C26D2-7153-4DAF-B784-101D13988414}" destId="{903403A3-4D57-416A-9C16-8C5E0F95AAA9}" srcOrd="0" destOrd="0" presId="urn:microsoft.com/office/officeart/2005/8/layout/orgChart1"/>
    <dgm:cxn modelId="{34B723AF-9E99-4DC7-81BA-0CDB101494D3}" type="presParOf" srcId="{903403A3-4D57-416A-9C16-8C5E0F95AAA9}" destId="{C1047A47-1522-425A-8DEE-979CCCB9634B}" srcOrd="0" destOrd="0" presId="urn:microsoft.com/office/officeart/2005/8/layout/orgChart1"/>
    <dgm:cxn modelId="{A36DAA50-2919-49F4-A74C-49B8A23063C0}" type="presParOf" srcId="{903403A3-4D57-416A-9C16-8C5E0F95AAA9}" destId="{07850E62-5E80-45A5-AF1D-86BD436DB862}" srcOrd="1" destOrd="0" presId="urn:microsoft.com/office/officeart/2005/8/layout/orgChart1"/>
    <dgm:cxn modelId="{E582CDB3-6CCB-4F6F-A8C3-8DC5BD81E828}" type="presParOf" srcId="{0E8C26D2-7153-4DAF-B784-101D13988414}" destId="{A342187E-4FA1-4749-B784-E37227A44A88}" srcOrd="1" destOrd="0" presId="urn:microsoft.com/office/officeart/2005/8/layout/orgChart1"/>
    <dgm:cxn modelId="{84D409CA-0A74-482A-B0A8-F0CE69807F0E}" type="presParOf" srcId="{0E8C26D2-7153-4DAF-B784-101D13988414}" destId="{C484A312-F10E-4B57-8E70-2D6B92895696}" srcOrd="2" destOrd="0" presId="urn:microsoft.com/office/officeart/2005/8/layout/orgChart1"/>
    <dgm:cxn modelId="{2AC07892-4A74-4C39-BC4C-D9F4C2F3E2D8}" type="presParOf" srcId="{F424DA7E-2060-4BAE-AB0E-FF730604DB5E}" destId="{A1401567-489A-46AC-BDC3-DD5B110AB402}" srcOrd="2" destOrd="0" presId="urn:microsoft.com/office/officeart/2005/8/layout/orgChart1"/>
    <dgm:cxn modelId="{78F1F9D8-39AA-451D-AA8A-85632EBDD1E5}" type="presParOf" srcId="{F424DA7E-2060-4BAE-AB0E-FF730604DB5E}" destId="{89EC000B-FC25-430B-9D23-44F1014AB223}" srcOrd="3" destOrd="0" presId="urn:microsoft.com/office/officeart/2005/8/layout/orgChart1"/>
    <dgm:cxn modelId="{298A4ED5-C6D5-40BA-A3FE-09751DE02E99}" type="presParOf" srcId="{89EC000B-FC25-430B-9D23-44F1014AB223}" destId="{8661A5F4-25F6-4436-8853-9D7F734276FE}" srcOrd="0" destOrd="0" presId="urn:microsoft.com/office/officeart/2005/8/layout/orgChart1"/>
    <dgm:cxn modelId="{0EDDB297-F5EA-4BCF-85D9-183548183B1F}" type="presParOf" srcId="{8661A5F4-25F6-4436-8853-9D7F734276FE}" destId="{64835398-25C0-427A-A9E8-2018241F7BBF}" srcOrd="0" destOrd="0" presId="urn:microsoft.com/office/officeart/2005/8/layout/orgChart1"/>
    <dgm:cxn modelId="{02AD7022-4BFC-4AEC-ABA9-307686FE11A7}" type="presParOf" srcId="{8661A5F4-25F6-4436-8853-9D7F734276FE}" destId="{A33E62C6-12A3-4D5A-A0CA-70EFB11A6D5F}" srcOrd="1" destOrd="0" presId="urn:microsoft.com/office/officeart/2005/8/layout/orgChart1"/>
    <dgm:cxn modelId="{6DDDF6A0-B6F3-47A1-AAD9-FEE696BB7D25}" type="presParOf" srcId="{89EC000B-FC25-430B-9D23-44F1014AB223}" destId="{076DE1DE-2A77-4F92-830F-9E4F95CBF591}" srcOrd="1" destOrd="0" presId="urn:microsoft.com/office/officeart/2005/8/layout/orgChart1"/>
    <dgm:cxn modelId="{6924A18A-C16D-44E5-8D00-F701296F5F71}" type="presParOf" srcId="{89EC000B-FC25-430B-9D23-44F1014AB223}" destId="{0E37EBA0-BE5E-4366-914F-0BCBE0179C7C}" srcOrd="2" destOrd="0" presId="urn:microsoft.com/office/officeart/2005/8/layout/orgChart1"/>
    <dgm:cxn modelId="{BDBD1483-7F60-4019-B53F-58B037E99CA9}" type="presParOf" srcId="{F424DA7E-2060-4BAE-AB0E-FF730604DB5E}" destId="{2CC691F1-B518-4E31-B3DB-82750E56B7BE}" srcOrd="4" destOrd="0" presId="urn:microsoft.com/office/officeart/2005/8/layout/orgChart1"/>
    <dgm:cxn modelId="{8592E953-5D6B-4DC7-A917-2A714842BE7E}" type="presParOf" srcId="{F424DA7E-2060-4BAE-AB0E-FF730604DB5E}" destId="{B96ADAA2-1AFA-41B3-8AA3-43E7AE782038}" srcOrd="5" destOrd="0" presId="urn:microsoft.com/office/officeart/2005/8/layout/orgChart1"/>
    <dgm:cxn modelId="{DA95347F-4257-4317-8462-DB7B1F8D0C5C}" type="presParOf" srcId="{B96ADAA2-1AFA-41B3-8AA3-43E7AE782038}" destId="{3F5A4ECD-02AB-4CF9-80E5-8F356353F9B6}" srcOrd="0" destOrd="0" presId="urn:microsoft.com/office/officeart/2005/8/layout/orgChart1"/>
    <dgm:cxn modelId="{24FC0ED6-C0CC-47AB-ADA3-64B89BCC7FEE}" type="presParOf" srcId="{3F5A4ECD-02AB-4CF9-80E5-8F356353F9B6}" destId="{2E303770-E72B-4E1F-9AD1-2C7DE8DA1E24}" srcOrd="0" destOrd="0" presId="urn:microsoft.com/office/officeart/2005/8/layout/orgChart1"/>
    <dgm:cxn modelId="{DEBDFC2B-C4D3-4B20-92CA-450B9C83293B}" type="presParOf" srcId="{3F5A4ECD-02AB-4CF9-80E5-8F356353F9B6}" destId="{517942C3-962D-407B-80E3-A4CA4EC2FE36}" srcOrd="1" destOrd="0" presId="urn:microsoft.com/office/officeart/2005/8/layout/orgChart1"/>
    <dgm:cxn modelId="{2292F74C-C118-4518-9E75-93DCF14D1CB3}" type="presParOf" srcId="{B96ADAA2-1AFA-41B3-8AA3-43E7AE782038}" destId="{E9C56D67-D072-4477-8644-D4BB8C0E05DC}" srcOrd="1" destOrd="0" presId="urn:microsoft.com/office/officeart/2005/8/layout/orgChart1"/>
    <dgm:cxn modelId="{4947590F-9F15-4099-9A12-96D7911A657D}" type="presParOf" srcId="{B96ADAA2-1AFA-41B3-8AA3-43E7AE782038}" destId="{DA8D52D0-03FA-41C8-B0E0-B5502DFCC213}" srcOrd="2" destOrd="0" presId="urn:microsoft.com/office/officeart/2005/8/layout/orgChart1"/>
    <dgm:cxn modelId="{3F12151F-67D2-4A28-8DE2-05FB8726372D}" type="presParOf" srcId="{C990D027-F270-4DA7-928A-93C18D46C023}" destId="{AEB155B7-0525-443C-81C0-376BC5F24D68}" srcOrd="2" destOrd="0" presId="urn:microsoft.com/office/officeart/2005/8/layout/orgChart1"/>
    <dgm:cxn modelId="{1C6BEDB0-9616-4C2B-8241-B1BE1F4C6EAB}" type="presParOf" srcId="{96DCA6B2-D688-481B-97C7-E80179F36E45}" destId="{0CE7ACF0-5F16-4F63-9F6C-E2B30AD4B91C}" srcOrd="2" destOrd="0" presId="urn:microsoft.com/office/officeart/2005/8/layout/orgChart1"/>
    <dgm:cxn modelId="{92011740-E74C-4626-8400-944EDF9C3855}" type="presParOf" srcId="{F0EC15EA-7461-476E-9D7E-B6CDD35BA6A0}" destId="{A8B49A1F-2ED7-4E9E-BF51-C95F08174D1D}" srcOrd="8" destOrd="0" presId="urn:microsoft.com/office/officeart/2005/8/layout/orgChart1"/>
    <dgm:cxn modelId="{88C4392F-4129-4C83-8393-1B924D474C97}" type="presParOf" srcId="{F0EC15EA-7461-476E-9D7E-B6CDD35BA6A0}" destId="{94E261B6-E2ED-497C-8B2E-DA21E9928C9A}" srcOrd="9" destOrd="0" presId="urn:microsoft.com/office/officeart/2005/8/layout/orgChart1"/>
    <dgm:cxn modelId="{986712AD-02CF-4AB7-A9B3-1E41DAF3E56B}" type="presParOf" srcId="{94E261B6-E2ED-497C-8B2E-DA21E9928C9A}" destId="{1569E86C-4293-4F88-A382-CE2EE2485BEB}" srcOrd="0" destOrd="0" presId="urn:microsoft.com/office/officeart/2005/8/layout/orgChart1"/>
    <dgm:cxn modelId="{9FA4F201-2550-416D-B087-CF79597F156B}" type="presParOf" srcId="{1569E86C-4293-4F88-A382-CE2EE2485BEB}" destId="{427441B3-9C33-43A7-A8E4-C460D1EB159F}" srcOrd="0" destOrd="0" presId="urn:microsoft.com/office/officeart/2005/8/layout/orgChart1"/>
    <dgm:cxn modelId="{65099D8E-A4C7-434C-ADCE-3EFE22B95362}" type="presParOf" srcId="{1569E86C-4293-4F88-A382-CE2EE2485BEB}" destId="{124E31F8-B23B-45CA-9D25-C8BA4FBF2139}" srcOrd="1" destOrd="0" presId="urn:microsoft.com/office/officeart/2005/8/layout/orgChart1"/>
    <dgm:cxn modelId="{5F567DB6-445B-4AF4-8F4F-0A9A251A9F75}" type="presParOf" srcId="{94E261B6-E2ED-497C-8B2E-DA21E9928C9A}" destId="{2A8219E3-9156-4E66-B514-BB5FA5377EB6}" srcOrd="1" destOrd="0" presId="urn:microsoft.com/office/officeart/2005/8/layout/orgChart1"/>
    <dgm:cxn modelId="{39A3C0B3-E194-4AB6-8B83-6C0146C69AB9}" type="presParOf" srcId="{94E261B6-E2ED-497C-8B2E-DA21E9928C9A}" destId="{7CB1D7ED-B119-4E85-9FEC-0FD1BE82C748}" srcOrd="2" destOrd="0" presId="urn:microsoft.com/office/officeart/2005/8/layout/orgChart1"/>
    <dgm:cxn modelId="{5C361686-B028-43B1-8667-7C30DB6D1AD0}" type="presParOf" srcId="{0D7A6ECC-823D-49B0-9528-D533CB302B42}" destId="{69F0C9BB-21FE-49A3-8D0A-39937F75F1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2D002-CBBF-4E03-9550-EC6F2899614A}" type="doc">
      <dgm:prSet loTypeId="urn:microsoft.com/office/officeart/2005/8/layout/hierarchy4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AA6EE19-35EC-47EF-BBFD-D0D89B228715}">
      <dgm:prSet/>
      <dgm:spPr/>
      <dgm:t>
        <a:bodyPr/>
        <a:lstStyle/>
        <a:p>
          <a:pPr rtl="0"/>
          <a:r>
            <a:rPr lang="ru-RU" smtClean="0"/>
            <a:t>Типы</a:t>
          </a:r>
          <a:endParaRPr lang="ru-RU"/>
        </a:p>
      </dgm:t>
    </dgm:pt>
    <dgm:pt modelId="{AE65CD40-8962-4D7A-88A9-AAECFF8FF3A4}" type="parTrans" cxnId="{AD09D842-8AB5-4CAF-8576-5BF24437051D}">
      <dgm:prSet/>
      <dgm:spPr/>
      <dgm:t>
        <a:bodyPr/>
        <a:lstStyle/>
        <a:p>
          <a:endParaRPr lang="ru-RU"/>
        </a:p>
      </dgm:t>
    </dgm:pt>
    <dgm:pt modelId="{E73A7EB9-AFFF-45A8-8ACD-4B92BE01570C}" type="sibTrans" cxnId="{AD09D842-8AB5-4CAF-8576-5BF24437051D}">
      <dgm:prSet/>
      <dgm:spPr/>
      <dgm:t>
        <a:bodyPr/>
        <a:lstStyle/>
        <a:p>
          <a:endParaRPr lang="ru-RU"/>
        </a:p>
      </dgm:t>
    </dgm:pt>
    <dgm:pt modelId="{242A3E3F-B2F2-4D2F-BF26-C2C17D5C5A50}">
      <dgm:prSet/>
      <dgm:spPr/>
      <dgm:t>
        <a:bodyPr/>
        <a:lstStyle/>
        <a:p>
          <a:pPr rtl="0"/>
          <a:r>
            <a:rPr lang="ru-RU" smtClean="0"/>
            <a:t>Поддержка в языке</a:t>
          </a:r>
          <a:endParaRPr lang="ru-RU"/>
        </a:p>
      </dgm:t>
    </dgm:pt>
    <dgm:pt modelId="{D952E85C-E0A8-4228-B854-CF5AC8C52EB3}" type="parTrans" cxnId="{7D8872F2-FFA8-469A-8135-8E00EEE6FABC}">
      <dgm:prSet/>
      <dgm:spPr/>
      <dgm:t>
        <a:bodyPr/>
        <a:lstStyle/>
        <a:p>
          <a:endParaRPr lang="ru-RU"/>
        </a:p>
      </dgm:t>
    </dgm:pt>
    <dgm:pt modelId="{93B5004A-E3FD-4F83-B6A5-8999BAD66A85}" type="sibTrans" cxnId="{7D8872F2-FFA8-469A-8135-8E00EEE6FABC}">
      <dgm:prSet/>
      <dgm:spPr/>
      <dgm:t>
        <a:bodyPr/>
        <a:lstStyle/>
        <a:p>
          <a:endParaRPr lang="ru-RU"/>
        </a:p>
      </dgm:t>
    </dgm:pt>
    <dgm:pt modelId="{92328AC3-459E-420A-9972-22D7A7B81FE9}">
      <dgm:prSet/>
      <dgm:spPr/>
      <dgm:t>
        <a:bodyPr/>
        <a:lstStyle/>
        <a:p>
          <a:pPr rtl="0"/>
          <a:r>
            <a:rPr lang="ru-RU" dirty="0" smtClean="0"/>
            <a:t>Встроенные </a:t>
          </a:r>
        </a:p>
        <a:p>
          <a:pPr rtl="0"/>
          <a:r>
            <a:rPr lang="ru-RU" dirty="0" smtClean="0"/>
            <a:t>(</a:t>
          </a:r>
          <a:r>
            <a:rPr lang="en-US" dirty="0" smtClean="0"/>
            <a:t>built-in)</a:t>
          </a:r>
          <a:endParaRPr lang="ru-RU" dirty="0"/>
        </a:p>
      </dgm:t>
    </dgm:pt>
    <dgm:pt modelId="{59117A24-D50D-4799-A729-34D57D42BC85}" type="parTrans" cxnId="{9756CEA1-074F-4771-8A91-C059959B516F}">
      <dgm:prSet/>
      <dgm:spPr/>
      <dgm:t>
        <a:bodyPr/>
        <a:lstStyle/>
        <a:p>
          <a:endParaRPr lang="ru-RU"/>
        </a:p>
      </dgm:t>
    </dgm:pt>
    <dgm:pt modelId="{7EA76BB9-3A11-4E12-978D-18D5DD0FB715}" type="sibTrans" cxnId="{9756CEA1-074F-4771-8A91-C059959B516F}">
      <dgm:prSet/>
      <dgm:spPr/>
      <dgm:t>
        <a:bodyPr/>
        <a:lstStyle/>
        <a:p>
          <a:endParaRPr lang="ru-RU"/>
        </a:p>
      </dgm:t>
    </dgm:pt>
    <dgm:pt modelId="{17A2AB14-AB9C-4BDA-9643-253954DC9668}">
      <dgm:prSet/>
      <dgm:spPr/>
      <dgm:t>
        <a:bodyPr/>
        <a:lstStyle/>
        <a:p>
          <a:pPr rtl="0"/>
          <a:r>
            <a:rPr lang="ru-RU" dirty="0" smtClean="0"/>
            <a:t>Пользовательские (</a:t>
          </a:r>
          <a:r>
            <a:rPr lang="en-US" dirty="0" smtClean="0"/>
            <a:t>custom</a:t>
          </a:r>
          <a:r>
            <a:rPr lang="ru-RU" dirty="0" smtClean="0"/>
            <a:t>, </a:t>
          </a:r>
          <a:r>
            <a:rPr lang="en-US" dirty="0" smtClean="0"/>
            <a:t>user-defined) </a:t>
          </a:r>
          <a:endParaRPr lang="ru-RU" dirty="0"/>
        </a:p>
      </dgm:t>
    </dgm:pt>
    <dgm:pt modelId="{3C13B2E5-34C2-4F21-BCB3-221A43F2EDE0}" type="parTrans" cxnId="{0BECD17B-949E-4148-906B-256EEA6EEF22}">
      <dgm:prSet/>
      <dgm:spPr/>
      <dgm:t>
        <a:bodyPr/>
        <a:lstStyle/>
        <a:p>
          <a:endParaRPr lang="ru-RU"/>
        </a:p>
      </dgm:t>
    </dgm:pt>
    <dgm:pt modelId="{884F81AA-6026-47A2-AB77-0728BE3571AE}" type="sibTrans" cxnId="{0BECD17B-949E-4148-906B-256EEA6EEF22}">
      <dgm:prSet/>
      <dgm:spPr/>
      <dgm:t>
        <a:bodyPr/>
        <a:lstStyle/>
        <a:p>
          <a:endParaRPr lang="ru-RU"/>
        </a:p>
      </dgm:t>
    </dgm:pt>
    <dgm:pt modelId="{2C3025D9-C2CB-4A65-AD58-0571B34D739E}">
      <dgm:prSet/>
      <dgm:spPr/>
      <dgm:t>
        <a:bodyPr/>
        <a:lstStyle/>
        <a:p>
          <a:pPr rtl="0"/>
          <a:r>
            <a:rPr lang="ru-RU" dirty="0" smtClean="0"/>
            <a:t>Управление памятью</a:t>
          </a:r>
          <a:endParaRPr lang="ru-RU" dirty="0"/>
        </a:p>
      </dgm:t>
    </dgm:pt>
    <dgm:pt modelId="{555C1B73-CA42-49F8-A185-02071A50F4DE}" type="parTrans" cxnId="{E659CB59-9016-48B8-991A-2DC3819241A5}">
      <dgm:prSet/>
      <dgm:spPr/>
      <dgm:t>
        <a:bodyPr/>
        <a:lstStyle/>
        <a:p>
          <a:endParaRPr lang="ru-RU"/>
        </a:p>
      </dgm:t>
    </dgm:pt>
    <dgm:pt modelId="{07914841-BE3B-41BA-AAC3-4FF4E6E594F2}" type="sibTrans" cxnId="{E659CB59-9016-48B8-991A-2DC3819241A5}">
      <dgm:prSet/>
      <dgm:spPr/>
      <dgm:t>
        <a:bodyPr/>
        <a:lstStyle/>
        <a:p>
          <a:endParaRPr lang="ru-RU"/>
        </a:p>
      </dgm:t>
    </dgm:pt>
    <dgm:pt modelId="{ADCD13EA-447C-47BE-8F88-4B6359855EC3}">
      <dgm:prSet/>
      <dgm:spPr/>
      <dgm:t>
        <a:bodyPr/>
        <a:lstStyle/>
        <a:p>
          <a:pPr rtl="0"/>
          <a:r>
            <a:rPr lang="ru-RU" dirty="0" smtClean="0"/>
            <a:t>Значимые </a:t>
          </a:r>
        </a:p>
        <a:p>
          <a:pPr rtl="0"/>
          <a:r>
            <a:rPr lang="ru-RU" dirty="0" smtClean="0"/>
            <a:t>(</a:t>
          </a:r>
          <a:r>
            <a:rPr lang="en-US" dirty="0" smtClean="0"/>
            <a:t>value)</a:t>
          </a:r>
          <a:endParaRPr lang="ru-RU" dirty="0"/>
        </a:p>
      </dgm:t>
    </dgm:pt>
    <dgm:pt modelId="{AFED6880-FE39-47F6-B4F8-2255CA288E42}" type="parTrans" cxnId="{74DB0D78-69E0-4968-8816-E844244C2052}">
      <dgm:prSet/>
      <dgm:spPr/>
      <dgm:t>
        <a:bodyPr/>
        <a:lstStyle/>
        <a:p>
          <a:endParaRPr lang="ru-RU"/>
        </a:p>
      </dgm:t>
    </dgm:pt>
    <dgm:pt modelId="{1FCE79B8-4E3E-416E-85B0-02BA4DEFF7F3}" type="sibTrans" cxnId="{74DB0D78-69E0-4968-8816-E844244C2052}">
      <dgm:prSet/>
      <dgm:spPr/>
      <dgm:t>
        <a:bodyPr/>
        <a:lstStyle/>
        <a:p>
          <a:endParaRPr lang="ru-RU"/>
        </a:p>
      </dgm:t>
    </dgm:pt>
    <dgm:pt modelId="{A7E6008E-3045-4434-9A16-9F7406163BB3}">
      <dgm:prSet/>
      <dgm:spPr/>
      <dgm:t>
        <a:bodyPr/>
        <a:lstStyle/>
        <a:p>
          <a:pPr rtl="0"/>
          <a:r>
            <a:rPr lang="ru-RU" smtClean="0"/>
            <a:t>Ссылочные (</a:t>
          </a:r>
          <a:r>
            <a:rPr lang="en-US" smtClean="0"/>
            <a:t>reference)</a:t>
          </a:r>
          <a:endParaRPr lang="ru-RU"/>
        </a:p>
      </dgm:t>
    </dgm:pt>
    <dgm:pt modelId="{A80806F3-72EC-4B14-AD8A-007D76AF662F}" type="parTrans" cxnId="{A305A26A-C34E-411F-BB50-F88338CD1AEC}">
      <dgm:prSet/>
      <dgm:spPr/>
      <dgm:t>
        <a:bodyPr/>
        <a:lstStyle/>
        <a:p>
          <a:endParaRPr lang="ru-RU"/>
        </a:p>
      </dgm:t>
    </dgm:pt>
    <dgm:pt modelId="{B3EB6523-2298-4FA8-A2C9-889DE8C063B6}" type="sibTrans" cxnId="{A305A26A-C34E-411F-BB50-F88338CD1AEC}">
      <dgm:prSet/>
      <dgm:spPr/>
      <dgm:t>
        <a:bodyPr/>
        <a:lstStyle/>
        <a:p>
          <a:endParaRPr lang="ru-RU"/>
        </a:p>
      </dgm:t>
    </dgm:pt>
    <dgm:pt modelId="{D81945F8-ABFD-41C1-A5D6-F86367C30133}" type="pres">
      <dgm:prSet presAssocID="{4D22D002-CBBF-4E03-9550-EC6F289961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A80ECEA-6D86-4BC3-BF00-E8AF53A533B7}" type="pres">
      <dgm:prSet presAssocID="{6AA6EE19-35EC-47EF-BBFD-D0D89B228715}" presName="vertOne" presStyleCnt="0"/>
      <dgm:spPr/>
    </dgm:pt>
    <dgm:pt modelId="{A93FBDCC-17C9-4F16-B864-6A474F604EB5}" type="pres">
      <dgm:prSet presAssocID="{6AA6EE19-35EC-47EF-BBFD-D0D89B22871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905331-6F19-4600-8D68-D2618E4AAB47}" type="pres">
      <dgm:prSet presAssocID="{6AA6EE19-35EC-47EF-BBFD-D0D89B228715}" presName="parTransOne" presStyleCnt="0"/>
      <dgm:spPr/>
    </dgm:pt>
    <dgm:pt modelId="{180CF705-B4E5-44C3-9893-6865F5A558FA}" type="pres">
      <dgm:prSet presAssocID="{6AA6EE19-35EC-47EF-BBFD-D0D89B228715}" presName="horzOne" presStyleCnt="0"/>
      <dgm:spPr/>
    </dgm:pt>
    <dgm:pt modelId="{B4BC979B-066F-44E0-95B8-8FE67906DC0C}" type="pres">
      <dgm:prSet presAssocID="{242A3E3F-B2F2-4D2F-BF26-C2C17D5C5A50}" presName="vertTwo" presStyleCnt="0"/>
      <dgm:spPr/>
    </dgm:pt>
    <dgm:pt modelId="{873937BA-C4E4-4E34-8601-AAABC3F7F29A}" type="pres">
      <dgm:prSet presAssocID="{242A3E3F-B2F2-4D2F-BF26-C2C17D5C5A5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20BEEB4-7051-4CE5-A3F0-B55E8E761063}" type="pres">
      <dgm:prSet presAssocID="{242A3E3F-B2F2-4D2F-BF26-C2C17D5C5A50}" presName="parTransTwo" presStyleCnt="0"/>
      <dgm:spPr/>
    </dgm:pt>
    <dgm:pt modelId="{D1CC9135-CEB2-476B-8CCF-118D5DD71F17}" type="pres">
      <dgm:prSet presAssocID="{242A3E3F-B2F2-4D2F-BF26-C2C17D5C5A50}" presName="horzTwo" presStyleCnt="0"/>
      <dgm:spPr/>
    </dgm:pt>
    <dgm:pt modelId="{7DC06B7D-3BD0-472B-851E-6DB75CCD4ABC}" type="pres">
      <dgm:prSet presAssocID="{92328AC3-459E-420A-9972-22D7A7B81FE9}" presName="vertThree" presStyleCnt="0"/>
      <dgm:spPr/>
    </dgm:pt>
    <dgm:pt modelId="{42A5FBCF-344F-4AFA-B1C7-3F17C884C5AE}" type="pres">
      <dgm:prSet presAssocID="{92328AC3-459E-420A-9972-22D7A7B81FE9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77914C-8C44-438B-B69F-FC19DCBF1ADD}" type="pres">
      <dgm:prSet presAssocID="{92328AC3-459E-420A-9972-22D7A7B81FE9}" presName="horzThree" presStyleCnt="0"/>
      <dgm:spPr/>
    </dgm:pt>
    <dgm:pt modelId="{ABBB2215-E006-40F7-B7A6-C8F4F6DB35E3}" type="pres">
      <dgm:prSet presAssocID="{7EA76BB9-3A11-4E12-978D-18D5DD0FB715}" presName="sibSpaceThree" presStyleCnt="0"/>
      <dgm:spPr/>
    </dgm:pt>
    <dgm:pt modelId="{5A4DB13D-825C-45C1-9793-5877254E67CB}" type="pres">
      <dgm:prSet presAssocID="{17A2AB14-AB9C-4BDA-9643-253954DC9668}" presName="vertThree" presStyleCnt="0"/>
      <dgm:spPr/>
    </dgm:pt>
    <dgm:pt modelId="{FB7A1DC2-94E4-41E2-A499-C92E506EED4E}" type="pres">
      <dgm:prSet presAssocID="{17A2AB14-AB9C-4BDA-9643-253954DC9668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3FFF8D-E5BD-4CD7-81F3-42AA3CF13CB1}" type="pres">
      <dgm:prSet presAssocID="{17A2AB14-AB9C-4BDA-9643-253954DC9668}" presName="horzThree" presStyleCnt="0"/>
      <dgm:spPr/>
    </dgm:pt>
    <dgm:pt modelId="{C0A5F584-CBA4-4AC7-BC56-67C9258282FE}" type="pres">
      <dgm:prSet presAssocID="{93B5004A-E3FD-4F83-B6A5-8999BAD66A85}" presName="sibSpaceTwo" presStyleCnt="0"/>
      <dgm:spPr/>
    </dgm:pt>
    <dgm:pt modelId="{70035077-B894-489E-A72D-6A20E45939CF}" type="pres">
      <dgm:prSet presAssocID="{2C3025D9-C2CB-4A65-AD58-0571B34D739E}" presName="vertTwo" presStyleCnt="0"/>
      <dgm:spPr/>
    </dgm:pt>
    <dgm:pt modelId="{1A1E935D-B2BC-4D36-89FF-E6D36769FD82}" type="pres">
      <dgm:prSet presAssocID="{2C3025D9-C2CB-4A65-AD58-0571B34D739E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A998A6-C38E-40AC-9BC4-5E1B14AE1C95}" type="pres">
      <dgm:prSet presAssocID="{2C3025D9-C2CB-4A65-AD58-0571B34D739E}" presName="parTransTwo" presStyleCnt="0"/>
      <dgm:spPr/>
    </dgm:pt>
    <dgm:pt modelId="{F6AC5CA9-D517-40EB-B31D-C9248BA2E9F8}" type="pres">
      <dgm:prSet presAssocID="{2C3025D9-C2CB-4A65-AD58-0571B34D739E}" presName="horzTwo" presStyleCnt="0"/>
      <dgm:spPr/>
    </dgm:pt>
    <dgm:pt modelId="{56586F97-05E1-48F0-B04D-84E889C99A1C}" type="pres">
      <dgm:prSet presAssocID="{ADCD13EA-447C-47BE-8F88-4B6359855EC3}" presName="vertThree" presStyleCnt="0"/>
      <dgm:spPr/>
    </dgm:pt>
    <dgm:pt modelId="{7BF08FDA-66CF-4B0E-A075-32DB501F6AA4}" type="pres">
      <dgm:prSet presAssocID="{ADCD13EA-447C-47BE-8F88-4B6359855EC3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3F50D59-AA68-4430-9EE4-ABBCC23E2904}" type="pres">
      <dgm:prSet presAssocID="{ADCD13EA-447C-47BE-8F88-4B6359855EC3}" presName="horzThree" presStyleCnt="0"/>
      <dgm:spPr/>
    </dgm:pt>
    <dgm:pt modelId="{CA4B3537-EF44-455B-B9B9-C2878B3BA47A}" type="pres">
      <dgm:prSet presAssocID="{1FCE79B8-4E3E-416E-85B0-02BA4DEFF7F3}" presName="sibSpaceThree" presStyleCnt="0"/>
      <dgm:spPr/>
    </dgm:pt>
    <dgm:pt modelId="{894EECFD-5932-47E9-9BCC-2FF2BDEC07D3}" type="pres">
      <dgm:prSet presAssocID="{A7E6008E-3045-4434-9A16-9F7406163BB3}" presName="vertThree" presStyleCnt="0"/>
      <dgm:spPr/>
    </dgm:pt>
    <dgm:pt modelId="{0C66EE57-02FB-4B00-A41D-5CD3D7DC2EF8}" type="pres">
      <dgm:prSet presAssocID="{A7E6008E-3045-4434-9A16-9F7406163BB3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EE8C13-C6A4-4E81-997C-D0ACBF37CA9B}" type="pres">
      <dgm:prSet presAssocID="{A7E6008E-3045-4434-9A16-9F7406163BB3}" presName="horzThree" presStyleCnt="0"/>
      <dgm:spPr/>
    </dgm:pt>
  </dgm:ptLst>
  <dgm:cxnLst>
    <dgm:cxn modelId="{9756CEA1-074F-4771-8A91-C059959B516F}" srcId="{242A3E3F-B2F2-4D2F-BF26-C2C17D5C5A50}" destId="{92328AC3-459E-420A-9972-22D7A7B81FE9}" srcOrd="0" destOrd="0" parTransId="{59117A24-D50D-4799-A729-34D57D42BC85}" sibTransId="{7EA76BB9-3A11-4E12-978D-18D5DD0FB715}"/>
    <dgm:cxn modelId="{5E1A4799-E1CF-4875-BD65-C192F9A5D504}" type="presOf" srcId="{242A3E3F-B2F2-4D2F-BF26-C2C17D5C5A50}" destId="{873937BA-C4E4-4E34-8601-AAABC3F7F29A}" srcOrd="0" destOrd="0" presId="urn:microsoft.com/office/officeart/2005/8/layout/hierarchy4"/>
    <dgm:cxn modelId="{8BA0C142-1938-45D3-98DF-E00F3FF4FD78}" type="presOf" srcId="{6AA6EE19-35EC-47EF-BBFD-D0D89B228715}" destId="{A93FBDCC-17C9-4F16-B864-6A474F604EB5}" srcOrd="0" destOrd="0" presId="urn:microsoft.com/office/officeart/2005/8/layout/hierarchy4"/>
    <dgm:cxn modelId="{03D3A6A2-D195-4422-84FE-169EEC49467A}" type="presOf" srcId="{ADCD13EA-447C-47BE-8F88-4B6359855EC3}" destId="{7BF08FDA-66CF-4B0E-A075-32DB501F6AA4}" srcOrd="0" destOrd="0" presId="urn:microsoft.com/office/officeart/2005/8/layout/hierarchy4"/>
    <dgm:cxn modelId="{0BECD17B-949E-4148-906B-256EEA6EEF22}" srcId="{242A3E3F-B2F2-4D2F-BF26-C2C17D5C5A50}" destId="{17A2AB14-AB9C-4BDA-9643-253954DC9668}" srcOrd="1" destOrd="0" parTransId="{3C13B2E5-34C2-4F21-BCB3-221A43F2EDE0}" sibTransId="{884F81AA-6026-47A2-AB77-0728BE3571AE}"/>
    <dgm:cxn modelId="{7D8872F2-FFA8-469A-8135-8E00EEE6FABC}" srcId="{6AA6EE19-35EC-47EF-BBFD-D0D89B228715}" destId="{242A3E3F-B2F2-4D2F-BF26-C2C17D5C5A50}" srcOrd="0" destOrd="0" parTransId="{D952E85C-E0A8-4228-B854-CF5AC8C52EB3}" sibTransId="{93B5004A-E3FD-4F83-B6A5-8999BAD66A85}"/>
    <dgm:cxn modelId="{AD09D842-8AB5-4CAF-8576-5BF24437051D}" srcId="{4D22D002-CBBF-4E03-9550-EC6F2899614A}" destId="{6AA6EE19-35EC-47EF-BBFD-D0D89B228715}" srcOrd="0" destOrd="0" parTransId="{AE65CD40-8962-4D7A-88A9-AAECFF8FF3A4}" sibTransId="{E73A7EB9-AFFF-45A8-8ACD-4B92BE01570C}"/>
    <dgm:cxn modelId="{74DB0D78-69E0-4968-8816-E844244C2052}" srcId="{2C3025D9-C2CB-4A65-AD58-0571B34D739E}" destId="{ADCD13EA-447C-47BE-8F88-4B6359855EC3}" srcOrd="0" destOrd="0" parTransId="{AFED6880-FE39-47F6-B4F8-2255CA288E42}" sibTransId="{1FCE79B8-4E3E-416E-85B0-02BA4DEFF7F3}"/>
    <dgm:cxn modelId="{60169E28-DD8C-4E3B-97FE-D0031C8ED8E7}" type="presOf" srcId="{17A2AB14-AB9C-4BDA-9643-253954DC9668}" destId="{FB7A1DC2-94E4-41E2-A499-C92E506EED4E}" srcOrd="0" destOrd="0" presId="urn:microsoft.com/office/officeart/2005/8/layout/hierarchy4"/>
    <dgm:cxn modelId="{8FFD89E2-DE1F-49AE-A525-76C5E5EF402A}" type="presOf" srcId="{4D22D002-CBBF-4E03-9550-EC6F2899614A}" destId="{D81945F8-ABFD-41C1-A5D6-F86367C30133}" srcOrd="0" destOrd="0" presId="urn:microsoft.com/office/officeart/2005/8/layout/hierarchy4"/>
    <dgm:cxn modelId="{C8785275-B273-4D6B-B632-33C3B3E6F557}" type="presOf" srcId="{92328AC3-459E-420A-9972-22D7A7B81FE9}" destId="{42A5FBCF-344F-4AFA-B1C7-3F17C884C5AE}" srcOrd="0" destOrd="0" presId="urn:microsoft.com/office/officeart/2005/8/layout/hierarchy4"/>
    <dgm:cxn modelId="{479BD0E9-AC4B-4714-8BE7-DDBEA0984B79}" type="presOf" srcId="{A7E6008E-3045-4434-9A16-9F7406163BB3}" destId="{0C66EE57-02FB-4B00-A41D-5CD3D7DC2EF8}" srcOrd="0" destOrd="0" presId="urn:microsoft.com/office/officeart/2005/8/layout/hierarchy4"/>
    <dgm:cxn modelId="{E659CB59-9016-48B8-991A-2DC3819241A5}" srcId="{6AA6EE19-35EC-47EF-BBFD-D0D89B228715}" destId="{2C3025D9-C2CB-4A65-AD58-0571B34D739E}" srcOrd="1" destOrd="0" parTransId="{555C1B73-CA42-49F8-A185-02071A50F4DE}" sibTransId="{07914841-BE3B-41BA-AAC3-4FF4E6E594F2}"/>
    <dgm:cxn modelId="{4BCA7DA6-B858-4F44-A64D-AB1987CDAC12}" type="presOf" srcId="{2C3025D9-C2CB-4A65-AD58-0571B34D739E}" destId="{1A1E935D-B2BC-4D36-89FF-E6D36769FD82}" srcOrd="0" destOrd="0" presId="urn:microsoft.com/office/officeart/2005/8/layout/hierarchy4"/>
    <dgm:cxn modelId="{A305A26A-C34E-411F-BB50-F88338CD1AEC}" srcId="{2C3025D9-C2CB-4A65-AD58-0571B34D739E}" destId="{A7E6008E-3045-4434-9A16-9F7406163BB3}" srcOrd="1" destOrd="0" parTransId="{A80806F3-72EC-4B14-AD8A-007D76AF662F}" sibTransId="{B3EB6523-2298-4FA8-A2C9-889DE8C063B6}"/>
    <dgm:cxn modelId="{7F977E69-C50A-4F19-B0FE-DAFFCF20DB04}" type="presParOf" srcId="{D81945F8-ABFD-41C1-A5D6-F86367C30133}" destId="{6A80ECEA-6D86-4BC3-BF00-E8AF53A533B7}" srcOrd="0" destOrd="0" presId="urn:microsoft.com/office/officeart/2005/8/layout/hierarchy4"/>
    <dgm:cxn modelId="{A0E3D9AF-4ABE-450D-96FC-F8A8321349D8}" type="presParOf" srcId="{6A80ECEA-6D86-4BC3-BF00-E8AF53A533B7}" destId="{A93FBDCC-17C9-4F16-B864-6A474F604EB5}" srcOrd="0" destOrd="0" presId="urn:microsoft.com/office/officeart/2005/8/layout/hierarchy4"/>
    <dgm:cxn modelId="{03351FE0-361B-433A-B146-5619BD3D5DB0}" type="presParOf" srcId="{6A80ECEA-6D86-4BC3-BF00-E8AF53A533B7}" destId="{D6905331-6F19-4600-8D68-D2618E4AAB47}" srcOrd="1" destOrd="0" presId="urn:microsoft.com/office/officeart/2005/8/layout/hierarchy4"/>
    <dgm:cxn modelId="{EEA18E9B-125C-42CC-BC6D-68BC144CCEB5}" type="presParOf" srcId="{6A80ECEA-6D86-4BC3-BF00-E8AF53A533B7}" destId="{180CF705-B4E5-44C3-9893-6865F5A558FA}" srcOrd="2" destOrd="0" presId="urn:microsoft.com/office/officeart/2005/8/layout/hierarchy4"/>
    <dgm:cxn modelId="{1FDB4B0F-A2CD-44F8-BD0D-04119AF0DD6A}" type="presParOf" srcId="{180CF705-B4E5-44C3-9893-6865F5A558FA}" destId="{B4BC979B-066F-44E0-95B8-8FE67906DC0C}" srcOrd="0" destOrd="0" presId="urn:microsoft.com/office/officeart/2005/8/layout/hierarchy4"/>
    <dgm:cxn modelId="{26E0A609-67F9-4732-A57E-33244FB47CC9}" type="presParOf" srcId="{B4BC979B-066F-44E0-95B8-8FE67906DC0C}" destId="{873937BA-C4E4-4E34-8601-AAABC3F7F29A}" srcOrd="0" destOrd="0" presId="urn:microsoft.com/office/officeart/2005/8/layout/hierarchy4"/>
    <dgm:cxn modelId="{9BF89B7A-35E6-4E85-B57E-2EEAFA7A4BB3}" type="presParOf" srcId="{B4BC979B-066F-44E0-95B8-8FE67906DC0C}" destId="{820BEEB4-7051-4CE5-A3F0-B55E8E761063}" srcOrd="1" destOrd="0" presId="urn:microsoft.com/office/officeart/2005/8/layout/hierarchy4"/>
    <dgm:cxn modelId="{FA72DBEF-EEA4-4F7F-8AF3-72B9F50F3889}" type="presParOf" srcId="{B4BC979B-066F-44E0-95B8-8FE67906DC0C}" destId="{D1CC9135-CEB2-476B-8CCF-118D5DD71F17}" srcOrd="2" destOrd="0" presId="urn:microsoft.com/office/officeart/2005/8/layout/hierarchy4"/>
    <dgm:cxn modelId="{D826C192-0567-42DF-AE93-804E21CB57BF}" type="presParOf" srcId="{D1CC9135-CEB2-476B-8CCF-118D5DD71F17}" destId="{7DC06B7D-3BD0-472B-851E-6DB75CCD4ABC}" srcOrd="0" destOrd="0" presId="urn:microsoft.com/office/officeart/2005/8/layout/hierarchy4"/>
    <dgm:cxn modelId="{2FBF2CFA-22F7-45DF-81DA-E6E2A629D64A}" type="presParOf" srcId="{7DC06B7D-3BD0-472B-851E-6DB75CCD4ABC}" destId="{42A5FBCF-344F-4AFA-B1C7-3F17C884C5AE}" srcOrd="0" destOrd="0" presId="urn:microsoft.com/office/officeart/2005/8/layout/hierarchy4"/>
    <dgm:cxn modelId="{FBB0BCF5-4A34-42CD-A5B3-74F7CE59EBA8}" type="presParOf" srcId="{7DC06B7D-3BD0-472B-851E-6DB75CCD4ABC}" destId="{5377914C-8C44-438B-B69F-FC19DCBF1ADD}" srcOrd="1" destOrd="0" presId="urn:microsoft.com/office/officeart/2005/8/layout/hierarchy4"/>
    <dgm:cxn modelId="{1F488E1A-4B7C-405C-AF0A-BEC3CEE4DDEE}" type="presParOf" srcId="{D1CC9135-CEB2-476B-8CCF-118D5DD71F17}" destId="{ABBB2215-E006-40F7-B7A6-C8F4F6DB35E3}" srcOrd="1" destOrd="0" presId="urn:microsoft.com/office/officeart/2005/8/layout/hierarchy4"/>
    <dgm:cxn modelId="{7FD75E29-5F75-407D-B7DD-2D7B1156891C}" type="presParOf" srcId="{D1CC9135-CEB2-476B-8CCF-118D5DD71F17}" destId="{5A4DB13D-825C-45C1-9793-5877254E67CB}" srcOrd="2" destOrd="0" presId="urn:microsoft.com/office/officeart/2005/8/layout/hierarchy4"/>
    <dgm:cxn modelId="{9F7D7D16-3DC8-40E2-B2F1-34C523A75899}" type="presParOf" srcId="{5A4DB13D-825C-45C1-9793-5877254E67CB}" destId="{FB7A1DC2-94E4-41E2-A499-C92E506EED4E}" srcOrd="0" destOrd="0" presId="urn:microsoft.com/office/officeart/2005/8/layout/hierarchy4"/>
    <dgm:cxn modelId="{FEF62FE5-96EA-444A-BF71-2B4C198CEB31}" type="presParOf" srcId="{5A4DB13D-825C-45C1-9793-5877254E67CB}" destId="{2E3FFF8D-E5BD-4CD7-81F3-42AA3CF13CB1}" srcOrd="1" destOrd="0" presId="urn:microsoft.com/office/officeart/2005/8/layout/hierarchy4"/>
    <dgm:cxn modelId="{3F6A176B-DBD0-4E1B-BE59-3482429BA698}" type="presParOf" srcId="{180CF705-B4E5-44C3-9893-6865F5A558FA}" destId="{C0A5F584-CBA4-4AC7-BC56-67C9258282FE}" srcOrd="1" destOrd="0" presId="urn:microsoft.com/office/officeart/2005/8/layout/hierarchy4"/>
    <dgm:cxn modelId="{9B375930-69AA-41BE-8A4E-654B3D30994D}" type="presParOf" srcId="{180CF705-B4E5-44C3-9893-6865F5A558FA}" destId="{70035077-B894-489E-A72D-6A20E45939CF}" srcOrd="2" destOrd="0" presId="urn:microsoft.com/office/officeart/2005/8/layout/hierarchy4"/>
    <dgm:cxn modelId="{CED6E6F7-A5FB-42A9-AD89-C8B74F217A97}" type="presParOf" srcId="{70035077-B894-489E-A72D-6A20E45939CF}" destId="{1A1E935D-B2BC-4D36-89FF-E6D36769FD82}" srcOrd="0" destOrd="0" presId="urn:microsoft.com/office/officeart/2005/8/layout/hierarchy4"/>
    <dgm:cxn modelId="{D5A24D02-A11F-460D-A363-E42C027B741E}" type="presParOf" srcId="{70035077-B894-489E-A72D-6A20E45939CF}" destId="{BAA998A6-C38E-40AC-9BC4-5E1B14AE1C95}" srcOrd="1" destOrd="0" presId="urn:microsoft.com/office/officeart/2005/8/layout/hierarchy4"/>
    <dgm:cxn modelId="{97D8F880-535D-4E5A-9D99-30598781EB63}" type="presParOf" srcId="{70035077-B894-489E-A72D-6A20E45939CF}" destId="{F6AC5CA9-D517-40EB-B31D-C9248BA2E9F8}" srcOrd="2" destOrd="0" presId="urn:microsoft.com/office/officeart/2005/8/layout/hierarchy4"/>
    <dgm:cxn modelId="{3AA2CA23-5251-49C3-8F48-C1DB88CA4798}" type="presParOf" srcId="{F6AC5CA9-D517-40EB-B31D-C9248BA2E9F8}" destId="{56586F97-05E1-48F0-B04D-84E889C99A1C}" srcOrd="0" destOrd="0" presId="urn:microsoft.com/office/officeart/2005/8/layout/hierarchy4"/>
    <dgm:cxn modelId="{15048020-23A1-44CD-B5D6-B91B726D6DCF}" type="presParOf" srcId="{56586F97-05E1-48F0-B04D-84E889C99A1C}" destId="{7BF08FDA-66CF-4B0E-A075-32DB501F6AA4}" srcOrd="0" destOrd="0" presId="urn:microsoft.com/office/officeart/2005/8/layout/hierarchy4"/>
    <dgm:cxn modelId="{5CE13066-353E-4CE4-A31A-7CC46C794493}" type="presParOf" srcId="{56586F97-05E1-48F0-B04D-84E889C99A1C}" destId="{83F50D59-AA68-4430-9EE4-ABBCC23E2904}" srcOrd="1" destOrd="0" presId="urn:microsoft.com/office/officeart/2005/8/layout/hierarchy4"/>
    <dgm:cxn modelId="{7DB642A4-D1F2-41E6-9B61-7CBE74601D2E}" type="presParOf" srcId="{F6AC5CA9-D517-40EB-B31D-C9248BA2E9F8}" destId="{CA4B3537-EF44-455B-B9B9-C2878B3BA47A}" srcOrd="1" destOrd="0" presId="urn:microsoft.com/office/officeart/2005/8/layout/hierarchy4"/>
    <dgm:cxn modelId="{B5A81124-BA3B-4333-8C1E-258BB7B825A0}" type="presParOf" srcId="{F6AC5CA9-D517-40EB-B31D-C9248BA2E9F8}" destId="{894EECFD-5932-47E9-9BCC-2FF2BDEC07D3}" srcOrd="2" destOrd="0" presId="urn:microsoft.com/office/officeart/2005/8/layout/hierarchy4"/>
    <dgm:cxn modelId="{D5D99161-B493-495B-AE06-D56B44FB35A9}" type="presParOf" srcId="{894EECFD-5932-47E9-9BCC-2FF2BDEC07D3}" destId="{0C66EE57-02FB-4B00-A41D-5CD3D7DC2EF8}" srcOrd="0" destOrd="0" presId="urn:microsoft.com/office/officeart/2005/8/layout/hierarchy4"/>
    <dgm:cxn modelId="{04D8C76D-9CC1-4F50-86F5-DA57361C555C}" type="presParOf" srcId="{894EECFD-5932-47E9-9BCC-2FF2BDEC07D3}" destId="{6BEE8C13-C6A4-4E81-997C-D0ACBF37CA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49A1F-2ED7-4E9E-BF51-C95F08174D1D}">
      <dsp:nvSpPr>
        <dsp:cNvPr id="0" name=""/>
        <dsp:cNvSpPr/>
      </dsp:nvSpPr>
      <dsp:spPr>
        <a:xfrm>
          <a:off x="5257800" y="590796"/>
          <a:ext cx="3202034" cy="24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94"/>
              </a:lnTo>
              <a:lnTo>
                <a:pt x="3202034" y="123494"/>
              </a:lnTo>
              <a:lnTo>
                <a:pt x="3202034" y="24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691F1-B518-4E31-B3DB-82750E56B7BE}">
      <dsp:nvSpPr>
        <dsp:cNvPr id="0" name=""/>
        <dsp:cNvSpPr/>
      </dsp:nvSpPr>
      <dsp:spPr>
        <a:xfrm>
          <a:off x="7277816" y="2260912"/>
          <a:ext cx="176420" cy="2211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138"/>
              </a:lnTo>
              <a:lnTo>
                <a:pt x="176420" y="22111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01567-489A-46AC-BDC3-DD5B110AB402}">
      <dsp:nvSpPr>
        <dsp:cNvPr id="0" name=""/>
        <dsp:cNvSpPr/>
      </dsp:nvSpPr>
      <dsp:spPr>
        <a:xfrm>
          <a:off x="7277816" y="2260912"/>
          <a:ext cx="176420" cy="1376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080"/>
              </a:lnTo>
              <a:lnTo>
                <a:pt x="176420" y="13760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9D210-2828-4588-80E9-41322BEECC96}">
      <dsp:nvSpPr>
        <dsp:cNvPr id="0" name=""/>
        <dsp:cNvSpPr/>
      </dsp:nvSpPr>
      <dsp:spPr>
        <a:xfrm>
          <a:off x="7277816" y="2260912"/>
          <a:ext cx="176420" cy="541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23"/>
              </a:lnTo>
              <a:lnTo>
                <a:pt x="176420" y="541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C5CC9-7952-407A-AA5A-BFB343FBDEFA}">
      <dsp:nvSpPr>
        <dsp:cNvPr id="0" name=""/>
        <dsp:cNvSpPr/>
      </dsp:nvSpPr>
      <dsp:spPr>
        <a:xfrm>
          <a:off x="7036707" y="1425854"/>
          <a:ext cx="711563" cy="24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94"/>
              </a:lnTo>
              <a:lnTo>
                <a:pt x="711563" y="123494"/>
              </a:lnTo>
              <a:lnTo>
                <a:pt x="711563" y="2469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2E1FE-FD4E-460B-A161-B7B5CA31A9CD}">
      <dsp:nvSpPr>
        <dsp:cNvPr id="0" name=""/>
        <dsp:cNvSpPr/>
      </dsp:nvSpPr>
      <dsp:spPr>
        <a:xfrm>
          <a:off x="5854689" y="2260912"/>
          <a:ext cx="176420" cy="1376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080"/>
              </a:lnTo>
              <a:lnTo>
                <a:pt x="176420" y="13760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9A0DD-146F-4767-B571-E3D04E675E4D}">
      <dsp:nvSpPr>
        <dsp:cNvPr id="0" name=""/>
        <dsp:cNvSpPr/>
      </dsp:nvSpPr>
      <dsp:spPr>
        <a:xfrm>
          <a:off x="5854689" y="2260912"/>
          <a:ext cx="176420" cy="541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23"/>
              </a:lnTo>
              <a:lnTo>
                <a:pt x="176420" y="541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98EFE-1EB7-438E-8320-842E3C05CE57}">
      <dsp:nvSpPr>
        <dsp:cNvPr id="0" name=""/>
        <dsp:cNvSpPr/>
      </dsp:nvSpPr>
      <dsp:spPr>
        <a:xfrm>
          <a:off x="6325144" y="1425854"/>
          <a:ext cx="711563" cy="246988"/>
        </a:xfrm>
        <a:custGeom>
          <a:avLst/>
          <a:gdLst/>
          <a:ahLst/>
          <a:cxnLst/>
          <a:rect l="0" t="0" r="0" b="0"/>
          <a:pathLst>
            <a:path>
              <a:moveTo>
                <a:pt x="711563" y="0"/>
              </a:moveTo>
              <a:lnTo>
                <a:pt x="711563" y="123494"/>
              </a:lnTo>
              <a:lnTo>
                <a:pt x="0" y="123494"/>
              </a:lnTo>
              <a:lnTo>
                <a:pt x="0" y="2469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E5AC2-CD5F-40F0-9969-195FFBC23AA0}">
      <dsp:nvSpPr>
        <dsp:cNvPr id="0" name=""/>
        <dsp:cNvSpPr/>
      </dsp:nvSpPr>
      <dsp:spPr>
        <a:xfrm>
          <a:off x="5257800" y="590796"/>
          <a:ext cx="1778907" cy="24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94"/>
              </a:lnTo>
              <a:lnTo>
                <a:pt x="1778907" y="123494"/>
              </a:lnTo>
              <a:lnTo>
                <a:pt x="1778907" y="24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D2188-00BB-4C07-9EF5-60372AEA6601}">
      <dsp:nvSpPr>
        <dsp:cNvPr id="0" name=""/>
        <dsp:cNvSpPr/>
      </dsp:nvSpPr>
      <dsp:spPr>
        <a:xfrm>
          <a:off x="4431563" y="2260912"/>
          <a:ext cx="176420" cy="541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23"/>
              </a:lnTo>
              <a:lnTo>
                <a:pt x="176420" y="541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C3761-C256-43D2-9605-734E257DCEDF}">
      <dsp:nvSpPr>
        <dsp:cNvPr id="0" name=""/>
        <dsp:cNvSpPr/>
      </dsp:nvSpPr>
      <dsp:spPr>
        <a:xfrm>
          <a:off x="4856298" y="1425854"/>
          <a:ext cx="91440" cy="246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9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08B58-76FA-46B5-BCD8-4258AA72DB5A}">
      <dsp:nvSpPr>
        <dsp:cNvPr id="0" name=""/>
        <dsp:cNvSpPr/>
      </dsp:nvSpPr>
      <dsp:spPr>
        <a:xfrm>
          <a:off x="4902018" y="590796"/>
          <a:ext cx="355781" cy="246988"/>
        </a:xfrm>
        <a:custGeom>
          <a:avLst/>
          <a:gdLst/>
          <a:ahLst/>
          <a:cxnLst/>
          <a:rect l="0" t="0" r="0" b="0"/>
          <a:pathLst>
            <a:path>
              <a:moveTo>
                <a:pt x="355781" y="0"/>
              </a:moveTo>
              <a:lnTo>
                <a:pt x="355781" y="123494"/>
              </a:lnTo>
              <a:lnTo>
                <a:pt x="0" y="123494"/>
              </a:lnTo>
              <a:lnTo>
                <a:pt x="0" y="24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17B23-3D57-47C4-ACB9-78ECED3B1151}">
      <dsp:nvSpPr>
        <dsp:cNvPr id="0" name=""/>
        <dsp:cNvSpPr/>
      </dsp:nvSpPr>
      <dsp:spPr>
        <a:xfrm>
          <a:off x="3008437" y="2260912"/>
          <a:ext cx="176420" cy="541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23"/>
              </a:lnTo>
              <a:lnTo>
                <a:pt x="176420" y="541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86732-A8AE-4558-983F-A7F1A5073461}">
      <dsp:nvSpPr>
        <dsp:cNvPr id="0" name=""/>
        <dsp:cNvSpPr/>
      </dsp:nvSpPr>
      <dsp:spPr>
        <a:xfrm>
          <a:off x="3433172" y="1425854"/>
          <a:ext cx="91440" cy="246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9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11F23-F349-403C-A458-F2C9C8BD96A1}">
      <dsp:nvSpPr>
        <dsp:cNvPr id="0" name=""/>
        <dsp:cNvSpPr/>
      </dsp:nvSpPr>
      <dsp:spPr>
        <a:xfrm>
          <a:off x="3478892" y="590796"/>
          <a:ext cx="1778907" cy="246988"/>
        </a:xfrm>
        <a:custGeom>
          <a:avLst/>
          <a:gdLst/>
          <a:ahLst/>
          <a:cxnLst/>
          <a:rect l="0" t="0" r="0" b="0"/>
          <a:pathLst>
            <a:path>
              <a:moveTo>
                <a:pt x="1778907" y="0"/>
              </a:moveTo>
              <a:lnTo>
                <a:pt x="1778907" y="123494"/>
              </a:lnTo>
              <a:lnTo>
                <a:pt x="0" y="123494"/>
              </a:lnTo>
              <a:lnTo>
                <a:pt x="0" y="24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B6EEE-404D-4BDD-A54C-D97ADDAB64E0}">
      <dsp:nvSpPr>
        <dsp:cNvPr id="0" name=""/>
        <dsp:cNvSpPr/>
      </dsp:nvSpPr>
      <dsp:spPr>
        <a:xfrm>
          <a:off x="1585310" y="2260912"/>
          <a:ext cx="176420" cy="1376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080"/>
              </a:lnTo>
              <a:lnTo>
                <a:pt x="176420" y="13760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A0450-B708-4600-B95A-1CCE66605267}">
      <dsp:nvSpPr>
        <dsp:cNvPr id="0" name=""/>
        <dsp:cNvSpPr/>
      </dsp:nvSpPr>
      <dsp:spPr>
        <a:xfrm>
          <a:off x="1585310" y="2260912"/>
          <a:ext cx="176420" cy="541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23"/>
              </a:lnTo>
              <a:lnTo>
                <a:pt x="176420" y="541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485F6-CD2A-4E49-BBF0-70EAC769ADC2}">
      <dsp:nvSpPr>
        <dsp:cNvPr id="0" name=""/>
        <dsp:cNvSpPr/>
      </dsp:nvSpPr>
      <dsp:spPr>
        <a:xfrm>
          <a:off x="2010045" y="1425854"/>
          <a:ext cx="91440" cy="246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9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B68D8-A19B-429F-9D63-FBE01520C2D9}">
      <dsp:nvSpPr>
        <dsp:cNvPr id="0" name=""/>
        <dsp:cNvSpPr/>
      </dsp:nvSpPr>
      <dsp:spPr>
        <a:xfrm>
          <a:off x="2055765" y="590796"/>
          <a:ext cx="3202034" cy="246988"/>
        </a:xfrm>
        <a:custGeom>
          <a:avLst/>
          <a:gdLst/>
          <a:ahLst/>
          <a:cxnLst/>
          <a:rect l="0" t="0" r="0" b="0"/>
          <a:pathLst>
            <a:path>
              <a:moveTo>
                <a:pt x="3202034" y="0"/>
              </a:moveTo>
              <a:lnTo>
                <a:pt x="3202034" y="123494"/>
              </a:lnTo>
              <a:lnTo>
                <a:pt x="0" y="123494"/>
              </a:lnTo>
              <a:lnTo>
                <a:pt x="0" y="2469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46B84-5218-451C-B890-32E1F2DB38CE}">
      <dsp:nvSpPr>
        <dsp:cNvPr id="0" name=""/>
        <dsp:cNvSpPr/>
      </dsp:nvSpPr>
      <dsp:spPr>
        <a:xfrm>
          <a:off x="4669731" y="2728"/>
          <a:ext cx="1176137" cy="5880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C#</a:t>
          </a:r>
          <a:endParaRPr lang="ru-RU" sz="1400" kern="1200" dirty="0"/>
        </a:p>
      </dsp:txBody>
      <dsp:txXfrm>
        <a:off x="4669731" y="2728"/>
        <a:ext cx="1176137" cy="588068"/>
      </dsp:txXfrm>
    </dsp:sp>
    <dsp:sp modelId="{DC345408-01EB-4815-801C-F16BA53DA3BA}">
      <dsp:nvSpPr>
        <dsp:cNvPr id="0" name=""/>
        <dsp:cNvSpPr/>
      </dsp:nvSpPr>
      <dsp:spPr>
        <a:xfrm>
          <a:off x="1467696" y="837785"/>
          <a:ext cx="1176137" cy="5880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Generics</a:t>
          </a:r>
          <a:endParaRPr lang="ru-RU" sz="1400" kern="1200" dirty="0"/>
        </a:p>
      </dsp:txBody>
      <dsp:txXfrm>
        <a:off x="1467696" y="837785"/>
        <a:ext cx="1176137" cy="588068"/>
      </dsp:txXfrm>
    </dsp:sp>
    <dsp:sp modelId="{443991D0-C6D9-4969-AB71-253039BDD4B1}">
      <dsp:nvSpPr>
        <dsp:cNvPr id="0" name=""/>
        <dsp:cNvSpPr/>
      </dsp:nvSpPr>
      <dsp:spPr>
        <a:xfrm>
          <a:off x="1467696" y="1672843"/>
          <a:ext cx="1176137" cy="5880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</a:t>
          </a:r>
          <a:endParaRPr lang="ru-RU" sz="1400" kern="1200" dirty="0"/>
        </a:p>
      </dsp:txBody>
      <dsp:txXfrm>
        <a:off x="1467696" y="1672843"/>
        <a:ext cx="1176137" cy="588068"/>
      </dsp:txXfrm>
    </dsp:sp>
    <dsp:sp modelId="{3849206F-CE77-479D-B909-304CD1682C89}">
      <dsp:nvSpPr>
        <dsp:cNvPr id="0" name=""/>
        <dsp:cNvSpPr/>
      </dsp:nvSpPr>
      <dsp:spPr>
        <a:xfrm>
          <a:off x="1761731" y="2507900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Metadata</a:t>
          </a:r>
          <a:endParaRPr lang="ru-RU" sz="1400" kern="1200" dirty="0"/>
        </a:p>
      </dsp:txBody>
      <dsp:txXfrm>
        <a:off x="1761731" y="2507900"/>
        <a:ext cx="1176137" cy="588068"/>
      </dsp:txXfrm>
    </dsp:sp>
    <dsp:sp modelId="{1067566F-0ABB-4444-90DD-59EDE99A6CB2}">
      <dsp:nvSpPr>
        <dsp:cNvPr id="0" name=""/>
        <dsp:cNvSpPr/>
      </dsp:nvSpPr>
      <dsp:spPr>
        <a:xfrm>
          <a:off x="1761731" y="3342958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JIT</a:t>
          </a:r>
          <a:endParaRPr lang="ru-RU" sz="1400" kern="1200" dirty="0"/>
        </a:p>
      </dsp:txBody>
      <dsp:txXfrm>
        <a:off x="1761731" y="3342958"/>
        <a:ext cx="1176137" cy="588068"/>
      </dsp:txXfrm>
    </dsp:sp>
    <dsp:sp modelId="{3EF54222-B27A-49E8-87ED-6E31EBFB0EDB}">
      <dsp:nvSpPr>
        <dsp:cNvPr id="0" name=""/>
        <dsp:cNvSpPr/>
      </dsp:nvSpPr>
      <dsp:spPr>
        <a:xfrm>
          <a:off x="2890823" y="837785"/>
          <a:ext cx="1176137" cy="5880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Exceptions</a:t>
          </a:r>
          <a:endParaRPr lang="ru-RU" sz="1400" kern="1200" dirty="0"/>
        </a:p>
      </dsp:txBody>
      <dsp:txXfrm>
        <a:off x="2890823" y="837785"/>
        <a:ext cx="1176137" cy="588068"/>
      </dsp:txXfrm>
    </dsp:sp>
    <dsp:sp modelId="{C342B23A-B77B-4274-AD10-4F11B9983797}">
      <dsp:nvSpPr>
        <dsp:cNvPr id="0" name=""/>
        <dsp:cNvSpPr/>
      </dsp:nvSpPr>
      <dsp:spPr>
        <a:xfrm>
          <a:off x="2890823" y="1672843"/>
          <a:ext cx="1176137" cy="5880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Классы</a:t>
          </a:r>
          <a:endParaRPr lang="ru-RU" sz="1400" kern="1200" dirty="0"/>
        </a:p>
      </dsp:txBody>
      <dsp:txXfrm>
        <a:off x="2890823" y="1672843"/>
        <a:ext cx="1176137" cy="588068"/>
      </dsp:txXfrm>
    </dsp:sp>
    <dsp:sp modelId="{0121B9D4-FF8F-49AB-86E3-2C09523B8574}">
      <dsp:nvSpPr>
        <dsp:cNvPr id="0" name=""/>
        <dsp:cNvSpPr/>
      </dsp:nvSpPr>
      <dsp:spPr>
        <a:xfrm>
          <a:off x="3184857" y="2507900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Exception </a:t>
          </a:r>
          <a:r>
            <a:rPr lang="ru-RU" sz="1400" kern="1200" dirty="0" smtClean="0"/>
            <a:t>и потомки</a:t>
          </a:r>
          <a:endParaRPr lang="ru-RU" sz="1400" kern="1200" dirty="0"/>
        </a:p>
      </dsp:txBody>
      <dsp:txXfrm>
        <a:off x="3184857" y="2507900"/>
        <a:ext cx="1176137" cy="588068"/>
      </dsp:txXfrm>
    </dsp:sp>
    <dsp:sp modelId="{20BF986A-CBEA-4FC2-BC0A-B1284ED47DDC}">
      <dsp:nvSpPr>
        <dsp:cNvPr id="0" name=""/>
        <dsp:cNvSpPr/>
      </dsp:nvSpPr>
      <dsp:spPr>
        <a:xfrm>
          <a:off x="4313949" y="837785"/>
          <a:ext cx="1176137" cy="5880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Tuples</a:t>
          </a:r>
          <a:endParaRPr lang="ru-RU" sz="1400" kern="1200" dirty="0"/>
        </a:p>
      </dsp:txBody>
      <dsp:txXfrm>
        <a:off x="4313949" y="837785"/>
        <a:ext cx="1176137" cy="588068"/>
      </dsp:txXfrm>
    </dsp:sp>
    <dsp:sp modelId="{CC9433D4-DF27-4418-B1FE-2E540B66DC7D}">
      <dsp:nvSpPr>
        <dsp:cNvPr id="0" name=""/>
        <dsp:cNvSpPr/>
      </dsp:nvSpPr>
      <dsp:spPr>
        <a:xfrm>
          <a:off x="4313949" y="1672843"/>
          <a:ext cx="1176137" cy="5880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Структуры</a:t>
          </a:r>
          <a:endParaRPr lang="ru-RU" sz="1400" kern="1200" dirty="0"/>
        </a:p>
      </dsp:txBody>
      <dsp:txXfrm>
        <a:off x="4313949" y="1672843"/>
        <a:ext cx="1176137" cy="588068"/>
      </dsp:txXfrm>
    </dsp:sp>
    <dsp:sp modelId="{79E1EFAA-0114-4333-AA84-A96860AF0834}">
      <dsp:nvSpPr>
        <dsp:cNvPr id="0" name=""/>
        <dsp:cNvSpPr/>
      </dsp:nvSpPr>
      <dsp:spPr>
        <a:xfrm>
          <a:off x="4607984" y="2507900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ValueTuple</a:t>
          </a:r>
          <a:endParaRPr lang="ru-RU" sz="1400" kern="1200" dirty="0"/>
        </a:p>
      </dsp:txBody>
      <dsp:txXfrm>
        <a:off x="4607984" y="2507900"/>
        <a:ext cx="1176137" cy="588068"/>
      </dsp:txXfrm>
    </dsp:sp>
    <dsp:sp modelId="{2EF225D5-B411-4A66-A0F3-5BBF7F4C2827}">
      <dsp:nvSpPr>
        <dsp:cNvPr id="0" name=""/>
        <dsp:cNvSpPr/>
      </dsp:nvSpPr>
      <dsp:spPr>
        <a:xfrm>
          <a:off x="6448639" y="837785"/>
          <a:ext cx="1176137" cy="5880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LINQ</a:t>
          </a:r>
          <a:endParaRPr lang="ru-RU" sz="1400" kern="1200" dirty="0"/>
        </a:p>
      </dsp:txBody>
      <dsp:txXfrm>
        <a:off x="6448639" y="837785"/>
        <a:ext cx="1176137" cy="588068"/>
      </dsp:txXfrm>
    </dsp:sp>
    <dsp:sp modelId="{F003EC34-318F-416B-8663-6A54361A2006}">
      <dsp:nvSpPr>
        <dsp:cNvPr id="0" name=""/>
        <dsp:cNvSpPr/>
      </dsp:nvSpPr>
      <dsp:spPr>
        <a:xfrm>
          <a:off x="5737076" y="1672843"/>
          <a:ext cx="1176137" cy="5880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Интерфейсы</a:t>
          </a:r>
          <a:endParaRPr lang="ru-RU" sz="1400" kern="1200" dirty="0"/>
        </a:p>
      </dsp:txBody>
      <dsp:txXfrm>
        <a:off x="5737076" y="1672843"/>
        <a:ext cx="1176137" cy="588068"/>
      </dsp:txXfrm>
    </dsp:sp>
    <dsp:sp modelId="{3BA9FAD3-7666-42F7-87A8-8FB5E8F50DAA}">
      <dsp:nvSpPr>
        <dsp:cNvPr id="0" name=""/>
        <dsp:cNvSpPr/>
      </dsp:nvSpPr>
      <dsp:spPr>
        <a:xfrm>
          <a:off x="6031110" y="2507900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IQeriable</a:t>
          </a:r>
          <a:endParaRPr lang="ru-RU" sz="1400" kern="1200" dirty="0"/>
        </a:p>
      </dsp:txBody>
      <dsp:txXfrm>
        <a:off x="6031110" y="2507900"/>
        <a:ext cx="1176137" cy="588068"/>
      </dsp:txXfrm>
    </dsp:sp>
    <dsp:sp modelId="{3CB49415-784B-4117-A61F-38BEA2565ED0}">
      <dsp:nvSpPr>
        <dsp:cNvPr id="0" name=""/>
        <dsp:cNvSpPr/>
      </dsp:nvSpPr>
      <dsp:spPr>
        <a:xfrm>
          <a:off x="6031110" y="3342958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 </a:t>
          </a:r>
          <a:r>
            <a:rPr lang="en-US" sz="1400" kern="1200" dirty="0" err="1" smtClean="0"/>
            <a:t>IQueryProvider</a:t>
          </a:r>
          <a:r>
            <a:rPr lang="en-US" sz="1400" kern="1200" dirty="0" smtClean="0"/>
            <a:t> </a:t>
          </a:r>
          <a:endParaRPr lang="ru-RU" sz="1400" kern="1200" dirty="0"/>
        </a:p>
      </dsp:txBody>
      <dsp:txXfrm>
        <a:off x="6031110" y="3342958"/>
        <a:ext cx="1176137" cy="588068"/>
      </dsp:txXfrm>
    </dsp:sp>
    <dsp:sp modelId="{D26F2FD5-2385-4CF5-9A44-90B32044AFB5}">
      <dsp:nvSpPr>
        <dsp:cNvPr id="0" name=""/>
        <dsp:cNvSpPr/>
      </dsp:nvSpPr>
      <dsp:spPr>
        <a:xfrm>
          <a:off x="7160202" y="1672843"/>
          <a:ext cx="1176137" cy="5880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Классы</a:t>
          </a:r>
          <a:endParaRPr lang="ru-RU" sz="1400" kern="1200" dirty="0"/>
        </a:p>
      </dsp:txBody>
      <dsp:txXfrm>
        <a:off x="7160202" y="1672843"/>
        <a:ext cx="1176137" cy="588068"/>
      </dsp:txXfrm>
    </dsp:sp>
    <dsp:sp modelId="{C1047A47-1522-425A-8DEE-979CCCB9634B}">
      <dsp:nvSpPr>
        <dsp:cNvPr id="0" name=""/>
        <dsp:cNvSpPr/>
      </dsp:nvSpPr>
      <dsp:spPr>
        <a:xfrm>
          <a:off x="7454236" y="2507900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Expression,</a:t>
          </a:r>
          <a:endParaRPr lang="ru-RU" sz="1400" kern="1200" dirty="0"/>
        </a:p>
      </dsp:txBody>
      <dsp:txXfrm>
        <a:off x="7454236" y="2507900"/>
        <a:ext cx="1176137" cy="588068"/>
      </dsp:txXfrm>
    </dsp:sp>
    <dsp:sp modelId="{64835398-25C0-427A-A9E8-2018241F7BBF}">
      <dsp:nvSpPr>
        <dsp:cNvPr id="0" name=""/>
        <dsp:cNvSpPr/>
      </dsp:nvSpPr>
      <dsp:spPr>
        <a:xfrm>
          <a:off x="7454236" y="3342958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Enumerable</a:t>
          </a:r>
          <a:r>
            <a:rPr lang="ru-RU" sz="1400" kern="1200" dirty="0" smtClean="0"/>
            <a:t>,</a:t>
          </a:r>
          <a:endParaRPr lang="ru-RU" sz="1400" kern="1200" dirty="0"/>
        </a:p>
      </dsp:txBody>
      <dsp:txXfrm>
        <a:off x="7454236" y="3342958"/>
        <a:ext cx="1176137" cy="588068"/>
      </dsp:txXfrm>
    </dsp:sp>
    <dsp:sp modelId="{2E303770-E72B-4E1F-9AD1-2C7DE8DA1E24}">
      <dsp:nvSpPr>
        <dsp:cNvPr id="0" name=""/>
        <dsp:cNvSpPr/>
      </dsp:nvSpPr>
      <dsp:spPr>
        <a:xfrm>
          <a:off x="7454236" y="4178016"/>
          <a:ext cx="1176137" cy="5880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Queryable</a:t>
          </a:r>
          <a:endParaRPr lang="ru-RU" sz="1400" kern="1200" dirty="0"/>
        </a:p>
      </dsp:txBody>
      <dsp:txXfrm>
        <a:off x="7454236" y="4178016"/>
        <a:ext cx="1176137" cy="588068"/>
      </dsp:txXfrm>
    </dsp:sp>
    <dsp:sp modelId="{427441B3-9C33-43A7-A8E4-C460D1EB159F}">
      <dsp:nvSpPr>
        <dsp:cNvPr id="0" name=""/>
        <dsp:cNvSpPr/>
      </dsp:nvSpPr>
      <dsp:spPr>
        <a:xfrm>
          <a:off x="7871765" y="837785"/>
          <a:ext cx="1176137" cy="5880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Relational patterns</a:t>
          </a:r>
          <a:endParaRPr lang="ru-RU" sz="1400" kern="1200" dirty="0"/>
        </a:p>
      </dsp:txBody>
      <dsp:txXfrm>
        <a:off x="7871765" y="837785"/>
        <a:ext cx="1176137" cy="588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FBDCC-17C9-4F16-B864-6A474F604EB5}">
      <dsp:nvSpPr>
        <dsp:cNvPr id="0" name=""/>
        <dsp:cNvSpPr/>
      </dsp:nvSpPr>
      <dsp:spPr>
        <a:xfrm>
          <a:off x="3881" y="600"/>
          <a:ext cx="10507836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smtClean="0"/>
            <a:t>Типы</a:t>
          </a:r>
          <a:endParaRPr lang="ru-RU" sz="5800" kern="1200"/>
        </a:p>
      </dsp:txBody>
      <dsp:txXfrm>
        <a:off x="42837" y="39556"/>
        <a:ext cx="10429924" cy="1252135"/>
      </dsp:txXfrm>
    </dsp:sp>
    <dsp:sp modelId="{873937BA-C4E4-4E34-8601-AAABC3F7F29A}">
      <dsp:nvSpPr>
        <dsp:cNvPr id="0" name=""/>
        <dsp:cNvSpPr/>
      </dsp:nvSpPr>
      <dsp:spPr>
        <a:xfrm>
          <a:off x="3881" y="1510645"/>
          <a:ext cx="5148033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smtClean="0"/>
            <a:t>Поддержка в языке</a:t>
          </a:r>
          <a:endParaRPr lang="ru-RU" sz="4100" kern="1200"/>
        </a:p>
      </dsp:txBody>
      <dsp:txXfrm>
        <a:off x="42837" y="1549601"/>
        <a:ext cx="5070121" cy="1252135"/>
      </dsp:txXfrm>
    </dsp:sp>
    <dsp:sp modelId="{42A5FBCF-344F-4AFA-B1C7-3F17C884C5AE}">
      <dsp:nvSpPr>
        <dsp:cNvPr id="0" name=""/>
        <dsp:cNvSpPr/>
      </dsp:nvSpPr>
      <dsp:spPr>
        <a:xfrm>
          <a:off x="3881" y="3020690"/>
          <a:ext cx="2521074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Встроенные </a:t>
          </a: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(</a:t>
          </a:r>
          <a:r>
            <a:rPr lang="en-US" sz="2200" kern="1200" dirty="0" smtClean="0"/>
            <a:t>built-in)</a:t>
          </a:r>
          <a:endParaRPr lang="ru-RU" sz="2200" kern="1200" dirty="0"/>
        </a:p>
      </dsp:txBody>
      <dsp:txXfrm>
        <a:off x="42837" y="3059646"/>
        <a:ext cx="2443162" cy="1252135"/>
      </dsp:txXfrm>
    </dsp:sp>
    <dsp:sp modelId="{FB7A1DC2-94E4-41E2-A499-C92E506EED4E}">
      <dsp:nvSpPr>
        <dsp:cNvPr id="0" name=""/>
        <dsp:cNvSpPr/>
      </dsp:nvSpPr>
      <dsp:spPr>
        <a:xfrm>
          <a:off x="2630840" y="3020690"/>
          <a:ext cx="2521074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Пользовательские (</a:t>
          </a:r>
          <a:r>
            <a:rPr lang="en-US" sz="2200" kern="1200" dirty="0" smtClean="0"/>
            <a:t>custom</a:t>
          </a:r>
          <a:r>
            <a:rPr lang="ru-RU" sz="2200" kern="1200" dirty="0" smtClean="0"/>
            <a:t>, </a:t>
          </a:r>
          <a:r>
            <a:rPr lang="en-US" sz="2200" kern="1200" dirty="0" smtClean="0"/>
            <a:t>user-defined) </a:t>
          </a:r>
          <a:endParaRPr lang="ru-RU" sz="2200" kern="1200" dirty="0"/>
        </a:p>
      </dsp:txBody>
      <dsp:txXfrm>
        <a:off x="2669796" y="3059646"/>
        <a:ext cx="2443162" cy="1252135"/>
      </dsp:txXfrm>
    </dsp:sp>
    <dsp:sp modelId="{1A1E935D-B2BC-4D36-89FF-E6D36769FD82}">
      <dsp:nvSpPr>
        <dsp:cNvPr id="0" name=""/>
        <dsp:cNvSpPr/>
      </dsp:nvSpPr>
      <dsp:spPr>
        <a:xfrm>
          <a:off x="5363685" y="1510645"/>
          <a:ext cx="5148033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Управление памятью</a:t>
          </a:r>
          <a:endParaRPr lang="ru-RU" sz="4100" kern="1200" dirty="0"/>
        </a:p>
      </dsp:txBody>
      <dsp:txXfrm>
        <a:off x="5402641" y="1549601"/>
        <a:ext cx="5070121" cy="1252135"/>
      </dsp:txXfrm>
    </dsp:sp>
    <dsp:sp modelId="{7BF08FDA-66CF-4B0E-A075-32DB501F6AA4}">
      <dsp:nvSpPr>
        <dsp:cNvPr id="0" name=""/>
        <dsp:cNvSpPr/>
      </dsp:nvSpPr>
      <dsp:spPr>
        <a:xfrm>
          <a:off x="5363685" y="3020690"/>
          <a:ext cx="2521074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Значимые </a:t>
          </a:r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(</a:t>
          </a:r>
          <a:r>
            <a:rPr lang="en-US" sz="2200" kern="1200" dirty="0" smtClean="0"/>
            <a:t>value)</a:t>
          </a:r>
          <a:endParaRPr lang="ru-RU" sz="2200" kern="1200" dirty="0"/>
        </a:p>
      </dsp:txBody>
      <dsp:txXfrm>
        <a:off x="5402641" y="3059646"/>
        <a:ext cx="2443162" cy="1252135"/>
      </dsp:txXfrm>
    </dsp:sp>
    <dsp:sp modelId="{0C66EE57-02FB-4B00-A41D-5CD3D7DC2EF8}">
      <dsp:nvSpPr>
        <dsp:cNvPr id="0" name=""/>
        <dsp:cNvSpPr/>
      </dsp:nvSpPr>
      <dsp:spPr>
        <a:xfrm>
          <a:off x="7990644" y="3020690"/>
          <a:ext cx="2521074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Ссылочные (</a:t>
          </a:r>
          <a:r>
            <a:rPr lang="en-US" sz="2200" kern="1200" smtClean="0"/>
            <a:t>reference)</a:t>
          </a:r>
          <a:endParaRPr lang="ru-RU" sz="2200" kern="1200"/>
        </a:p>
      </dsp:txBody>
      <dsp:txXfrm>
        <a:off x="8029600" y="3059646"/>
        <a:ext cx="2443162" cy="1252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DD228-FE29-411C-BF09-7F6381DF354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7CEC9-AC00-4D49-9ACB-056CDF8DD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05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7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Дополнять и менять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68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0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</a:t>
            </a:r>
            <a:r>
              <a:rPr lang="en-US" baseline="0" smtClean="0"/>
              <a:t> static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0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</a:t>
            </a:r>
            <a:r>
              <a:rPr lang="en-US" baseline="0" smtClean="0"/>
              <a:t> static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57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0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CEC9-AC00-4D49-9ACB-056CDF8DD20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2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2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91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3149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6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0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85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1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EE0E-8BDD-49BF-8BEE-53C757C0AF5C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803B-745A-4F4A-A321-1C23970A16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0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xmldoc/" TargetMode="External"/><Relationship Id="rId2" Type="http://schemas.openxmlformats.org/officeDocument/2006/relationships/hyperlink" Target="https://learn.microsoft.com/en-us/dotnet/csharp/language-reference/tokens/comment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b1e65aza.aspx" TargetMode="External"/><Relationship Id="rId3" Type="http://schemas.openxmlformats.org/officeDocument/2006/relationships/hyperlink" Target="https://msdn.microsoft.com/en-us/library/c8f5xwh7.aspx" TargetMode="External"/><Relationship Id="rId7" Type="http://schemas.openxmlformats.org/officeDocument/2006/relationships/hyperlink" Target="https://msdn.microsoft.com/en-us/library/678hzkk9.aspx" TargetMode="External"/><Relationship Id="rId12" Type="http://schemas.openxmlformats.org/officeDocument/2006/relationships/hyperlink" Target="https://learn.microsoft.com/en-us/dotnet/csharp/language-reference/builtin-types/built-in-typ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en-us/library/364x0z75.aspx" TargetMode="External"/><Relationship Id="rId11" Type="http://schemas.openxmlformats.org/officeDocument/2006/relationships/hyperlink" Target="https://msdn.microsoft.com/en-us/library/362314fe.aspx" TargetMode="External"/><Relationship Id="rId5" Type="http://schemas.openxmlformats.org/officeDocument/2006/relationships/hyperlink" Target="https://msdn.microsoft.com/en-us/library/x9h8tsay.aspx" TargetMode="External"/><Relationship Id="rId10" Type="http://schemas.openxmlformats.org/officeDocument/2006/relationships/hyperlink" Target="https://msdn.microsoft.com/en-us/library/9kkx3h3c.aspx" TargetMode="External"/><Relationship Id="rId4" Type="http://schemas.openxmlformats.org/officeDocument/2006/relationships/hyperlink" Target="https://msdn.microsoft.com/en-us/library/5bdb6693.aspx" TargetMode="External"/><Relationship Id="rId9" Type="http://schemas.openxmlformats.org/officeDocument/2006/relationships/hyperlink" Target="https://msdn.microsoft.com/en-us/library/5kzh1b5w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uint16" TargetMode="External"/><Relationship Id="rId13" Type="http://schemas.openxmlformats.org/officeDocument/2006/relationships/hyperlink" Target="https://learn.microsoft.com/en-us/dotnet/api/system.double" TargetMode="External"/><Relationship Id="rId3" Type="http://schemas.openxmlformats.org/officeDocument/2006/relationships/hyperlink" Target="https://learn.microsoft.com/en-us/dotnet/api/system.int16" TargetMode="External"/><Relationship Id="rId7" Type="http://schemas.openxmlformats.org/officeDocument/2006/relationships/hyperlink" Target="https://learn.microsoft.com/en-us/dotnet/api/system.byte" TargetMode="External"/><Relationship Id="rId12" Type="http://schemas.openxmlformats.org/officeDocument/2006/relationships/hyperlink" Target="https://learn.microsoft.com/en-us/dotnet/api/system.single" TargetMode="External"/><Relationship Id="rId2" Type="http://schemas.openxmlformats.org/officeDocument/2006/relationships/hyperlink" Target="https://learn.microsoft.com/en-us/dotnet/api/system.sby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en-us/dotnet/api/system.intptr" TargetMode="External"/><Relationship Id="rId11" Type="http://schemas.openxmlformats.org/officeDocument/2006/relationships/hyperlink" Target="https://learn.microsoft.com/en-us/dotnet/api/system.uintptr" TargetMode="External"/><Relationship Id="rId5" Type="http://schemas.openxmlformats.org/officeDocument/2006/relationships/hyperlink" Target="https://learn.microsoft.com/en-us/dotnet/api/system.int64" TargetMode="External"/><Relationship Id="rId10" Type="http://schemas.openxmlformats.org/officeDocument/2006/relationships/hyperlink" Target="https://learn.microsoft.com/en-us/dotnet/api/system.uint64" TargetMode="External"/><Relationship Id="rId4" Type="http://schemas.openxmlformats.org/officeDocument/2006/relationships/hyperlink" Target="https://learn.microsoft.com/en-us/dotnet/api/system.int32" TargetMode="External"/><Relationship Id="rId9" Type="http://schemas.openxmlformats.org/officeDocument/2006/relationships/hyperlink" Target="https://learn.microsoft.com/en-us/dotnet/api/system.uint32" TargetMode="External"/><Relationship Id="rId14" Type="http://schemas.openxmlformats.org/officeDocument/2006/relationships/hyperlink" Target="https://learn.microsoft.com/en-us/dotnet/api/system.decima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decimal.aspx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language-versio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1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Упрощенный синтаксис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3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и идентификаторы</a:t>
            </a:r>
            <a:endParaRPr lang="ru-RU" dirty="0"/>
          </a:p>
        </p:txBody>
      </p:sp>
      <p:sp>
        <p:nvSpPr>
          <p:cNvPr id="3" name="Rectangle 7"/>
          <p:cNvSpPr/>
          <p:nvPr/>
        </p:nvSpPr>
        <p:spPr>
          <a:xfrm>
            <a:off x="838200" y="2006299"/>
            <a:ext cx="7720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https://learn.microsoft.com/en-us/dotnet/csharp/language-reference/keywords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4075"/>
              </p:ext>
            </p:extLst>
          </p:nvPr>
        </p:nvGraphicFramePr>
        <p:xfrm>
          <a:off x="966192" y="3015776"/>
          <a:ext cx="4505009" cy="2194560"/>
        </p:xfrm>
        <a:graphic>
          <a:graphicData uri="http://schemas.openxmlformats.org/drawingml/2006/table">
            <a:tbl>
              <a:tblPr/>
              <a:tblGrid>
                <a:gridCol w="117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delegate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90105" y="3340311"/>
            <a:ext cx="4363695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}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@bool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}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Correct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3188" y="2324247"/>
            <a:ext cx="32880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single-line comment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multiline comment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0865" y="2673837"/>
            <a:ext cx="6136616" cy="341632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&lt;summary&gt;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This is documented 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&lt;/summary&gt;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DocumentedClass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&lt;summary&gt;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This is documented method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&lt;/summary&gt;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name="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 used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&lt;returns&gt;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Always -1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&lt;/returns&gt;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Method(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b) {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-1; 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3188" y="1638135"/>
            <a:ext cx="943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learn.microsoft.com/en-us/dotnet/csharp/language-reference/tokens/comments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28797" y="6206705"/>
            <a:ext cx="7763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https://learn.microsoft.com/en-us/dotnet/csharp/language-reference/xmldoc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4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 из комментариев</a:t>
            </a:r>
            <a:endParaRPr lang="ru-RU" dirty="0"/>
          </a:p>
        </p:txBody>
      </p:sp>
      <p:sp>
        <p:nvSpPr>
          <p:cNvPr id="3" name="Folded Corner 5">
            <a:extLst>
              <a:ext uri="{FF2B5EF4-FFF2-40B4-BE49-F238E27FC236}">
                <a16:creationId xmlns:a16="http://schemas.microsoft.com/office/drawing/2014/main" id="{2EBAE3FE-BE89-41DA-A71C-E7E357F4D0A7}"/>
              </a:ext>
            </a:extLst>
          </p:cNvPr>
          <p:cNvSpPr/>
          <p:nvPr/>
        </p:nvSpPr>
        <p:spPr>
          <a:xfrm>
            <a:off x="1552623" y="2037749"/>
            <a:ext cx="720761" cy="722424"/>
          </a:xfrm>
          <a:prstGeom prst="foldedCorner">
            <a:avLst>
              <a:gd name="adj" fmla="val 28788"/>
            </a:avLst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C#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8C0CDCA3-649C-44A5-AC4F-D2EC89E819FB}"/>
              </a:ext>
            </a:extLst>
          </p:cNvPr>
          <p:cNvSpPr/>
          <p:nvPr/>
        </p:nvSpPr>
        <p:spPr>
          <a:xfrm>
            <a:off x="1455803" y="2984366"/>
            <a:ext cx="914400" cy="384282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77E0E-2CE1-41FD-AB2A-B5377773D589}"/>
              </a:ext>
            </a:extLst>
          </p:cNvPr>
          <p:cNvSpPr txBox="1"/>
          <p:nvPr/>
        </p:nvSpPr>
        <p:spPr>
          <a:xfrm>
            <a:off x="3122592" y="3176507"/>
            <a:ext cx="1425554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Сборка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464547"/>
                </a:solidFill>
                <a:latin typeface="Trebuchet MS"/>
              </a:rPr>
              <a:t>.</a:t>
            </a:r>
            <a:r>
              <a:rPr lang="en-US" sz="1400" kern="0" dirty="0" err="1" smtClean="0">
                <a:solidFill>
                  <a:srgbClr val="464547"/>
                </a:solidFill>
                <a:latin typeface="Trebuchet MS"/>
              </a:rPr>
              <a:t>dll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6" name="Straight Connector 42">
            <a:extLst>
              <a:ext uri="{FF2B5EF4-FFF2-40B4-BE49-F238E27FC236}">
                <a16:creationId xmlns:a16="http://schemas.microsoft.com/office/drawing/2014/main" id="{AFEA8DE6-D75D-4AAC-9E0B-6FB61C686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913003" y="2760173"/>
            <a:ext cx="1" cy="224193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43">
            <a:extLst>
              <a:ext uri="{FF2B5EF4-FFF2-40B4-BE49-F238E27FC236}">
                <a16:creationId xmlns:a16="http://schemas.microsoft.com/office/drawing/2014/main" id="{8CC24659-F2FA-4F84-930D-6BE624D74B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370203" y="3176507"/>
            <a:ext cx="752389" cy="139529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B77E0E-2CE1-41FD-AB2A-B5377773D589}"/>
              </a:ext>
            </a:extLst>
          </p:cNvPr>
          <p:cNvSpPr txBox="1"/>
          <p:nvPr/>
        </p:nvSpPr>
        <p:spPr>
          <a:xfrm>
            <a:off x="3122592" y="4310195"/>
            <a:ext cx="1425554" cy="5232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XML</a:t>
            </a: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-документация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1" name="Straight Connector 43">
            <a:extLst>
              <a:ext uri="{FF2B5EF4-FFF2-40B4-BE49-F238E27FC236}">
                <a16:creationId xmlns:a16="http://schemas.microsoft.com/office/drawing/2014/main" id="{8CC24659-F2FA-4F84-930D-6BE624D74B4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70203" y="3176507"/>
            <a:ext cx="752389" cy="26161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54" y="4759267"/>
            <a:ext cx="4355518" cy="1897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Прямая со стрелкой 22"/>
          <p:cNvCxnSpPr>
            <a:stCxn id="5" idx="3"/>
          </p:cNvCxnSpPr>
          <p:nvPr/>
        </p:nvCxnSpPr>
        <p:spPr>
          <a:xfrm>
            <a:off x="4548146" y="3438117"/>
            <a:ext cx="1335819" cy="129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3"/>
          </p:cNvCxnSpPr>
          <p:nvPr/>
        </p:nvCxnSpPr>
        <p:spPr>
          <a:xfrm>
            <a:off x="4548146" y="4571805"/>
            <a:ext cx="962108" cy="613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Стрелка вправо 25"/>
          <p:cNvSpPr/>
          <p:nvPr/>
        </p:nvSpPr>
        <p:spPr>
          <a:xfrm rot="19633014">
            <a:off x="4681678" y="3625193"/>
            <a:ext cx="15456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88" y="2385277"/>
            <a:ext cx="1343025" cy="131445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685" y="1267564"/>
            <a:ext cx="3067005" cy="2985218"/>
          </a:xfrm>
          <a:prstGeom prst="rect">
            <a:avLst/>
          </a:prstGeom>
        </p:spPr>
      </p:pic>
      <p:sp>
        <p:nvSpPr>
          <p:cNvPr id="30" name="Стрелка вправо 29"/>
          <p:cNvSpPr/>
          <p:nvPr/>
        </p:nvSpPr>
        <p:spPr>
          <a:xfrm>
            <a:off x="7797571" y="2800186"/>
            <a:ext cx="9350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7180119" y="5635347"/>
            <a:ext cx="2685654" cy="578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1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26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 </a:t>
            </a:r>
            <a:r>
              <a:rPr lang="en-US" dirty="0" err="1" smtClean="0"/>
              <a:t>.Net</a:t>
            </a:r>
            <a:r>
              <a:rPr lang="en-US" dirty="0" smtClean="0"/>
              <a:t>/C#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 </a:t>
            </a:r>
            <a:r>
              <a:rPr lang="en-US" dirty="0" err="1" smtClean="0"/>
              <a:t>.Net</a:t>
            </a:r>
            <a:r>
              <a:rPr lang="en-US" dirty="0" smtClean="0"/>
              <a:t>/C#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3664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Программа на </a:t>
            </a:r>
            <a:r>
              <a:rPr lang="en-US" dirty="0" smtClean="0"/>
              <a:t>C# -</a:t>
            </a:r>
            <a:r>
              <a:rPr lang="ru-RU" dirty="0" smtClean="0"/>
              <a:t> набор типов</a:t>
            </a:r>
          </a:p>
          <a:p>
            <a:pPr lvl="1"/>
            <a:endParaRPr lang="en-US" dirty="0" smtClean="0"/>
          </a:p>
          <a:p>
            <a:r>
              <a:rPr lang="ru-RU" dirty="0"/>
              <a:t>В</a:t>
            </a:r>
            <a:r>
              <a:rPr lang="ru-RU" dirty="0" smtClean="0"/>
              <a:t>се типы – сложные</a:t>
            </a:r>
          </a:p>
          <a:p>
            <a:pPr lvl="1"/>
            <a:r>
              <a:rPr lang="ru-RU" dirty="0" smtClean="0"/>
              <a:t>методы, свойства, поля, ...</a:t>
            </a:r>
          </a:p>
          <a:p>
            <a:pPr lvl="1"/>
            <a:r>
              <a:rPr lang="ru-RU" dirty="0" smtClean="0"/>
              <a:t>некоторые наследуются</a:t>
            </a:r>
            <a:r>
              <a:rPr lang="ru-RU" dirty="0" smtClean="0"/>
              <a:t>.</a:t>
            </a:r>
            <a:r>
              <a:rPr lang="ru-RU" sz="2000" dirty="0" smtClean="0">
                <a:solidFill>
                  <a:srgbClr val="0000FF"/>
                </a:solidFill>
                <a:latin typeface="Consolas"/>
              </a:rPr>
              <a:t>	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5490827" y="4381435"/>
            <a:ext cx="5841457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b = 43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.IsNullOrEmpty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(a))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a 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b.ToString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()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ru-RU" altLang="ru-RU" dirty="0">
                <a:solidFill>
                  <a:srgbClr val="A31515"/>
                </a:solidFill>
                <a:latin typeface="Consolas" panose="020B0609020204030204" pitchFamily="49" charset="0"/>
              </a:rPr>
              <a:t>"222"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dirty="0">
                <a:solidFill>
                  <a:srgbClr val="74531F"/>
                </a:solidFill>
                <a:latin typeface="Consolas" panose="020B0609020204030204" pitchFamily="49" charset="0"/>
              </a:rPr>
              <a:t>ToUpper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a += 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84588" y="1187708"/>
            <a:ext cx="4269212" cy="26961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2B91AF"/>
                </a:solidFill>
                <a:latin typeface="Consolas"/>
              </a:rPr>
              <a:t>Test</a:t>
            </a:r>
            <a:endParaRPr lang="en-GB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x = 12 * 30;       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(x);  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sz="1800" dirty="0" smtClean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82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004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20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3FBDCC-17C9-4F16-B864-6A474F604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93FBDCC-17C9-4F16-B864-6A474F604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3937BA-C4E4-4E34-8601-AAABC3F7F2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73937BA-C4E4-4E34-8601-AAABC3F7F2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1E935D-B2BC-4D36-89FF-E6D36769F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A1E935D-B2BC-4D36-89FF-E6D36769F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A5FBCF-344F-4AFA-B1C7-3F17C884C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2A5FBCF-344F-4AFA-B1C7-3F17C884C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7A1DC2-94E4-41E2-A499-C92E506EE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B7A1DC2-94E4-41E2-A499-C92E506EE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08FDA-66CF-4B0E-A075-32DB501F6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7BF08FDA-66CF-4B0E-A075-32DB501F6A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66EE57-02FB-4B00-A41D-5CD3D7DC2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0C66EE57-02FB-4B00-A41D-5CD3D7DC2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Значимые и</a:t>
            </a:r>
            <a:r>
              <a:rPr lang="en-US" dirty="0" smtClean="0"/>
              <a:t> </a:t>
            </a:r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323016" y="1893814"/>
            <a:ext cx="4040188" cy="639762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476897" y="1893814"/>
            <a:ext cx="4041775" cy="639762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Reference types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46" y="2871304"/>
            <a:ext cx="1390650" cy="3524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97" y="2862950"/>
            <a:ext cx="3505200" cy="676275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682685" y="3786438"/>
            <a:ext cx="1244172" cy="2226040"/>
            <a:chOff x="1682685" y="3786438"/>
            <a:chExt cx="1244172" cy="2226040"/>
          </a:xfrm>
        </p:grpSpPr>
        <p:grpSp>
          <p:nvGrpSpPr>
            <p:cNvPr id="5" name="Group 4"/>
            <p:cNvGrpSpPr/>
            <p:nvPr/>
          </p:nvGrpSpPr>
          <p:grpSpPr>
            <a:xfrm>
              <a:off x="1682685" y="3786438"/>
              <a:ext cx="1244172" cy="1940224"/>
              <a:chOff x="1316148" y="2543908"/>
              <a:chExt cx="1244172" cy="194022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77236" y="2590800"/>
                <a:ext cx="914400" cy="1828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24000" y="2543908"/>
                <a:ext cx="1036320" cy="1230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77236" y="4114800"/>
                <a:ext cx="914400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16148" y="407376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5000" y="4114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004916" y="5632822"/>
              <a:ext cx="78258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Stack</a:t>
              </a:r>
              <a:endParaRPr lang="en-US" b="1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6591197" y="3745450"/>
            <a:ext cx="3276600" cy="2255348"/>
            <a:chOff x="6591197" y="3745450"/>
            <a:chExt cx="3276600" cy="2255348"/>
          </a:xfrm>
        </p:grpSpPr>
        <p:grpSp>
          <p:nvGrpSpPr>
            <p:cNvPr id="11" name="Group 10"/>
            <p:cNvGrpSpPr/>
            <p:nvPr/>
          </p:nvGrpSpPr>
          <p:grpSpPr>
            <a:xfrm>
              <a:off x="6591197" y="3745450"/>
              <a:ext cx="3276600" cy="1899193"/>
              <a:chOff x="5181600" y="2514600"/>
              <a:chExt cx="3276600" cy="189919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181600" y="2514600"/>
                <a:ext cx="1247962" cy="1899193"/>
                <a:chOff x="4668948" y="2743200"/>
                <a:chExt cx="1247962" cy="1899193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953000" y="2790092"/>
                  <a:ext cx="914400" cy="1828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76800" y="2743200"/>
                  <a:ext cx="1036320" cy="1230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953000" y="4314092"/>
                  <a:ext cx="914400" cy="304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668948" y="4273061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925933" y="4250916"/>
                  <a:ext cx="990977" cy="3796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239000" y="3810000"/>
                <a:ext cx="1219200" cy="592015"/>
                <a:chOff x="7239000" y="3294185"/>
                <a:chExt cx="990600" cy="592015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7239000" y="3352800"/>
                  <a:ext cx="990600" cy="533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454914" y="3294185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 = 5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467600" y="3516868"/>
                  <a:ext cx="627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 = 6</a:t>
                  </a:r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flipV="1">
                <a:off x="6380052" y="4135315"/>
                <a:ext cx="858948" cy="102577"/>
              </a:xfrm>
              <a:prstGeom prst="straightConnector1">
                <a:avLst/>
              </a:prstGeom>
              <a:ln w="254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939425" y="5621142"/>
              <a:ext cx="78258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Stack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81331" y="5621142"/>
              <a:ext cx="753732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Heap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8996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Значимые и</a:t>
            </a:r>
            <a:r>
              <a:rPr lang="en-US" dirty="0"/>
              <a:t> </a:t>
            </a:r>
            <a:r>
              <a:rPr lang="ru-RU" dirty="0"/>
              <a:t>ссылочные типы</a:t>
            </a: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081228"/>
              </p:ext>
            </p:extLst>
          </p:nvPr>
        </p:nvGraphicFramePr>
        <p:xfrm>
          <a:off x="527048" y="1690688"/>
          <a:ext cx="111379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619">
                  <a:extLst>
                    <a:ext uri="{9D8B030D-6E8A-4147-A177-3AD203B41FA5}">
                      <a16:colId xmlns:a16="http://schemas.microsoft.com/office/drawing/2014/main" val="4069535335"/>
                    </a:ext>
                  </a:extLst>
                </a:gridCol>
                <a:gridCol w="313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Reference Types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Value Types 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Хранится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 куче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 стеке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Наследуются от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System.Object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err="1" smtClean="0"/>
                        <a:t>System.ValueType</a:t>
                      </a:r>
                      <a:endParaRPr lang="ru-RU" sz="28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При</a:t>
                      </a:r>
                      <a:r>
                        <a:rPr lang="ru-RU" sz="2800" baseline="0" dirty="0" smtClean="0"/>
                        <a:t> присваивании</a:t>
                      </a:r>
                      <a:r>
                        <a:rPr lang="en-US" sz="2800" baseline="0" dirty="0" smtClean="0"/>
                        <a:t>/</a:t>
                      </a:r>
                      <a:r>
                        <a:rPr lang="ru-RU" sz="2800" baseline="0" dirty="0" smtClean="0"/>
                        <a:t> передаче параметров </a:t>
                      </a:r>
                      <a:r>
                        <a:rPr lang="ru-RU" sz="2800" b="0" baseline="0" dirty="0" smtClean="0"/>
                        <a:t>копируется 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baseline="0" dirty="0" smtClean="0"/>
                        <a:t>Ссылка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Свои типы создаются с помощью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class, interface, delegate, record class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err="1" smtClean="0"/>
                        <a:t>enum</a:t>
                      </a:r>
                      <a:r>
                        <a:rPr lang="ru-RU" sz="2800" b="0" baseline="0" dirty="0" smtClean="0"/>
                        <a:t>,</a:t>
                      </a:r>
                      <a:r>
                        <a:rPr lang="en-US" sz="2800" b="0" baseline="0" dirty="0" smtClean="0"/>
                        <a:t> </a:t>
                      </a:r>
                      <a:r>
                        <a:rPr lang="en-US" sz="2800" b="0" baseline="0" dirty="0" err="1" smtClean="0"/>
                        <a:t>struct</a:t>
                      </a:r>
                      <a:r>
                        <a:rPr lang="ru-RU" sz="2800" b="0" baseline="0" dirty="0" smtClean="0"/>
                        <a:t>, </a:t>
                      </a:r>
                      <a:r>
                        <a:rPr lang="en-US" sz="2800" b="0" baseline="0" dirty="0" smtClean="0"/>
                        <a:t>record </a:t>
                      </a:r>
                      <a:r>
                        <a:rPr lang="en-US" sz="2800" b="0" baseline="0" dirty="0" err="1" smtClean="0"/>
                        <a:t>struct</a:t>
                      </a:r>
                      <a:r>
                        <a:rPr lang="en-US" sz="2800" b="0" baseline="0" dirty="0" smtClean="0"/>
                        <a:t>, tuple</a:t>
                      </a:r>
                      <a:endParaRPr lang="ru-RU" sz="28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типы</a:t>
            </a:r>
            <a:endParaRPr lang="ru-RU" dirty="0"/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01942"/>
              </p:ext>
            </p:extLst>
          </p:nvPr>
        </p:nvGraphicFramePr>
        <p:xfrm>
          <a:off x="1098734" y="1690688"/>
          <a:ext cx="3814600" cy="44259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692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r>
                        <a:rPr lang="en-US" sz="1800" dirty="0"/>
                        <a:t>C# Type</a:t>
                      </a:r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.NET </a:t>
                      </a:r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59">
                <a:tc gridSpan="2">
                  <a:txBody>
                    <a:bodyPr/>
                    <a:lstStyle/>
                    <a:p>
                      <a:r>
                        <a:rPr lang="ru-RU" sz="1800" b="1" dirty="0" smtClean="0"/>
                        <a:t>Значимые</a:t>
                      </a:r>
                      <a:endParaRPr lang="en-US" sz="1800" b="1" dirty="0"/>
                    </a:p>
                  </a:txBody>
                  <a:tcPr marL="66141" marR="66141" marT="33070" marB="33070" anchor="ctr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377101075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bool</a:t>
                      </a:r>
                      <a:endParaRPr lang="en-US" sz="1800" dirty="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System.Boolean</a:t>
                      </a:r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byte</a:t>
                      </a:r>
                      <a:endParaRPr lang="en-US" sz="180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System.Byte</a:t>
                      </a:r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char</a:t>
                      </a:r>
                      <a:endParaRPr lang="en-US" sz="1800" dirty="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System.Char</a:t>
                      </a:r>
                      <a:endParaRPr lang="en-US" sz="1800" dirty="0"/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decimal</a:t>
                      </a:r>
                      <a:endParaRPr lang="en-US" sz="180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System.Decimal</a:t>
                      </a:r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double</a:t>
                      </a:r>
                      <a:endParaRPr lang="en-US" sz="180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System.Double</a:t>
                      </a:r>
                      <a:endParaRPr lang="en-US" sz="1800" dirty="0"/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float</a:t>
                      </a:r>
                      <a:endParaRPr lang="en-US" sz="180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System.Single</a:t>
                      </a:r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int</a:t>
                      </a:r>
                      <a:endParaRPr lang="en-US" sz="180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System.Int32</a:t>
                      </a:r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59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…</a:t>
                      </a:r>
                      <a:endParaRPr lang="en-US" sz="1800" b="1" dirty="0"/>
                    </a:p>
                  </a:txBody>
                  <a:tcPr marL="66141" marR="66141" marT="33070" marB="33070" anchor="ctr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569757370"/>
                  </a:ext>
                </a:extLst>
              </a:tr>
              <a:tr h="271959">
                <a:tc gridSpan="2">
                  <a:txBody>
                    <a:bodyPr/>
                    <a:lstStyle/>
                    <a:p>
                      <a:r>
                        <a:rPr lang="ru-RU" sz="1800" b="1" dirty="0" smtClean="0"/>
                        <a:t>Ссылочные</a:t>
                      </a:r>
                      <a:endParaRPr lang="en-US" sz="1800" b="1" dirty="0"/>
                    </a:p>
                  </a:txBody>
                  <a:tcPr marL="66141" marR="66141" marT="33070" marB="33070" anchor="ctr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object</a:t>
                      </a:r>
                      <a:endParaRPr lang="en-US" sz="180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System.Object</a:t>
                      </a:r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1"/>
                        </a:rPr>
                        <a:t>string</a:t>
                      </a:r>
                      <a:endParaRPr lang="en-US" sz="1800" dirty="0"/>
                    </a:p>
                  </a:txBody>
                  <a:tcPr marL="66141" marR="66141" marT="33070" marB="330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System.String</a:t>
                      </a:r>
                      <a:endParaRPr lang="en-US" sz="1800" dirty="0"/>
                    </a:p>
                  </a:txBody>
                  <a:tcPr marL="66141" marR="66141" marT="33070" marB="3307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909534" y="3519735"/>
            <a:ext cx="6698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learn.microsoft.com/en-us/dotnet/csharp/language-reference/builtin-types/built-in-types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8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Синтаксис</a:t>
            </a:r>
          </a:p>
          <a:p>
            <a:r>
              <a:rPr lang="ru-RU" dirty="0" smtClean="0"/>
              <a:t>Типы в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ru-RU" dirty="0" smtClean="0"/>
              <a:t>Встроенные типы и литералы</a:t>
            </a:r>
          </a:p>
          <a:p>
            <a:pPr lvl="1"/>
            <a:r>
              <a:rPr lang="ru-RU" dirty="0" smtClean="0"/>
              <a:t>Числовые</a:t>
            </a:r>
          </a:p>
          <a:p>
            <a:pPr lvl="1"/>
            <a:r>
              <a:rPr lang="ru-RU" dirty="0" smtClean="0"/>
              <a:t>Строковые</a:t>
            </a:r>
          </a:p>
          <a:p>
            <a:pPr lvl="1"/>
            <a:r>
              <a:rPr lang="ru-RU" dirty="0" smtClean="0"/>
              <a:t>Булевы</a:t>
            </a:r>
          </a:p>
          <a:p>
            <a:r>
              <a:rPr lang="ru-RU" dirty="0" smtClean="0"/>
              <a:t>Переменные</a:t>
            </a:r>
            <a:r>
              <a:rPr lang="x-none" dirty="0" smtClean="0"/>
              <a:t>, </a:t>
            </a:r>
            <a:r>
              <a:rPr lang="ru-RU" dirty="0" smtClean="0"/>
              <a:t>выражения</a:t>
            </a:r>
            <a:r>
              <a:rPr lang="x-none" dirty="0" smtClean="0"/>
              <a:t>, </a:t>
            </a:r>
            <a:r>
              <a:rPr lang="ru-RU" dirty="0" smtClean="0"/>
              <a:t>операторы</a:t>
            </a:r>
          </a:p>
          <a:p>
            <a:r>
              <a:rPr lang="ru-RU" dirty="0" smtClean="0"/>
              <a:t>Массивы</a:t>
            </a:r>
            <a:endParaRPr lang="ru-RU" dirty="0"/>
          </a:p>
          <a:p>
            <a:r>
              <a:rPr lang="ru-RU" dirty="0"/>
              <a:t>Конструкции (</a:t>
            </a:r>
            <a:r>
              <a:rPr lang="ru-RU" dirty="0" err="1"/>
              <a:t>if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, for, …)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9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типов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3050" y="1997012"/>
            <a:ext cx="4522392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ConsoleApp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field1;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field1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GetInternal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field1;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6852625" y="966321"/>
            <a:ext cx="1613646" cy="612648"/>
          </a:xfrm>
          <a:prstGeom prst="wedgeRectCallout">
            <a:avLst>
              <a:gd name="adj1" fmla="val -153947"/>
              <a:gd name="adj2" fmla="val 1432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7723992" y="1972334"/>
            <a:ext cx="1613646" cy="612648"/>
          </a:xfrm>
          <a:prstGeom prst="wedgeRectCallout">
            <a:avLst>
              <a:gd name="adj1" fmla="val -155947"/>
              <a:gd name="adj2" fmla="val 905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Название типа</a:t>
            </a:r>
            <a:endParaRPr lang="ru-RU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7723992" y="3117177"/>
            <a:ext cx="1613646" cy="612648"/>
          </a:xfrm>
          <a:prstGeom prst="wedgeRectCallout">
            <a:avLst>
              <a:gd name="adj1" fmla="val -191280"/>
              <a:gd name="adj2" fmla="val -112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Поле</a:t>
            </a:r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8078995" y="4083286"/>
            <a:ext cx="1613646" cy="612648"/>
          </a:xfrm>
          <a:prstGeom prst="wedgeRectCallout">
            <a:avLst>
              <a:gd name="adj1" fmla="val -149281"/>
              <a:gd name="adj2" fmla="val -551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8530815" y="5103184"/>
            <a:ext cx="1613646" cy="612648"/>
          </a:xfrm>
          <a:prstGeom prst="wedgeRectCallout">
            <a:avLst>
              <a:gd name="adj1" fmla="val -161281"/>
              <a:gd name="adj2" fmla="val -498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595851" y="3134955"/>
            <a:ext cx="1613646" cy="612648"/>
          </a:xfrm>
          <a:prstGeom prst="wedgeRectCallout">
            <a:avLst>
              <a:gd name="adj1" fmla="val 120054"/>
              <a:gd name="adj2" fmla="val -1183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Атрибут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0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Пространства имен (</a:t>
            </a:r>
            <a:r>
              <a:rPr lang="en-US" dirty="0" smtClean="0"/>
              <a:t>namespaces)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712310" y="1825625"/>
            <a:ext cx="5641489" cy="4351338"/>
          </a:xfrm>
        </p:spPr>
        <p:txBody>
          <a:bodyPr/>
          <a:lstStyle/>
          <a:p>
            <a:r>
              <a:rPr lang="ru-RU" dirty="0" smtClean="0"/>
              <a:t>Группировка типов</a:t>
            </a:r>
          </a:p>
          <a:p>
            <a:pPr lvl="1"/>
            <a:r>
              <a:rPr lang="ru-RU" dirty="0" smtClean="0"/>
              <a:t>По зонам</a:t>
            </a:r>
            <a:r>
              <a:rPr lang="en-US" dirty="0" smtClean="0"/>
              <a:t>/</a:t>
            </a:r>
            <a:r>
              <a:rPr lang="ru-RU" dirty="0" smtClean="0"/>
              <a:t>назначению</a:t>
            </a:r>
          </a:p>
          <a:p>
            <a:r>
              <a:rPr lang="ru-RU" dirty="0" smtClean="0"/>
              <a:t>Борьба с конфликтами имен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Полное имя типа =</a:t>
            </a:r>
          </a:p>
          <a:p>
            <a:pPr lvl="1"/>
            <a:r>
              <a:rPr lang="ru-RU" dirty="0" smtClean="0"/>
              <a:t>Цепочка пространств имен</a:t>
            </a:r>
          </a:p>
          <a:p>
            <a:pPr lvl="1"/>
            <a:r>
              <a:rPr lang="ru-RU" dirty="0" smtClean="0"/>
              <a:t>Имя самого типа</a:t>
            </a:r>
            <a:endParaRPr lang="ru-RU" dirty="0"/>
          </a:p>
        </p:txBody>
      </p:sp>
      <p:sp>
        <p:nvSpPr>
          <p:cNvPr id="5" name="Rectangle 2"/>
          <p:cNvSpPr/>
          <p:nvPr/>
        </p:nvSpPr>
        <p:spPr>
          <a:xfrm>
            <a:off x="560177" y="1690688"/>
            <a:ext cx="3183484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Sample.SubSample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SubSubSample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Test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0177" y="4416326"/>
            <a:ext cx="3781805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Sample.SubSample.SubSubSample.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</a:t>
            </a:r>
            <a:r>
              <a:rPr lang="en-US" dirty="0" smtClean="0"/>
              <a:t>using 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9752" y="3088085"/>
            <a:ext cx="4897495" cy="255454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System.Reflection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PropertyInfo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System.Reflection.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PropertyInfo</a:t>
            </a:r>
            <a:r>
              <a:rPr lang="en-US" alt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9752" y="2220109"/>
            <a:ext cx="366318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System.Reflection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PropertyInfo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96374" y="2389386"/>
            <a:ext cx="5346335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Truncate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41346" y="1591146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using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67459" y="1586260"/>
            <a:ext cx="1251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using static</a:t>
            </a:r>
            <a:endParaRPr lang="ru-RU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296374" y="4549998"/>
            <a:ext cx="4945585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Truncate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Алиасы</a:t>
            </a:r>
            <a:r>
              <a:rPr lang="ru-RU" dirty="0" smtClean="0"/>
              <a:t> типов и пространств имен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1780" y="2804705"/>
            <a:ext cx="7023076" cy="369331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System.Reflection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 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System.Reflection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PropertyInfo2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MyCompany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.Accounts.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PropertyInfo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PropertyInfo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PropertyInfo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PropertyInfo2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p2;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70525" y="1587656"/>
            <a:ext cx="42370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MyCompany.Accounts.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70524" y="2150694"/>
            <a:ext cx="42370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System.Reflection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PropertyInfo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3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Числовые типы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87221"/>
              </p:ext>
            </p:extLst>
          </p:nvPr>
        </p:nvGraphicFramePr>
        <p:xfrm>
          <a:off x="645610" y="583285"/>
          <a:ext cx="11096446" cy="573141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18779">
                  <a:extLst>
                    <a:ext uri="{9D8B030D-6E8A-4147-A177-3AD203B41FA5}">
                      <a16:colId xmlns:a16="http://schemas.microsoft.com/office/drawing/2014/main" val="2713162774"/>
                    </a:ext>
                  </a:extLst>
                </a:gridCol>
                <a:gridCol w="4043708">
                  <a:extLst>
                    <a:ext uri="{9D8B030D-6E8A-4147-A177-3AD203B41FA5}">
                      <a16:colId xmlns:a16="http://schemas.microsoft.com/office/drawing/2014/main" val="379274134"/>
                    </a:ext>
                  </a:extLst>
                </a:gridCol>
                <a:gridCol w="610131">
                  <a:extLst>
                    <a:ext uri="{9D8B030D-6E8A-4147-A177-3AD203B41FA5}">
                      <a16:colId xmlns:a16="http://schemas.microsoft.com/office/drawing/2014/main" val="1063489048"/>
                    </a:ext>
                  </a:extLst>
                </a:gridCol>
                <a:gridCol w="1529479">
                  <a:extLst>
                    <a:ext uri="{9D8B030D-6E8A-4147-A177-3AD203B41FA5}">
                      <a16:colId xmlns:a16="http://schemas.microsoft.com/office/drawing/2014/main" val="1692704249"/>
                    </a:ext>
                  </a:extLst>
                </a:gridCol>
                <a:gridCol w="1529479">
                  <a:extLst>
                    <a:ext uri="{9D8B030D-6E8A-4147-A177-3AD203B41FA5}">
                      <a16:colId xmlns:a16="http://schemas.microsoft.com/office/drawing/2014/main" val="2963718381"/>
                    </a:ext>
                  </a:extLst>
                </a:gridCol>
                <a:gridCol w="2164870">
                  <a:extLst>
                    <a:ext uri="{9D8B030D-6E8A-4147-A177-3AD203B41FA5}">
                      <a16:colId xmlns:a16="http://schemas.microsoft.com/office/drawing/2014/main" val="2696410750"/>
                    </a:ext>
                  </a:extLst>
                </a:gridCol>
              </a:tblGrid>
              <a:tr h="261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C# </a:t>
                      </a:r>
                      <a:r>
                        <a:rPr lang="en-US" sz="1600" dirty="0" smtClean="0">
                          <a:effectLst/>
                        </a:rPr>
                        <a:t>type /</a:t>
                      </a:r>
                      <a:r>
                        <a:rPr lang="en-US" sz="1600" dirty="0">
                          <a:effectLst/>
                        </a:rPr>
                        <a:t>keyword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Range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Suffix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Precision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Size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.NET type</a:t>
                      </a: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2822885150"/>
                  </a:ext>
                </a:extLst>
              </a:tr>
              <a:tr h="261488">
                <a:tc gridSpan="6">
                  <a:txBody>
                    <a:bodyPr/>
                    <a:lstStyle/>
                    <a:p>
                      <a:pPr algn="l" fontAlgn="t"/>
                      <a:r>
                        <a:rPr lang="ru-RU" sz="1800" b="1" dirty="0" smtClean="0">
                          <a:effectLst/>
                        </a:rPr>
                        <a:t>Целые</a:t>
                      </a:r>
                      <a:r>
                        <a:rPr lang="ru-RU" sz="1800" b="1" baseline="0" dirty="0" smtClean="0">
                          <a:effectLst/>
                        </a:rPr>
                        <a:t> знаковые</a:t>
                      </a:r>
                      <a:endParaRPr lang="en-US" sz="1800" b="1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611963694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sbyte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-128 to 127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8-bit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2"/>
                        </a:rPr>
                        <a:t>System.SByte</a:t>
                      </a:r>
                      <a:endParaRPr lang="en-US" sz="160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1320029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short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-32,768 to 32,767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16-bit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3"/>
                        </a:rPr>
                        <a:t>System.Int16</a:t>
                      </a:r>
                      <a:endParaRPr lang="en-US" sz="160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1437636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int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-2,147,483,648 to 2,147,483,647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32-bit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4"/>
                        </a:rPr>
                        <a:t>System.Int32</a:t>
                      </a:r>
                      <a:endParaRPr lang="en-US" sz="160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236773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-9,223,372,036,854,775,808 </a:t>
                      </a:r>
                      <a:endParaRPr lang="ru-RU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to </a:t>
                      </a:r>
                      <a:r>
                        <a:rPr lang="en-US" sz="1600" dirty="0">
                          <a:effectLst/>
                        </a:rPr>
                        <a:t>9,223,372,036,854,775,807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L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64-bit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5"/>
                        </a:rPr>
                        <a:t>System.Int64</a:t>
                      </a:r>
                      <a:endParaRPr lang="en-US" sz="160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269073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nint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Depends on platform (computed at runtime)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32-bit </a:t>
                      </a:r>
                      <a:r>
                        <a:rPr lang="en-US" sz="1600" dirty="0">
                          <a:effectLst/>
                        </a:rPr>
                        <a:t>or </a:t>
                      </a:r>
                      <a:r>
                        <a:rPr lang="en-US" sz="1600" dirty="0" smtClean="0">
                          <a:effectLst/>
                        </a:rPr>
                        <a:t>64-bit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6"/>
                        </a:rPr>
                        <a:t>System.IntPtr</a:t>
                      </a:r>
                      <a:endParaRPr lang="en-US" sz="160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147242899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effectLst/>
                        </a:rPr>
                        <a:t>Целые</a:t>
                      </a:r>
                      <a:r>
                        <a:rPr lang="ru-RU" sz="1800" b="1" baseline="0" dirty="0" smtClean="0">
                          <a:effectLst/>
                        </a:rPr>
                        <a:t> </a:t>
                      </a:r>
                      <a:r>
                        <a:rPr lang="ru-RU" sz="1800" b="1" baseline="0" dirty="0" err="1" smtClean="0">
                          <a:effectLst/>
                        </a:rPr>
                        <a:t>беззнаковые</a:t>
                      </a:r>
                      <a:endParaRPr lang="en-US" sz="1800" b="1" dirty="0" smtClean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373828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byte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to 255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8-bit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  <a:hlinkClick r:id="rId7"/>
                        </a:rPr>
                        <a:t>System.Byte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908910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ushort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to 65,535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16-bit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8"/>
                        </a:rPr>
                        <a:t>System.UInt16</a:t>
                      </a:r>
                      <a:endParaRPr lang="en-US" sz="160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252347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uint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to 4,294,967,295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U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32-bit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9"/>
                        </a:rPr>
                        <a:t>System.UInt32</a:t>
                      </a:r>
                      <a:endParaRPr lang="en-US" sz="160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108827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ulong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to 18,446,744,073,709,551,615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UL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64-bit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10"/>
                        </a:rPr>
                        <a:t>System.UInt64</a:t>
                      </a:r>
                      <a:endParaRPr lang="en-US" sz="160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242218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nuint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Depends on platform (computed at runtime)</a:t>
                      </a: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32-bit </a:t>
                      </a:r>
                      <a:r>
                        <a:rPr lang="en-US" sz="1600" dirty="0">
                          <a:effectLst/>
                        </a:rPr>
                        <a:t>or </a:t>
                      </a:r>
                      <a:r>
                        <a:rPr lang="en-US" sz="1600" dirty="0" smtClean="0">
                          <a:effectLst/>
                        </a:rPr>
                        <a:t>64-bit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  <a:hlinkClick r:id="rId11"/>
                        </a:rPr>
                        <a:t>System.UIntPtr</a:t>
                      </a:r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228440634"/>
                  </a:ext>
                </a:extLst>
              </a:tr>
              <a:tr h="272691">
                <a:tc gridSpan="6">
                  <a:txBody>
                    <a:bodyPr/>
                    <a:lstStyle/>
                    <a:p>
                      <a:pPr algn="l" fontAlgn="t"/>
                      <a:r>
                        <a:rPr lang="ru-RU" sz="1800" b="1" dirty="0" smtClean="0">
                          <a:effectLst/>
                        </a:rPr>
                        <a:t>С плавающей запятой</a:t>
                      </a:r>
                      <a:endParaRPr lang="en-US" sz="1800" b="1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45804" marR="45804" marT="22902" marB="22902"/>
                </a:tc>
                <a:extLst>
                  <a:ext uri="{0D108BD9-81ED-4DB2-BD59-A6C34878D82A}">
                    <a16:rowId xmlns:a16="http://schemas.microsoft.com/office/drawing/2014/main" val="2410494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±1.5 x 10</a:t>
                      </a:r>
                      <a:r>
                        <a:rPr lang="en-US" baseline="30000">
                          <a:effectLst/>
                        </a:rPr>
                        <a:t>−45</a:t>
                      </a:r>
                      <a:r>
                        <a:rPr lang="en-US">
                          <a:effectLst/>
                        </a:rPr>
                        <a:t> to ±3.4 x 10</a:t>
                      </a:r>
                      <a:r>
                        <a:rPr lang="en-US" baseline="30000">
                          <a:effectLst/>
                        </a:rPr>
                        <a:t>38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F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~6-9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12"/>
                        </a:rPr>
                        <a:t>System.Single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2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±5.0 × 10</a:t>
                      </a:r>
                      <a:r>
                        <a:rPr lang="en-US" baseline="30000" dirty="0">
                          <a:effectLst/>
                        </a:rPr>
                        <a:t>−324</a:t>
                      </a:r>
                      <a:r>
                        <a:rPr lang="en-US" dirty="0">
                          <a:effectLst/>
                        </a:rPr>
                        <a:t> to ±1.7 × 10</a:t>
                      </a:r>
                      <a:r>
                        <a:rPr lang="en-US" baseline="30000" dirty="0">
                          <a:effectLst/>
                        </a:rPr>
                        <a:t>308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~15-17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13"/>
                        </a:rPr>
                        <a:t>System.Double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±1.0 x 10</a:t>
                      </a:r>
                      <a:r>
                        <a:rPr lang="en-US" baseline="30000" dirty="0">
                          <a:effectLst/>
                        </a:rPr>
                        <a:t>-28</a:t>
                      </a:r>
                      <a:r>
                        <a:rPr lang="en-US" dirty="0">
                          <a:effectLst/>
                        </a:rPr>
                        <a:t> to ±7.9228 x 10</a:t>
                      </a:r>
                      <a:r>
                        <a:rPr lang="en-US" baseline="30000" dirty="0">
                          <a:effectLst/>
                        </a:rPr>
                        <a:t>28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28-29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err="1">
                          <a:effectLst/>
                          <a:hlinkClick r:id="rId14"/>
                        </a:rPr>
                        <a:t>System.Decimal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7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3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Числовые литералы и суффиксы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43309" y="2460889"/>
            <a:ext cx="4522392" cy="15573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800" dirty="0" smtClean="0">
                <a:solidFill>
                  <a:prstClr val="black"/>
                </a:solidFill>
                <a:latin typeface="Consolas"/>
              </a:rPr>
              <a:t> x = 127;</a:t>
            </a:r>
          </a:p>
          <a:p>
            <a:pPr marL="0" indent="0">
              <a:buFont typeface="Arial"/>
              <a:buNone/>
            </a:pPr>
            <a:r>
              <a:rPr lang="en-GB" sz="28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GB" sz="2800" dirty="0" smtClean="0">
                <a:solidFill>
                  <a:prstClr val="black"/>
                </a:solidFill>
                <a:latin typeface="Consolas"/>
              </a:rPr>
              <a:t> y = 0x7F;</a:t>
            </a:r>
          </a:p>
          <a:p>
            <a:pPr marL="0" indent="0">
              <a:buFont typeface="Arial"/>
              <a:buNone/>
            </a:pPr>
            <a:r>
              <a:rPr lang="en-GB" sz="28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GB" sz="2800" dirty="0" smtClean="0">
                <a:solidFill>
                  <a:prstClr val="black"/>
                </a:solidFill>
                <a:latin typeface="Consolas"/>
              </a:rPr>
              <a:t> million = 1E06;</a:t>
            </a:r>
          </a:p>
        </p:txBody>
      </p:sp>
      <p:sp>
        <p:nvSpPr>
          <p:cNvPr id="4" name="Rectangle 1"/>
          <p:cNvSpPr/>
          <p:nvPr/>
        </p:nvSpPr>
        <p:spPr>
          <a:xfrm>
            <a:off x="6562995" y="4437725"/>
            <a:ext cx="4790805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 f = 4.5F;</a:t>
            </a:r>
          </a:p>
          <a:p>
            <a:r>
              <a:rPr lang="en-GB" sz="28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 d = -1.23M;</a:t>
            </a:r>
            <a:endParaRPr lang="ru-RU" sz="2800" dirty="0">
              <a:solidFill>
                <a:prstClr val="black"/>
              </a:solidFill>
              <a:latin typeface="Consolas"/>
            </a:endParaRPr>
          </a:p>
          <a:p>
            <a:r>
              <a:rPr lang="en-GB" sz="28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 = 1U;</a:t>
            </a:r>
          </a:p>
          <a:p>
            <a:r>
              <a:rPr lang="en-GB" sz="28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 l = 1UL;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9106" y="1891122"/>
            <a:ext cx="14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Литералы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46174" y="3833572"/>
            <a:ext cx="335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Литералы с суффиксами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08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числовых типов</a:t>
            </a:r>
            <a:endParaRPr lang="ru-RU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483818" y="1976277"/>
            <a:ext cx="5968301" cy="3354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is a 32-bit integral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x = 12345;</a:t>
            </a:r>
          </a:p>
          <a:p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Implicit conversion to 64-bit integral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y = x;</a:t>
            </a:r>
          </a:p>
          <a:p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Explicit conversion to 16-bit integral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short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z = (</a:t>
            </a: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short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)x;     </a:t>
            </a:r>
          </a:p>
          <a:p>
            <a:pPr marL="0" indent="0">
              <a:buFont typeface="Arial"/>
              <a:buNone/>
            </a:pPr>
            <a:endParaRPr lang="ru-RU" sz="2000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52" y="2689101"/>
            <a:ext cx="3427243" cy="2831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7634252" y="5977791"/>
            <a:ext cx="838200" cy="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34252" y="6434991"/>
            <a:ext cx="838200" cy="0"/>
          </a:xfrm>
          <a:prstGeom prst="straightConnector1">
            <a:avLst/>
          </a:prstGeom>
          <a:ln w="25400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14122" y="5762129"/>
            <a:ext cx="119616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Preferred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14122" y="6219329"/>
            <a:ext cx="10294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93442" y="1834985"/>
            <a:ext cx="231826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Implicit conversion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17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Базовые арифметические</a:t>
            </a:r>
            <a:endParaRPr lang="ru-RU" dirty="0"/>
          </a:p>
          <a:p>
            <a:pPr marL="457200" lvl="1" indent="0">
              <a:buNone/>
            </a:pPr>
            <a:r>
              <a:rPr lang="ru-RU" sz="2800" dirty="0"/>
              <a:t>	</a:t>
            </a:r>
            <a:r>
              <a:rPr lang="ru-RU" sz="2800" dirty="0">
                <a:cs typeface="Consolas" pitchFamily="49" charset="0"/>
              </a:rPr>
              <a:t>+, −, *, /</a:t>
            </a:r>
            <a:endParaRPr lang="en-US" sz="2800" dirty="0">
              <a:cs typeface="Consolas" pitchFamily="49" charset="0"/>
            </a:endParaRPr>
          </a:p>
          <a:p>
            <a:pPr marL="457200" lvl="1" indent="0">
              <a:buNone/>
            </a:pPr>
            <a:endParaRPr lang="ru-RU" sz="2800" dirty="0">
              <a:cs typeface="Consolas" pitchFamily="49" charset="0"/>
            </a:endParaRPr>
          </a:p>
          <a:p>
            <a:r>
              <a:rPr lang="ru-RU" dirty="0" smtClean="0"/>
              <a:t>Инкремент и декремент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cs typeface="Consolas" pitchFamily="49" charset="0"/>
              </a:rPr>
              <a:t>++, −−</a:t>
            </a:r>
            <a:endParaRPr lang="en-US" dirty="0">
              <a:cs typeface="Consolas" pitchFamily="49" charset="0"/>
            </a:endParaRPr>
          </a:p>
          <a:p>
            <a:endParaRPr lang="ru-RU" dirty="0">
              <a:cs typeface="Consolas" pitchFamily="49" charset="0"/>
            </a:endParaRPr>
          </a:p>
          <a:p>
            <a:r>
              <a:rPr lang="ru-RU" dirty="0" smtClean="0"/>
              <a:t>Целочисленное деление и остаток</a:t>
            </a:r>
            <a:endParaRPr lang="en-GB" dirty="0"/>
          </a:p>
          <a:p>
            <a:pPr marL="857250" lvl="2" indent="0">
              <a:buNone/>
            </a:pPr>
            <a:r>
              <a:rPr lang="en-GB" sz="2800" dirty="0" smtClean="0">
                <a:cs typeface="Consolas" pitchFamily="49" charset="0"/>
              </a:rPr>
              <a:t>/,  %</a:t>
            </a:r>
            <a:endParaRPr lang="ru-RU" sz="3200" dirty="0" smtClean="0">
              <a:cs typeface="Consolas" pitchFamily="49" charset="0"/>
            </a:endParaRPr>
          </a:p>
          <a:p>
            <a:r>
              <a:rPr lang="ru-RU" dirty="0" smtClean="0"/>
              <a:t>Совмещенное присваивание</a:t>
            </a:r>
            <a:endParaRPr lang="en-GB" dirty="0"/>
          </a:p>
          <a:p>
            <a:pPr marL="857250" lvl="2" indent="0">
              <a:buNone/>
            </a:pPr>
            <a:r>
              <a:rPr lang="ru-RU" sz="2800" dirty="0" smtClean="0">
                <a:cs typeface="Consolas" pitchFamily="49" charset="0"/>
              </a:rPr>
              <a:t>+=,  −=, *=, /=, </a:t>
            </a:r>
            <a:r>
              <a:rPr lang="en-GB" sz="2800" dirty="0" smtClean="0">
                <a:cs typeface="Consolas" pitchFamily="49" charset="0"/>
              </a:rPr>
              <a:t>%</a:t>
            </a:r>
            <a:r>
              <a:rPr lang="ru-RU" sz="2800" dirty="0" smtClean="0">
                <a:cs typeface="Consolas" pitchFamily="49" charset="0"/>
              </a:rPr>
              <a:t>=</a:t>
            </a:r>
            <a:endParaRPr lang="ru-RU" sz="3200" dirty="0">
              <a:cs typeface="Consolas" pitchFamily="49" charset="0"/>
            </a:endParaRPr>
          </a:p>
          <a:p>
            <a:pPr marL="857250" lvl="2" indent="0">
              <a:buNone/>
            </a:pPr>
            <a:endParaRPr lang="en-US" sz="2800" dirty="0">
              <a:cs typeface="Consolas" pitchFamily="49" charset="0"/>
            </a:endParaRPr>
          </a:p>
          <a:p>
            <a:pPr marL="857250" lvl="2" indent="0">
              <a:buNone/>
            </a:pPr>
            <a:endParaRPr lang="ru-RU" sz="2800" dirty="0">
              <a:cs typeface="Consolas" pitchFamily="49" charset="0"/>
            </a:endParaRPr>
          </a:p>
          <a:p>
            <a:pPr marL="857250" lvl="2" indent="0">
              <a:buNone/>
            </a:pPr>
            <a:endParaRPr lang="ru-RU" sz="2800" dirty="0">
              <a:cs typeface="Consolas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56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переполнения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76964" y="5453279"/>
            <a:ext cx="7340947" cy="1156883"/>
          </a:xfrm>
        </p:spPr>
        <p:txBody>
          <a:bodyPr>
            <a:noAutofit/>
          </a:bodyPr>
          <a:lstStyle/>
          <a:p>
            <a:r>
              <a:rPr lang="ru-RU" sz="2000" dirty="0" smtClean="0"/>
              <a:t>По умолчанию (если </a:t>
            </a:r>
            <a:r>
              <a:rPr lang="en-US" sz="2000" dirty="0" smtClean="0"/>
              <a:t>&lt;</a:t>
            </a:r>
            <a:r>
              <a:rPr lang="en-US" sz="2000" dirty="0" err="1" smtClean="0"/>
              <a:t>CheckForOverflowUnderflow</a:t>
            </a:r>
            <a:r>
              <a:rPr lang="en-US" sz="2000" dirty="0" smtClean="0"/>
              <a:t>&gt; </a:t>
            </a:r>
            <a:r>
              <a:rPr lang="ru-RU" sz="2000" dirty="0"/>
              <a:t>в</a:t>
            </a:r>
            <a:r>
              <a:rPr lang="en-US" sz="2000" dirty="0" smtClean="0"/>
              <a:t> false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lvl="1"/>
            <a:r>
              <a:rPr lang="ru-RU" sz="1800" dirty="0" smtClean="0"/>
              <a:t>Для </a:t>
            </a:r>
            <a:r>
              <a:rPr lang="ru-RU" sz="1800" dirty="0" err="1" smtClean="0"/>
              <a:t>неконстантных</a:t>
            </a:r>
            <a:r>
              <a:rPr lang="ru-RU" sz="1800" dirty="0" smtClean="0"/>
              <a:t> выражений – </a:t>
            </a:r>
            <a:r>
              <a:rPr lang="en-US" sz="1800" dirty="0" smtClean="0"/>
              <a:t>unchecked</a:t>
            </a:r>
          </a:p>
          <a:p>
            <a:pPr lvl="1"/>
            <a:r>
              <a:rPr lang="ru-RU" sz="1800" dirty="0" smtClean="0"/>
              <a:t>Для константных – </a:t>
            </a:r>
            <a:r>
              <a:rPr lang="en-US" sz="1800" dirty="0" smtClean="0"/>
              <a:t>checked </a:t>
            </a:r>
            <a:r>
              <a:rPr lang="ru-RU" sz="1800" dirty="0" smtClean="0"/>
              <a:t>в момент компиляции</a:t>
            </a:r>
            <a:endParaRPr lang="ru-RU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2846" y="1902520"/>
            <a:ext cx="3948702" cy="39281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a = 1000000;</a:t>
            </a:r>
          </a:p>
          <a:p>
            <a:pPr marL="0" indent="0">
              <a:buFont typeface="Arial"/>
              <a:buNone/>
            </a:pP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b = 1000000;</a:t>
            </a:r>
          </a:p>
          <a:p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dirty="0" smtClean="0">
                <a:solidFill>
                  <a:srgbClr val="008000"/>
                </a:solidFill>
                <a:latin typeface="Consolas"/>
              </a:rPr>
              <a:t>// Checks just the expression.</a:t>
            </a:r>
            <a:endParaRPr lang="en-GB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c =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(a * b);</a:t>
            </a:r>
          </a:p>
          <a:p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dirty="0" smtClean="0">
                <a:solidFill>
                  <a:srgbClr val="008000"/>
                </a:solidFill>
                <a:latin typeface="Consolas"/>
              </a:rPr>
              <a:t>// Checks all expressions</a:t>
            </a:r>
            <a:endParaRPr lang="en-GB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dirty="0" smtClean="0">
                <a:solidFill>
                  <a:srgbClr val="008000"/>
                </a:solidFill>
                <a:latin typeface="Consolas"/>
              </a:rPr>
              <a:t>// in statement block.</a:t>
            </a:r>
            <a:endParaRPr lang="en-GB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dirty="0" smtClean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pPr marL="0" indent="0">
              <a:buFont typeface="Arial"/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	//...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c = a * b;</a:t>
            </a:r>
          </a:p>
          <a:p>
            <a:pPr marL="0" indent="0">
              <a:buFont typeface="Arial"/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	//...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7639" y="2412900"/>
            <a:ext cx="4267200" cy="1752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x = </a:t>
            </a: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.MaxValue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y = </a:t>
            </a: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unchecked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(x + 1);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unchecked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z = x + 1; }</a:t>
            </a:r>
          </a:p>
          <a:p>
            <a:pPr marL="0" indent="0">
              <a:buFont typeface="Arial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518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</a:t>
            </a:r>
            <a:r>
              <a:rPr lang="en-US" dirty="0"/>
              <a:t> </a:t>
            </a:r>
            <a:r>
              <a:rPr lang="ru-RU" dirty="0" smtClean="0"/>
              <a:t>и совместимость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80" y="1690688"/>
            <a:ext cx="6998988" cy="35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819887"/>
            <a:ext cx="6257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Сдвиг арифметический (с сохранением знакового бита)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00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значения для </a:t>
            </a:r>
            <a:r>
              <a:rPr lang="en-US" dirty="0" smtClean="0"/>
              <a:t>float </a:t>
            </a:r>
            <a:r>
              <a:rPr lang="ru-RU" dirty="0" smtClean="0"/>
              <a:t>и </a:t>
            </a:r>
            <a:r>
              <a:rPr lang="en-US" dirty="0" smtClean="0"/>
              <a:t>double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5" y="1690688"/>
            <a:ext cx="7732856" cy="235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858350" y="4312083"/>
            <a:ext cx="6769802" cy="23637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( 1.0 / 0.0); </a:t>
            </a:r>
            <a:r>
              <a:rPr lang="en-GB" sz="1800" dirty="0" smtClean="0">
                <a:solidFill>
                  <a:srgbClr val="008000"/>
                </a:solidFill>
                <a:latin typeface="Consolas"/>
              </a:rPr>
              <a:t>// Infinity</a:t>
            </a:r>
            <a:endParaRPr lang="en-GB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1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(-1.0 / 0.0); </a:t>
            </a:r>
            <a:r>
              <a:rPr lang="en-GB" sz="1800" dirty="0" smtClean="0">
                <a:solidFill>
                  <a:srgbClr val="008000"/>
                </a:solidFill>
                <a:latin typeface="Consolas"/>
              </a:rPr>
              <a:t>// -Infinity</a:t>
            </a:r>
            <a:endParaRPr lang="en-GB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1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(0.0 / 0.0);  </a:t>
            </a:r>
            <a:r>
              <a:rPr lang="en-GB" sz="18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800" dirty="0" err="1" smtClean="0">
                <a:solidFill>
                  <a:srgbClr val="008000"/>
                </a:solidFill>
                <a:latin typeface="Consolas"/>
              </a:rPr>
              <a:t>NaN</a:t>
            </a:r>
            <a:endParaRPr lang="en-GB" sz="1800" dirty="0" smtClean="0">
              <a:solidFill>
                <a:prstClr val="black"/>
              </a:solidFill>
              <a:latin typeface="Consolas"/>
            </a:endParaRPr>
          </a:p>
          <a:p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1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(0.0 / 0.0 == </a:t>
            </a: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.NaN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GB" sz="1800" dirty="0" smtClean="0">
                <a:solidFill>
                  <a:srgbClr val="008000"/>
                </a:solidFill>
                <a:latin typeface="Consolas"/>
              </a:rPr>
              <a:t>// False</a:t>
            </a:r>
            <a:endParaRPr lang="en-GB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1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.IsNaN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(0.0 / 0.0)); </a:t>
            </a:r>
            <a:r>
              <a:rPr lang="en-GB" sz="1800" dirty="0" smtClean="0">
                <a:solidFill>
                  <a:srgbClr val="008000"/>
                </a:solidFill>
                <a:latin typeface="Consolas"/>
              </a:rPr>
              <a:t>// True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210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52461"/>
              </p:ext>
            </p:extLst>
          </p:nvPr>
        </p:nvGraphicFramePr>
        <p:xfrm>
          <a:off x="516890" y="2082057"/>
          <a:ext cx="9264650" cy="7315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09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</a:t>
                      </a: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-7.9 × 10⁻²⁸ to 7.9 × 10²⁸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28-29 significant digits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System.Decimal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5300" y="3656769"/>
            <a:ext cx="3603872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(1f / 3f);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(1d / 3d);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(1m / 3m);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3755" y="3656769"/>
            <a:ext cx="4344670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0.3333333</a:t>
            </a:r>
            <a:endParaRPr lang="en-US" dirty="0"/>
          </a:p>
          <a:p>
            <a:r>
              <a:rPr lang="en-US" dirty="0"/>
              <a:t>0.333333333333333</a:t>
            </a:r>
          </a:p>
          <a:p>
            <a:r>
              <a:rPr lang="en-US" dirty="0" smtClean="0"/>
              <a:t>0.3333333333333333333333333333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5021" y="5690795"/>
            <a:ext cx="845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Основное отличие от </a:t>
            </a:r>
            <a:r>
              <a:rPr lang="en-US" sz="2000" dirty="0" smtClean="0"/>
              <a:t>float </a:t>
            </a:r>
            <a:r>
              <a:rPr lang="ru-RU" sz="2000" dirty="0" smtClean="0"/>
              <a:t>и </a:t>
            </a:r>
            <a:r>
              <a:rPr lang="en-US" sz="2000" dirty="0" smtClean="0"/>
              <a:t>double</a:t>
            </a:r>
            <a:r>
              <a:rPr lang="ru-RU" sz="2000" dirty="0" smtClean="0"/>
              <a:t>: порядок задается как степень 10, а не 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5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 тип и операции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5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Логический тип и операции</a:t>
            </a:r>
            <a:endParaRPr lang="ru-RU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722086" y="1697719"/>
            <a:ext cx="11119104" cy="4511040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/>
              <a:t>Имя типа</a:t>
            </a:r>
            <a:endParaRPr lang="en-US" sz="3200" dirty="0" smtClean="0"/>
          </a:p>
          <a:p>
            <a:pPr lvl="1"/>
            <a:r>
              <a:rPr lang="en-US" sz="2800" dirty="0" smtClean="0">
                <a:latin typeface="Consolas" panose="020B0609020204030204" pitchFamily="49" charset="0"/>
              </a:rPr>
              <a:t>bool</a:t>
            </a:r>
          </a:p>
          <a:p>
            <a:pPr lvl="1"/>
            <a:r>
              <a:rPr lang="en-US" sz="2800" dirty="0" err="1" smtClean="0">
                <a:latin typeface="Consolas" panose="020B0609020204030204" pitchFamily="49" charset="0"/>
              </a:rPr>
              <a:t>System.Boolean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marL="457188" lvl="1" indent="0">
              <a:buFont typeface="Arial" panose="020B0604020202020204" pitchFamily="34" charset="0"/>
              <a:buNone/>
            </a:pPr>
            <a:endParaRPr lang="en-US" sz="2800" dirty="0" smtClean="0"/>
          </a:p>
          <a:p>
            <a:r>
              <a:rPr lang="ru-RU" sz="3200" dirty="0" smtClean="0"/>
              <a:t>Литералы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pPr lvl="1"/>
            <a:r>
              <a:rPr lang="en-US" sz="2800" dirty="0" smtClean="0">
                <a:latin typeface="Consolas" panose="020B0609020204030204" pitchFamily="49" charset="0"/>
              </a:rPr>
              <a:t>true</a:t>
            </a:r>
            <a:r>
              <a:rPr lang="ru-RU" sz="2800" dirty="0" smtClean="0"/>
              <a:t>, </a:t>
            </a:r>
            <a:endParaRPr lang="en-US" sz="2800" dirty="0" smtClean="0"/>
          </a:p>
          <a:p>
            <a:pPr lvl="1"/>
            <a:r>
              <a:rPr lang="en-US" sz="2800" dirty="0" smtClean="0">
                <a:latin typeface="Consolas" panose="020B0609020204030204" pitchFamily="49" charset="0"/>
              </a:rPr>
              <a:t>false</a:t>
            </a:r>
          </a:p>
          <a:p>
            <a:pPr lvl="1"/>
            <a:endParaRPr lang="en-US" sz="2800" dirty="0" smtClean="0"/>
          </a:p>
          <a:p>
            <a:pPr lvl="1"/>
            <a:endParaRPr lang="ru-RU" sz="2800" dirty="0" smtClean="0"/>
          </a:p>
          <a:p>
            <a:r>
              <a:rPr lang="ru-RU" sz="3200" dirty="0" smtClean="0"/>
              <a:t>Операции сравнения (результат)</a:t>
            </a:r>
            <a:endParaRPr lang="ru-RU" sz="320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800" dirty="0" smtClean="0"/>
              <a:t>	</a:t>
            </a:r>
            <a:r>
              <a:rPr lang="en-GB" sz="2800" dirty="0" smtClean="0">
                <a:latin typeface="Consolas" panose="020B0609020204030204" pitchFamily="49" charset="0"/>
              </a:rPr>
              <a:t>==, !=, &lt;, &gt;, &gt;=, &lt;=,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ru-RU" sz="2800" dirty="0" smtClean="0"/>
          </a:p>
          <a:p>
            <a:r>
              <a:rPr lang="ru-RU" sz="3200" dirty="0" smtClean="0"/>
              <a:t>Логические операции (операнды и результат)</a:t>
            </a:r>
            <a:endParaRPr lang="ru-RU" sz="320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800" dirty="0" smtClean="0"/>
              <a:t>	</a:t>
            </a:r>
            <a:r>
              <a:rPr lang="en-GB" sz="2800" dirty="0" smtClean="0">
                <a:latin typeface="Consolas" panose="020B0609020204030204" pitchFamily="49" charset="0"/>
              </a:rPr>
              <a:t>&amp;&amp;</a:t>
            </a:r>
            <a:r>
              <a:rPr lang="en-US" sz="2800" dirty="0" smtClean="0">
                <a:latin typeface="Consolas" panose="020B0609020204030204" pitchFamily="49" charset="0"/>
              </a:rPr>
              <a:t>, </a:t>
            </a:r>
            <a:r>
              <a:rPr lang="en-GB" sz="2800" dirty="0" smtClean="0">
                <a:latin typeface="Consolas" panose="020B0609020204030204" pitchFamily="49" charset="0"/>
              </a:rPr>
              <a:t>||</a:t>
            </a:r>
            <a:r>
              <a:rPr lang="en-US" sz="2800" dirty="0" smtClean="0">
                <a:latin typeface="Consolas" panose="020B0609020204030204" pitchFamily="49" charset="0"/>
              </a:rPr>
              <a:t>, !</a:t>
            </a:r>
            <a:endParaRPr lang="ru-RU" sz="2800" dirty="0" smtClean="0">
              <a:latin typeface="Consolas" panose="020B0609020204030204" pitchFamily="49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45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и символы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 и операции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3301" y="2294097"/>
            <a:ext cx="7335313" cy="2288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c = </a:t>
            </a:r>
            <a:r>
              <a:rPr lang="en-GB" sz="2000" dirty="0" smtClean="0">
                <a:solidFill>
                  <a:srgbClr val="A31515"/>
                </a:solidFill>
                <a:latin typeface="Consolas"/>
              </a:rPr>
              <a:t>'A'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000" dirty="0" err="1" smtClean="0">
                <a:solidFill>
                  <a:prstClr val="black"/>
                </a:solidFill>
                <a:latin typeface="Consolas"/>
              </a:rPr>
              <a:t>newLine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2000" dirty="0" smtClean="0">
                <a:solidFill>
                  <a:srgbClr val="A31515"/>
                </a:solidFill>
                <a:latin typeface="Consolas"/>
              </a:rPr>
              <a:t>'\n'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000" dirty="0" err="1" smtClean="0">
                <a:solidFill>
                  <a:prstClr val="black"/>
                </a:solidFill>
                <a:latin typeface="Consolas"/>
              </a:rPr>
              <a:t>backSlash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2000" dirty="0" smtClean="0">
                <a:solidFill>
                  <a:srgbClr val="A31515"/>
                </a:solidFill>
                <a:latin typeface="Consolas"/>
              </a:rPr>
              <a:t>'\\'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a1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"\\\\server\\fileshare\\helloworld.cs"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a2 = </a:t>
            </a:r>
            <a:r>
              <a:rPr lang="en-GB" sz="2000" dirty="0" smtClean="0">
                <a:solidFill>
                  <a:srgbClr val="A31515"/>
                </a:solidFill>
                <a:latin typeface="Consolas"/>
              </a:rPr>
              <a:t>@"\\server\fileshare\helloworld.cs"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0024" y="1690688"/>
            <a:ext cx="14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Литералы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08614" y="4652803"/>
            <a:ext cx="3891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Операции </a:t>
            </a:r>
          </a:p>
          <a:p>
            <a:pPr algn="ctr"/>
            <a:r>
              <a:rPr lang="ru-RU" sz="2400" dirty="0" smtClean="0"/>
              <a:t>(конкатенации и сравнения)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700932" y="5553845"/>
            <a:ext cx="5198852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s = </a:t>
            </a:r>
            <a:r>
              <a:rPr lang="en-GB" sz="20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GB" sz="20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Consolas"/>
              </a:rPr>
              <a:t>isNotEqual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20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GB" sz="2000" dirty="0">
                <a:solidFill>
                  <a:srgbClr val="A31515"/>
                </a:solidFill>
                <a:latin typeface="Consolas"/>
              </a:rPr>
              <a:t>"v"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2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Escape-</a:t>
            </a:r>
            <a:r>
              <a:rPr lang="ru-RU" dirty="0"/>
              <a:t>последовательности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48" y="1821189"/>
            <a:ext cx="2971800" cy="467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88423" y="3417965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copyrightSymbol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'\u00A9'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omegaSymbol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 smtClean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U</a:t>
            </a:r>
            <a:r>
              <a:rPr lang="en-GB" dirty="0" smtClean="0">
                <a:solidFill>
                  <a:srgbClr val="A31515"/>
                </a:solidFill>
                <a:latin typeface="Consolas"/>
              </a:rPr>
              <a:t>03A9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newLine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'\u000A'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newLine2 = 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'\x000A'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6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и константы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и переменные. Определение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2681" y="2812407"/>
            <a:ext cx="4237057" cy="120032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5;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 string"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money = 1 + 3;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34381" y="2445799"/>
            <a:ext cx="3983783" cy="120032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5;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 variable"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now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4381" y="1846021"/>
            <a:ext cx="22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Явное указание типа</a:t>
            </a:r>
            <a:endParaRPr lang="en-US" dirty="0"/>
          </a:p>
        </p:txBody>
      </p:sp>
      <p:sp>
        <p:nvSpPr>
          <p:cNvPr id="6" name="Rectangle 7"/>
          <p:cNvSpPr/>
          <p:nvPr/>
        </p:nvSpPr>
        <p:spPr>
          <a:xfrm>
            <a:off x="6634381" y="4692463"/>
            <a:ext cx="3097323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prstClr val="black"/>
                </a:solidFill>
                <a:latin typeface="Consolas" panose="020B0609020204030204" pitchFamily="49" charset="0"/>
              </a:rPr>
              <a:t> f2 = 1.0F;</a:t>
            </a:r>
          </a:p>
          <a:p>
            <a:endParaRPr lang="ru-RU" sz="1800" dirty="0"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prstClr val="black"/>
                </a:solidFill>
                <a:latin typeface="Consolas" panose="020B0609020204030204" pitchFamily="49" charset="0"/>
              </a:rPr>
              <a:t> a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GB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4381" y="4216573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Неявное вычисление типа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681" y="2215353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Задание константы в коде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от </a:t>
            </a:r>
            <a:r>
              <a:rPr lang="en-US" dirty="0" smtClean="0"/>
              <a:t>runtime </a:t>
            </a:r>
            <a:r>
              <a:rPr lang="ru-RU" dirty="0" smtClean="0"/>
              <a:t>и </a:t>
            </a:r>
            <a:r>
              <a:rPr lang="en-US" dirty="0" smtClean="0"/>
              <a:t>standard library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108360"/>
              </p:ext>
            </p:extLst>
          </p:nvPr>
        </p:nvGraphicFramePr>
        <p:xfrm>
          <a:off x="838200" y="1825624"/>
          <a:ext cx="10515600" cy="476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Прямоугольная выноска 5"/>
          <p:cNvSpPr/>
          <p:nvPr/>
        </p:nvSpPr>
        <p:spPr>
          <a:xfrm>
            <a:off x="4464424" y="5712311"/>
            <a:ext cx="989703" cy="612648"/>
          </a:xfrm>
          <a:prstGeom prst="wedgeRectCallout">
            <a:avLst>
              <a:gd name="adj1" fmla="val -33774"/>
              <a:gd name="adj2" fmla="val -1657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1.1</a:t>
            </a:r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559397" y="2541795"/>
            <a:ext cx="925157" cy="612648"/>
          </a:xfrm>
          <a:prstGeom prst="wedgeRectCallout">
            <a:avLst>
              <a:gd name="adj1" fmla="val 152983"/>
              <a:gd name="adj2" fmla="val 80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2.0</a:t>
            </a:r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5732930" y="5712311"/>
            <a:ext cx="979842" cy="612648"/>
          </a:xfrm>
          <a:prstGeom prst="wedgeRectCallout">
            <a:avLst>
              <a:gd name="adj1" fmla="val 10931"/>
              <a:gd name="adj2" fmla="val -1745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1.0</a:t>
            </a:r>
          </a:p>
          <a:p>
            <a:pPr algn="ctr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4.7</a:t>
            </a:r>
            <a:endParaRPr lang="ru-RU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9853109" y="4210030"/>
            <a:ext cx="979842" cy="612648"/>
          </a:xfrm>
          <a:prstGeom prst="wedgeRectCallout">
            <a:avLst>
              <a:gd name="adj1" fmla="val -91173"/>
              <a:gd name="adj2" fmla="val 203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3.5</a:t>
            </a:r>
            <a:endParaRPr lang="ru-RU" dirty="0"/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838200" y="5095909"/>
            <a:ext cx="925157" cy="612648"/>
          </a:xfrm>
          <a:prstGeom prst="wedgeRectCallout">
            <a:avLst>
              <a:gd name="adj1" fmla="val 127402"/>
              <a:gd name="adj2" fmla="val -1183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2.0</a:t>
            </a:r>
            <a:endParaRPr lang="ru-RU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2764716" y="1690688"/>
            <a:ext cx="925157" cy="612648"/>
          </a:xfrm>
          <a:prstGeom prst="wedgeRectCallout">
            <a:avLst>
              <a:gd name="adj1" fmla="val 90193"/>
              <a:gd name="adj2" fmla="val 1169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1.0</a:t>
            </a:r>
            <a:endParaRPr lang="ru-RU" dirty="0"/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6970956" y="1384364"/>
            <a:ext cx="925157" cy="612648"/>
          </a:xfrm>
          <a:prstGeom prst="wedgeRectCallout">
            <a:avLst>
              <a:gd name="adj1" fmla="val -131900"/>
              <a:gd name="adj2" fmla="val 2029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7.X</a:t>
            </a:r>
            <a:endParaRPr lang="ru-RU" dirty="0"/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8927952" y="1319368"/>
            <a:ext cx="925157" cy="612648"/>
          </a:xfrm>
          <a:prstGeom prst="wedgeRectCallout">
            <a:avLst>
              <a:gd name="adj1" fmla="val -131900"/>
              <a:gd name="adj2" fmla="val 2029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3.5</a:t>
            </a:r>
            <a:endParaRPr lang="ru-RU" dirty="0"/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10563115" y="1384364"/>
            <a:ext cx="925157" cy="612648"/>
          </a:xfrm>
          <a:prstGeom prst="wedgeRectCallout">
            <a:avLst>
              <a:gd name="adj1" fmla="val -131900"/>
              <a:gd name="adj2" fmla="val 2029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9.0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846B84-5218-451C-B890-32E1F2DB3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D846B84-5218-451C-B890-32E1F2DB38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DB68D8-A19B-429F-9D63-FBE01520C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0FDB68D8-A19B-429F-9D63-FBE01520C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345408-01EB-4815-801C-F16BA53DA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DC345408-01EB-4815-801C-F16BA53DA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A11F23-F349-403C-A458-F2C9C8BD9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F2A11F23-F349-403C-A458-F2C9C8BD96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F54222-B27A-49E8-87ED-6E31EBFB0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EF54222-B27A-49E8-87ED-6E31EBFB0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C08B58-76FA-46B5-BCD8-4258AA72D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6DC08B58-76FA-46B5-BCD8-4258AA72DB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BF986A-CBEA-4FC2-BC0A-B1284ED47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20BF986A-CBEA-4FC2-BC0A-B1284ED47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9E5AC2-CD5F-40F0-9969-195FFBC23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C29E5AC2-CD5F-40F0-9969-195FFBC23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F225D5-B411-4A66-A0F3-5BBF7F4C2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2EF225D5-B411-4A66-A0F3-5BBF7F4C2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B49A1F-2ED7-4E9E-BF51-C95F08174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8B49A1F-2ED7-4E9E-BF51-C95F08174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7441B3-9C33-43A7-A8E4-C460D1EB1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427441B3-9C33-43A7-A8E4-C460D1EB15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A485F6-CD2A-4E49-BBF0-70EAC769A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">
                                            <p:graphicEl>
                                              <a:dgm id="{D7A485F6-CD2A-4E49-BBF0-70EAC769AD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3991D0-C6D9-4969-AB71-253039BDD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">
                                            <p:graphicEl>
                                              <a:dgm id="{443991D0-C6D9-4969-AB71-253039BDD4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586732-A8AE-4558-983F-A7F1A5073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">
                                            <p:graphicEl>
                                              <a:dgm id="{8A586732-A8AE-4558-983F-A7F1A50734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42B23A-B77B-4274-AD10-4F11B9983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">
                                            <p:graphicEl>
                                              <a:dgm id="{C342B23A-B77B-4274-AD10-4F11B9983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FC3761-C256-43D2-9605-734E257DC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">
                                            <p:graphicEl>
                                              <a:dgm id="{7BFC3761-C256-43D2-9605-734E257DCE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9433D4-DF27-4418-B1FE-2E540B66D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5">
                                            <p:graphicEl>
                                              <a:dgm id="{CC9433D4-DF27-4418-B1FE-2E540B66D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E98EFE-1EB7-438E-8320-842E3C05CE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5">
                                            <p:graphicEl>
                                              <a:dgm id="{43E98EFE-1EB7-438E-8320-842E3C05CE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03EC34-318F-416B-8663-6A54361A2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5">
                                            <p:graphicEl>
                                              <a:dgm id="{F003EC34-318F-416B-8663-6A54361A20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4C5CC9-7952-407A-AA5A-BFB343FBD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5">
                                            <p:graphicEl>
                                              <a:dgm id="{A94C5CC9-7952-407A-AA5A-BFB343FBDE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2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6F2FD5-2385-4CF5-9A44-90B32044A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">
                                            <p:graphicEl>
                                              <a:dgm id="{D26F2FD5-2385-4CF5-9A44-90B32044A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EA0450-B708-4600-B95A-1CCE66605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5">
                                            <p:graphicEl>
                                              <a:dgm id="{29EA0450-B708-4600-B95A-1CCE666052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49206F-CE77-479D-B909-304CD1682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5">
                                            <p:graphicEl>
                                              <a:dgm id="{3849206F-CE77-479D-B909-304CD1682C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FB6EEE-404D-4BDD-A54C-D97ADDAB6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5">
                                            <p:graphicEl>
                                              <a:dgm id="{3CFB6EEE-404D-4BDD-A54C-D97ADDAB64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67566F-0ABB-4444-90DD-59EDE99A6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">
                                            <p:graphicEl>
                                              <a:dgm id="{1067566F-0ABB-4444-90DD-59EDE99A6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917B23-3D57-47C4-ACB9-78ECED3B1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5">
                                            <p:graphicEl>
                                              <a:dgm id="{7C917B23-3D57-47C4-ACB9-78ECED3B1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21B9D4-FF8F-49AB-86E3-2C09523B8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5">
                                            <p:graphicEl>
                                              <a:dgm id="{0121B9D4-FF8F-49AB-86E3-2C09523B85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9D2188-00BB-4C07-9EF5-60372AEA6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5">
                                            <p:graphicEl>
                                              <a:dgm id="{2F9D2188-00BB-4C07-9EF5-60372AEA6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5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E1EFAA-0114-4333-AA84-A96860AF0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5">
                                            <p:graphicEl>
                                              <a:dgm id="{79E1EFAA-0114-4333-AA84-A96860AF0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19A0DD-146F-4767-B571-E3D04E675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5">
                                            <p:graphicEl>
                                              <a:dgm id="{3519A0DD-146F-4767-B571-E3D04E675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A9FAD3-7666-42F7-87A8-8FB5E8F50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5">
                                            <p:graphicEl>
                                              <a:dgm id="{3BA9FAD3-7666-42F7-87A8-8FB5E8F50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D2E1FE-FD4E-460B-A161-B7B5CA31A9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5">
                                            <p:graphicEl>
                                              <a:dgm id="{E1D2E1FE-FD4E-460B-A161-B7B5CA31A9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25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B49415-784B-4117-A61F-38BEA2565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5">
                                            <p:graphicEl>
                                              <a:dgm id="{3CB49415-784B-4117-A61F-38BEA2565E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99D210-2828-4588-80E9-41322BEEC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">
                                            <p:graphicEl>
                                              <a:dgm id="{F999D210-2828-4588-80E9-41322BEEC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75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047A47-1522-425A-8DEE-979CCCB96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5">
                                            <p:graphicEl>
                                              <a:dgm id="{C1047A47-1522-425A-8DEE-979CCCB963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401567-489A-46AC-BDC3-DD5B110A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">
                                            <p:graphicEl>
                                              <a:dgm id="{A1401567-489A-46AC-BDC3-DD5B110AB4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25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835398-25C0-427A-A9E8-2018241F7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5">
                                            <p:graphicEl>
                                              <a:dgm id="{64835398-25C0-427A-A9E8-2018241F7B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C691F1-B518-4E31-B3DB-82750E56B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5">
                                            <p:graphicEl>
                                              <a:dgm id="{2CC691F1-B518-4E31-B3DB-82750E56B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7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303770-E72B-4E1F-9AD1-2C7DE8DA1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5">
                                            <p:graphicEl>
                                              <a:dgm id="{2E303770-E72B-4E1F-9AD1-2C7DE8DA1E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7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0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 animBg="1"/>
      <p:bldP spid="7" grpId="0" uiExpand="1" animBg="1"/>
      <p:bldP spid="8" grpId="0" animBg="1"/>
      <p:bldP spid="9" grpId="0" animBg="1"/>
      <p:bldP spid="10" grpId="0" animBg="1"/>
      <p:bldP spid="11" grpId="0" uiExpand="1" animBg="1"/>
      <p:bldP spid="12" grpId="0" uiExpand="1" animBg="1"/>
      <p:bldP spid="13" grpId="0" uiExpand="1" animBg="1"/>
      <p:bldP spid="14" grpId="0" uiExpan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действия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38010" y="2094042"/>
            <a:ext cx="7661072" cy="378565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Error - x already defined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OK - y not in scope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(y);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Error - y is out of scope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Значения по умолчанию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7" y="2028825"/>
            <a:ext cx="379827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/>
          <p:nvPr/>
        </p:nvSpPr>
        <p:spPr>
          <a:xfrm>
            <a:off x="7009112" y="2910959"/>
            <a:ext cx="4275529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0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 d = </a:t>
            </a:r>
            <a:r>
              <a:rPr lang="en-GB" sz="2000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9112" y="2377440"/>
            <a:ext cx="43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Явное получение значения по умолчанию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9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7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Одномерные (</a:t>
            </a:r>
            <a:r>
              <a:rPr lang="en-US" dirty="0" smtClean="0"/>
              <a:t>single-dimensional)</a:t>
            </a:r>
            <a:r>
              <a:rPr lang="ru-RU" dirty="0" smtClean="0"/>
              <a:t> массивы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06452"/>
            <a:ext cx="7423673" cy="35185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[] vowels = </a:t>
            </a: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[5]; </a:t>
            </a: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vowels[0] =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'a'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vowels[1] =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'e'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vowels[2] =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GB" sz="1800" dirty="0" err="1" smtClean="0">
                <a:solidFill>
                  <a:srgbClr val="A31515"/>
                </a:solidFill>
                <a:latin typeface="Consolas"/>
              </a:rPr>
              <a:t>i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vowels[3] =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'o'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vowels[4] =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'u'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[] vowels1 = </a:t>
            </a: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[] {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'a'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'e'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GB" sz="1800" dirty="0" err="1" smtClean="0">
                <a:solidFill>
                  <a:srgbClr val="A31515"/>
                </a:solidFill>
                <a:latin typeface="Consolas"/>
              </a:rPr>
              <a:t>i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'o'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'u'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};</a:t>
            </a: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[] vowels2 = {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'a'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'e'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GB" sz="1800" dirty="0" err="1" smtClean="0">
                <a:solidFill>
                  <a:srgbClr val="A31515"/>
                </a:solidFill>
                <a:latin typeface="Consolas"/>
              </a:rPr>
              <a:t>i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'o'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800" dirty="0" smtClean="0">
                <a:solidFill>
                  <a:srgbClr val="A31515"/>
                </a:solidFill>
                <a:latin typeface="Consolas"/>
              </a:rPr>
              <a:t>'u'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};</a:t>
            </a:r>
          </a:p>
          <a:p>
            <a:pPr marL="0" indent="0">
              <a:buFont typeface="Arial"/>
              <a:buNone/>
            </a:pPr>
            <a:endParaRPr lang="ru-RU" sz="1800" dirty="0"/>
          </a:p>
        </p:txBody>
      </p:sp>
      <p:graphicFrame>
        <p:nvGraphicFramePr>
          <p:cNvPr id="4" name="Content Placeholder 11"/>
          <p:cNvGraphicFramePr>
            <a:graphicFrameLocks/>
          </p:cNvGraphicFramePr>
          <p:nvPr>
            <p:extLst/>
          </p:nvPr>
        </p:nvGraphicFramePr>
        <p:xfrm>
          <a:off x="8855504" y="2775951"/>
          <a:ext cx="1787567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o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(</a:t>
            </a:r>
            <a:r>
              <a:rPr lang="en-US" dirty="0" smtClean="0"/>
              <a:t>multidimensional)</a:t>
            </a:r>
            <a:r>
              <a:rPr lang="ru-RU" dirty="0" smtClean="0"/>
              <a:t> массивы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56892" y="2026936"/>
            <a:ext cx="72390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[,] matrix = </a:t>
            </a: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[3, 3];</a:t>
            </a:r>
          </a:p>
          <a:p>
            <a:pPr marL="0" indent="0">
              <a:buFont typeface="Arial"/>
              <a:buNone/>
            </a:pP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= 0; 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&lt; 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matrix.GetLength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(0); 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++)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j = 0; j &lt; 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matrix.GetLength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(1); 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j++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matrix[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, j] = </a:t>
            </a:r>
            <a:r>
              <a:rPr lang="en-GB" sz="18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* 3 + j;</a:t>
            </a:r>
          </a:p>
          <a:p>
            <a:pPr marL="0" indent="0">
              <a:buFont typeface="Arial"/>
              <a:buNone/>
            </a:pP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[,] matrix1 = </a:t>
            </a:r>
            <a:r>
              <a:rPr lang="en-GB" sz="18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800" dirty="0" smtClean="0">
                <a:solidFill>
                  <a:prstClr val="black"/>
                </a:solidFill>
                <a:latin typeface="Consolas"/>
              </a:rPr>
              <a:t>[,]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	{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		{0,1,2},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		{3,4,5},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		{6,7,8}</a:t>
            </a:r>
          </a:p>
          <a:p>
            <a:pPr marL="0" indent="0">
              <a:buFont typeface="Arial"/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	};</a:t>
            </a:r>
          </a:p>
          <a:p>
            <a:pPr marL="0" indent="0">
              <a:buFont typeface="Arial"/>
              <a:buNone/>
            </a:pPr>
            <a:endParaRPr lang="ru-RU" sz="1800" dirty="0"/>
          </a:p>
        </p:txBody>
      </p:sp>
      <p:graphicFrame>
        <p:nvGraphicFramePr>
          <p:cNvPr id="4" name="Content Placeholder 11"/>
          <p:cNvGraphicFramePr>
            <a:graphicFrameLocks/>
          </p:cNvGraphicFramePr>
          <p:nvPr>
            <p:extLst/>
          </p:nvPr>
        </p:nvGraphicFramePr>
        <p:xfrm>
          <a:off x="8189487" y="4761189"/>
          <a:ext cx="1514964" cy="1483360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37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5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Рваные (</a:t>
            </a:r>
            <a:r>
              <a:rPr lang="en-US" dirty="0" smtClean="0"/>
              <a:t>jagged)</a:t>
            </a:r>
            <a:r>
              <a:rPr lang="ru-RU" dirty="0" smtClean="0"/>
              <a:t> массивы (массивы массивов)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56" y="2717899"/>
            <a:ext cx="3524250" cy="1600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75456" y="3537752"/>
          <a:ext cx="106626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75456" y="3934662"/>
          <a:ext cx="177711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975456" y="4331572"/>
          <a:ext cx="35542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75456" y="4728482"/>
          <a:ext cx="142168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975456" y="5125393"/>
          <a:ext cx="284337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8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границ при обращении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0587" y="2982617"/>
            <a:ext cx="8000908" cy="120032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 = 1;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IndexOutOfRangeException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thrown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2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операторов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Выбора (</a:t>
            </a:r>
            <a:r>
              <a:rPr lang="en-US" dirty="0" smtClean="0"/>
              <a:t>s</a:t>
            </a:r>
            <a:r>
              <a:rPr lang="en-GB" dirty="0" smtClean="0"/>
              <a:t>election statements)</a:t>
            </a:r>
          </a:p>
          <a:p>
            <a:pPr lvl="1"/>
            <a:r>
              <a:rPr lang="en-GB" dirty="0" smtClean="0"/>
              <a:t>if, switch</a:t>
            </a:r>
          </a:p>
          <a:p>
            <a:r>
              <a:rPr lang="ru-RU" dirty="0" smtClean="0"/>
              <a:t>Условный (</a:t>
            </a:r>
            <a:r>
              <a:rPr lang="en-GB" dirty="0" smtClean="0"/>
              <a:t>Conditional operator</a:t>
            </a:r>
            <a:r>
              <a:rPr lang="ru-RU" dirty="0" smtClean="0"/>
              <a:t>)</a:t>
            </a:r>
            <a:r>
              <a:rPr lang="en-GB" dirty="0" smtClean="0"/>
              <a:t> </a:t>
            </a:r>
            <a:endParaRPr lang="ru-RU" dirty="0" smtClean="0"/>
          </a:p>
          <a:p>
            <a:pPr lvl="1"/>
            <a:r>
              <a:rPr lang="en-GB" dirty="0" smtClean="0"/>
              <a:t>?:</a:t>
            </a:r>
          </a:p>
          <a:p>
            <a:r>
              <a:rPr lang="ru-RU" dirty="0" smtClean="0"/>
              <a:t>Цикла (</a:t>
            </a:r>
            <a:r>
              <a:rPr lang="en-US" dirty="0" smtClean="0"/>
              <a:t>Loop statements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while, </a:t>
            </a:r>
            <a:r>
              <a:rPr lang="en-US" dirty="0" err="1" smtClean="0"/>
              <a:t>do..while</a:t>
            </a:r>
            <a:r>
              <a:rPr lang="en-US" dirty="0" smtClean="0"/>
              <a:t>, for, </a:t>
            </a:r>
            <a:r>
              <a:rPr lang="en-US" dirty="0" err="1" smtClean="0"/>
              <a:t>foreach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4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Выбора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58567" y="1690688"/>
            <a:ext cx="6345572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(age &gt;= 35)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"You can be president!"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(age &gt;= 21)</a:t>
            </a:r>
          </a:p>
          <a:p>
            <a:r>
              <a:rPr lang="en-GB" sz="14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"You can drink!"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(age &gt;= 18)</a:t>
            </a:r>
          </a:p>
          <a:p>
            <a:r>
              <a:rPr lang="en-GB" sz="14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"You can vote!"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"You can wait!"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9382" y="3999349"/>
            <a:ext cx="5530976" cy="2462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witch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cardNumber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13: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	case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12: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	case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11:</a:t>
            </a:r>
          </a:p>
          <a:p>
            <a:r>
              <a:rPr lang="en-GB" sz="1400" dirty="0" smtClean="0">
                <a:solidFill>
                  <a:srgbClr val="2B91AF"/>
                </a:solidFill>
                <a:latin typeface="Consolas"/>
              </a:rPr>
              <a:t>	    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"Face card"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	    break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	default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GB" sz="1400" dirty="0" smtClean="0">
                <a:solidFill>
                  <a:srgbClr val="2B91AF"/>
                </a:solidFill>
                <a:latin typeface="Consolas"/>
              </a:rPr>
              <a:t>	     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"Plain card"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	     break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87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версиями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 smtClean="0"/>
              <a:t>До 7.0</a:t>
            </a:r>
          </a:p>
          <a:p>
            <a:pPr lvl="1"/>
            <a:r>
              <a:rPr lang="ru-RU" dirty="0" smtClean="0"/>
              <a:t>Определяется </a:t>
            </a:r>
            <a:r>
              <a:rPr lang="en-US" dirty="0" smtClean="0"/>
              <a:t>VS + </a:t>
            </a:r>
            <a:r>
              <a:rPr lang="en-US" dirty="0" err="1" smtClean="0"/>
              <a:t>MSBuild</a:t>
            </a:r>
            <a:r>
              <a:rPr lang="en-US" dirty="0" smtClean="0"/>
              <a:t> +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lvl="1"/>
            <a:r>
              <a:rPr lang="ru-RU" dirty="0" smtClean="0"/>
              <a:t>Но можно использовать </a:t>
            </a:r>
            <a:r>
              <a:rPr lang="en-US" dirty="0" smtClean="0"/>
              <a:t>/</a:t>
            </a:r>
            <a:r>
              <a:rPr lang="en-US" dirty="0" err="1" smtClean="0"/>
              <a:t>langversion</a:t>
            </a:r>
            <a:r>
              <a:rPr lang="ru-RU" dirty="0" smtClean="0"/>
              <a:t> у компилятора в командной строке</a:t>
            </a:r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84267"/>
              </p:ext>
            </p:extLst>
          </p:nvPr>
        </p:nvGraphicFramePr>
        <p:xfrm>
          <a:off x="977750" y="3446780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04409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24321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5164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333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MSBuild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9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0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3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8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4.8.3761.0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9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Core 1.1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3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</a:t>
            </a:r>
          </a:p>
        </p:txBody>
      </p:sp>
      <p:sp>
        <p:nvSpPr>
          <p:cNvPr id="3" name="Rectangle 3"/>
          <p:cNvSpPr/>
          <p:nvPr/>
        </p:nvSpPr>
        <p:spPr>
          <a:xfrm>
            <a:off x="754692" y="1876206"/>
            <a:ext cx="38266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condition</a:t>
            </a: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</a:t>
            </a:r>
            <a:r>
              <a:rPr lang="en-US" sz="2400" dirty="0" err="1" smtClean="0">
                <a:latin typeface="Consolas" panose="020B0609020204030204" pitchFamily="49" charset="0"/>
              </a:rPr>
              <a:t>alue_if_true</a:t>
            </a:r>
            <a:r>
              <a:rPr lang="ru-RU" sz="2400" dirty="0">
                <a:latin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ru-RU" sz="2400" b="1" dirty="0" smtClean="0">
                <a:latin typeface="Consolas" panose="020B0609020204030204" pitchFamily="49" charset="0"/>
              </a:rPr>
              <a:t>: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value_if_false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32209" y="4636608"/>
            <a:ext cx="3223959" cy="80021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 = x &gt; y ? x : y;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67298" y="4012488"/>
            <a:ext cx="1704313" cy="1754326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&gt; y)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max = x;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max = y;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eft-Right Arrow 8"/>
          <p:cNvSpPr/>
          <p:nvPr/>
        </p:nvSpPr>
        <p:spPr>
          <a:xfrm>
            <a:off x="5193834" y="4647335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91180" y="2200707"/>
            <a:ext cx="3695700" cy="1816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&lt; 3)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15780" y="2200707"/>
            <a:ext cx="3505200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do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&lt; 3);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9595" y="5446101"/>
            <a:ext cx="51816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3; i++)</a:t>
            </a:r>
          </a:p>
          <a:p>
            <a:r>
              <a:rPr lang="en-GB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376" y="1690688"/>
            <a:ext cx="17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предусловием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82174" y="1539179"/>
            <a:ext cx="259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 постусловием </a:t>
            </a:r>
          </a:p>
          <a:p>
            <a:pPr algn="ctr"/>
            <a:r>
              <a:rPr lang="ru-RU" dirty="0" smtClean="0"/>
              <a:t>(условие продолжения!)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07455" y="5046376"/>
            <a:ext cx="150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 счетчиком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2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ru-RU" dirty="0" smtClean="0"/>
              <a:t> – цикл по последовательности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293006"/>
            <a:ext cx="6389891" cy="313932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"beer"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3, 6, 8 })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 { 4, 43, 7,1, 76, 5 };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Безусловного перехода (</a:t>
            </a:r>
            <a:r>
              <a:rPr lang="en-US" dirty="0" smtClean="0"/>
              <a:t>jump)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46667" y="1690688"/>
            <a:ext cx="5267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break, continue, </a:t>
            </a:r>
            <a:r>
              <a:rPr lang="en-US" sz="2400" dirty="0" err="1"/>
              <a:t>goto</a:t>
            </a:r>
            <a:r>
              <a:rPr lang="en-US" sz="2400" dirty="0"/>
              <a:t>, return, throw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9408" y="2849865"/>
            <a:ext cx="23622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x = 0;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(x++ &gt; 5)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9022" y="2448709"/>
            <a:ext cx="4572000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i++)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% 2) == 0) 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 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.Write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8265" y="5130043"/>
            <a:ext cx="5161336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AsPercentage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d)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p = d * 100m;</a:t>
            </a:r>
          </a:p>
          <a:p>
            <a:r>
              <a:rPr lang="ru-RU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p; </a:t>
            </a: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170" y="2388200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из цикла </a:t>
            </a:r>
            <a:r>
              <a:rPr lang="en-US" dirty="0" smtClean="0"/>
              <a:t>/ switch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358347" y="2000425"/>
            <a:ext cx="399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Переход к следующей итерации цикла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19394" y="4698745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из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1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все основано на типах</a:t>
            </a:r>
          </a:p>
          <a:p>
            <a:pPr lvl="1"/>
            <a:r>
              <a:rPr lang="ru-RU" dirty="0" smtClean="0"/>
              <a:t>Встроенные</a:t>
            </a:r>
            <a:r>
              <a:rPr lang="en-US" dirty="0" smtClean="0"/>
              <a:t>/</a:t>
            </a:r>
            <a:r>
              <a:rPr lang="ru-RU" dirty="0" smtClean="0"/>
              <a:t>пользовательские</a:t>
            </a:r>
          </a:p>
          <a:p>
            <a:pPr lvl="1"/>
            <a:r>
              <a:rPr lang="ru-RU" dirty="0" smtClean="0"/>
              <a:t>Значимые</a:t>
            </a:r>
            <a:r>
              <a:rPr lang="en-US" dirty="0" smtClean="0"/>
              <a:t>/</a:t>
            </a:r>
            <a:r>
              <a:rPr lang="ru-RU" dirty="0" smtClean="0"/>
              <a:t>ссылочные</a:t>
            </a:r>
          </a:p>
          <a:p>
            <a:endParaRPr lang="ru-RU" dirty="0" smtClean="0"/>
          </a:p>
          <a:p>
            <a:r>
              <a:rPr lang="ru-RU" dirty="0" smtClean="0"/>
              <a:t>Все типы могут иметь поля, методы, …</a:t>
            </a:r>
          </a:p>
          <a:p>
            <a:endParaRPr lang="ru-RU" dirty="0" smtClean="0"/>
          </a:p>
          <a:p>
            <a:r>
              <a:rPr lang="ru-RU" dirty="0" smtClean="0"/>
              <a:t>Разные типы массивов</a:t>
            </a:r>
          </a:p>
          <a:p>
            <a:endParaRPr lang="ru-RU" dirty="0" smtClean="0"/>
          </a:p>
          <a:p>
            <a:r>
              <a:rPr lang="ru-RU" dirty="0" smtClean="0"/>
              <a:t>Основные операторы</a:t>
            </a:r>
          </a:p>
          <a:p>
            <a:pPr lvl="1"/>
            <a:r>
              <a:rPr lang="ru-RU" dirty="0" smtClean="0"/>
              <a:t>Выбора</a:t>
            </a:r>
          </a:p>
          <a:p>
            <a:pPr lvl="1"/>
            <a:r>
              <a:rPr lang="ru-RU" dirty="0" smtClean="0"/>
              <a:t>Цикла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версиями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 smtClean="0"/>
              <a:t>7.0 (</a:t>
            </a:r>
            <a:r>
              <a:rPr lang="en-US" dirty="0" smtClean="0"/>
              <a:t>VS 2017</a:t>
            </a:r>
            <a:r>
              <a:rPr lang="ru-RU" dirty="0" smtClean="0"/>
              <a:t>) и выше</a:t>
            </a:r>
          </a:p>
          <a:p>
            <a:pPr lvl="1"/>
            <a:r>
              <a:rPr lang="ru-RU" dirty="0" smtClean="0"/>
              <a:t>Свойство </a:t>
            </a:r>
            <a:r>
              <a:rPr lang="en-US" dirty="0"/>
              <a:t>&lt;</a:t>
            </a:r>
            <a:r>
              <a:rPr lang="en-US" dirty="0" err="1"/>
              <a:t>LangVersion</a:t>
            </a:r>
            <a:r>
              <a:rPr lang="en-US" dirty="0" smtClean="0"/>
              <a:t>&gt;</a:t>
            </a:r>
          </a:p>
          <a:p>
            <a:pPr lvl="2"/>
            <a:r>
              <a:rPr lang="en-US" b="1" dirty="0" smtClean="0"/>
              <a:t>preview</a:t>
            </a:r>
          </a:p>
          <a:p>
            <a:pPr lvl="2"/>
            <a:r>
              <a:rPr lang="en-US" b="1" dirty="0" smtClean="0"/>
              <a:t>latest</a:t>
            </a:r>
            <a:r>
              <a:rPr lang="en-US" dirty="0" smtClean="0"/>
              <a:t> </a:t>
            </a:r>
          </a:p>
          <a:p>
            <a:pPr lvl="2"/>
            <a:r>
              <a:rPr lang="en-US" b="1" dirty="0" err="1" smtClean="0"/>
              <a:t>latestMajor</a:t>
            </a:r>
            <a:r>
              <a:rPr lang="en-US" dirty="0" smtClean="0"/>
              <a:t> or </a:t>
            </a:r>
            <a:r>
              <a:rPr lang="en-US" b="1" dirty="0" smtClean="0"/>
              <a:t>default</a:t>
            </a:r>
          </a:p>
          <a:p>
            <a:pPr lvl="2"/>
            <a:r>
              <a:rPr lang="ru-RU" dirty="0" smtClean="0"/>
              <a:t>конкретная версия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6528" y="5635033"/>
            <a:ext cx="9405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learn.microsoft.com/en-us/dotnet/csharp/language-reference/language-versioning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05143"/>
              </p:ext>
            </p:extLst>
          </p:nvPr>
        </p:nvGraphicFramePr>
        <p:xfrm>
          <a:off x="7432413" y="1690688"/>
          <a:ext cx="3921387" cy="3352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92655">
                  <a:extLst>
                    <a:ext uri="{9D8B030D-6E8A-4147-A177-3AD203B41FA5}">
                      <a16:colId xmlns:a16="http://schemas.microsoft.com/office/drawing/2014/main" val="3693694061"/>
                    </a:ext>
                  </a:extLst>
                </a:gridCol>
                <a:gridCol w="1728732">
                  <a:extLst>
                    <a:ext uri="{9D8B030D-6E8A-4147-A177-3AD203B41FA5}">
                      <a16:colId xmlns:a16="http://schemas.microsoft.com/office/drawing/2014/main" val="98646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Target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Default C#</a:t>
                      </a:r>
                      <a:r>
                        <a:rPr lang="en-US" sz="1400" baseline="0" dirty="0" smtClean="0">
                          <a:effectLst/>
                        </a:rPr>
                        <a:t> version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65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smtClean="0">
                          <a:effectLst/>
                        </a:rPr>
                        <a:t>NET 8.x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12.0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9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smtClean="0">
                          <a:effectLst/>
                        </a:rPr>
                        <a:t>NET 7.x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11.0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smtClean="0">
                          <a:effectLst/>
                        </a:rPr>
                        <a:t>NET 6.x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10.0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09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dirty="0" smtClean="0">
                          <a:effectLst/>
                        </a:rPr>
                        <a:t>NET 5.x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9.0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79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</a:t>
                      </a:r>
                      <a:r>
                        <a:rPr lang="en-US" sz="1400" dirty="0" smtClean="0">
                          <a:effectLst/>
                        </a:rPr>
                        <a:t>Core 3.x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8.0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3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</a:t>
                      </a:r>
                      <a:r>
                        <a:rPr lang="en-US" sz="1400" dirty="0" smtClean="0">
                          <a:effectLst/>
                        </a:rPr>
                        <a:t>Core 2.x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7.3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</a:t>
                      </a:r>
                      <a:r>
                        <a:rPr lang="en-US" sz="1400" dirty="0" smtClean="0">
                          <a:effectLst/>
                        </a:rPr>
                        <a:t>Standard </a:t>
                      </a:r>
                      <a:r>
                        <a:rPr lang="ru-RU" sz="1400" dirty="0" smtClean="0">
                          <a:effectLst/>
                        </a:rPr>
                        <a:t>2.1</a:t>
                      </a:r>
                      <a:endParaRPr lang="ru-RU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8.0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1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</a:t>
                      </a:r>
                      <a:r>
                        <a:rPr lang="en-US" sz="1400" dirty="0" smtClean="0">
                          <a:effectLst/>
                        </a:rPr>
                        <a:t>Standard </a:t>
                      </a:r>
                      <a:r>
                        <a:rPr lang="ru-RU" sz="1400" dirty="0" smtClean="0">
                          <a:effectLst/>
                        </a:rPr>
                        <a:t>2.0</a:t>
                      </a:r>
                      <a:endParaRPr lang="ru-RU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7.3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61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</a:t>
                      </a:r>
                      <a:r>
                        <a:rPr lang="en-US" sz="1400" dirty="0" smtClean="0">
                          <a:effectLst/>
                        </a:rPr>
                        <a:t>Standard 1.x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7.3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94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.NET </a:t>
                      </a:r>
                      <a:r>
                        <a:rPr lang="en-US" sz="1400" dirty="0" smtClean="0">
                          <a:effectLst/>
                        </a:rPr>
                        <a:t>Framework (All)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7.3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3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версиями </a:t>
            </a:r>
            <a:r>
              <a:rPr lang="en-US" dirty="0" smtClean="0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8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 на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3457" y="2048320"/>
            <a:ext cx="8229600" cy="38323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System;                  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Importing namespace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000" dirty="0" smtClean="0">
                <a:solidFill>
                  <a:srgbClr val="2B91AF"/>
                </a:solidFill>
                <a:latin typeface="Consolas"/>
              </a:rPr>
              <a:t>Test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                    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Class declaration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Main()   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Method declaration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x = 12 * 30;       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Statement 1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(x);  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Statement 2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    }                          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End of method</a:t>
            </a:r>
            <a:endParaRPr lang="en-GB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GB" sz="2000" dirty="0" smtClean="0">
                <a:solidFill>
                  <a:prstClr val="black"/>
                </a:solidFill>
                <a:latin typeface="Consolas"/>
              </a:rPr>
              <a:t>}                               </a:t>
            </a:r>
            <a:r>
              <a:rPr lang="en-GB" sz="2000" dirty="0" smtClean="0">
                <a:solidFill>
                  <a:srgbClr val="008000"/>
                </a:solidFill>
                <a:latin typeface="Consolas"/>
              </a:rPr>
              <a:t>// End of class</a:t>
            </a:r>
          </a:p>
          <a:p>
            <a:pPr marL="0" indent="0">
              <a:buFont typeface="Arial"/>
              <a:buNone/>
            </a:pPr>
            <a:endParaRPr lang="ru-RU" sz="2000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694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2883</Words>
  <Application>Microsoft Office PowerPoint</Application>
  <PresentationFormat>Широкоэкранный</PresentationFormat>
  <Paragraphs>669</Paragraphs>
  <Slides>54</Slides>
  <Notes>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Trebuchet MS</vt:lpstr>
      <vt:lpstr>Тема Office</vt:lpstr>
      <vt:lpstr>Основы C#</vt:lpstr>
      <vt:lpstr>Agenda</vt:lpstr>
      <vt:lpstr>Версии и совместимость</vt:lpstr>
      <vt:lpstr>Зависимости от runtime и standard library</vt:lpstr>
      <vt:lpstr>Управление версиями</vt:lpstr>
      <vt:lpstr>Управление версиями</vt:lpstr>
      <vt:lpstr>Управление версиями C#</vt:lpstr>
      <vt:lpstr>Синтаксис</vt:lpstr>
      <vt:lpstr>Первая программ на C#</vt:lpstr>
      <vt:lpstr>Упрощенный синтаксис</vt:lpstr>
      <vt:lpstr>Ключевые слова и идентификаторы</vt:lpstr>
      <vt:lpstr>Комментарии</vt:lpstr>
      <vt:lpstr>Документация из комментариев</vt:lpstr>
      <vt:lpstr>Типы в .Net/C#</vt:lpstr>
      <vt:lpstr>Типы в .Net/C#</vt:lpstr>
      <vt:lpstr>Классификация типов</vt:lpstr>
      <vt:lpstr>Значимые и ссылочные типы</vt:lpstr>
      <vt:lpstr>Значимые и ссылочные типы</vt:lpstr>
      <vt:lpstr>Встроенные типы</vt:lpstr>
      <vt:lpstr>Описание типов </vt:lpstr>
      <vt:lpstr>Пространства имен (namespaces)</vt:lpstr>
      <vt:lpstr>Директива using </vt:lpstr>
      <vt:lpstr>Алиасы типов и пространств имен</vt:lpstr>
      <vt:lpstr>Числовые типы</vt:lpstr>
      <vt:lpstr>Презентация PowerPoint</vt:lpstr>
      <vt:lpstr>Числовые литералы и суффиксы</vt:lpstr>
      <vt:lpstr>Преобразование числовых типов</vt:lpstr>
      <vt:lpstr>Операции</vt:lpstr>
      <vt:lpstr>Контроль переполнения</vt:lpstr>
      <vt:lpstr>Битовые операции</vt:lpstr>
      <vt:lpstr>Специальные значения для float и double</vt:lpstr>
      <vt:lpstr>Decimal</vt:lpstr>
      <vt:lpstr>Логический тип и операции</vt:lpstr>
      <vt:lpstr>Логический тип и операции</vt:lpstr>
      <vt:lpstr>Строки и символы</vt:lpstr>
      <vt:lpstr>Литералы и операции</vt:lpstr>
      <vt:lpstr>Escape-последовательности</vt:lpstr>
      <vt:lpstr>Переменные и константы</vt:lpstr>
      <vt:lpstr>Константы и переменные. Определение</vt:lpstr>
      <vt:lpstr>Область действия</vt:lpstr>
      <vt:lpstr>Значения по умолчанию</vt:lpstr>
      <vt:lpstr>Массивы</vt:lpstr>
      <vt:lpstr>Одномерные (single-dimensional) массивы</vt:lpstr>
      <vt:lpstr>Многомерные (multidimensional) массивы</vt:lpstr>
      <vt:lpstr>Рваные (jagged) массивы (массивы массивов)</vt:lpstr>
      <vt:lpstr>Контроль границ при обращении</vt:lpstr>
      <vt:lpstr>Операторы</vt:lpstr>
      <vt:lpstr>Типы операторов</vt:lpstr>
      <vt:lpstr>Выбора</vt:lpstr>
      <vt:lpstr>Условный</vt:lpstr>
      <vt:lpstr>Циклы</vt:lpstr>
      <vt:lpstr>Foreach – цикл по последовательности</vt:lpstr>
      <vt:lpstr>Безусловного перехода (jump)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C#</dc:title>
  <dc:creator>Михаил Романов</dc:creator>
  <cp:lastModifiedBy>Михаил Романов</cp:lastModifiedBy>
  <cp:revision>61</cp:revision>
  <dcterms:created xsi:type="dcterms:W3CDTF">2024-05-09T11:54:43Z</dcterms:created>
  <dcterms:modified xsi:type="dcterms:W3CDTF">2024-06-09T14:50:47Z</dcterms:modified>
</cp:coreProperties>
</file>