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77" r:id="rId8"/>
    <p:sldId id="264" r:id="rId9"/>
    <p:sldId id="283" r:id="rId10"/>
    <p:sldId id="280" r:id="rId11"/>
    <p:sldId id="278" r:id="rId12"/>
    <p:sldId id="265" r:id="rId13"/>
    <p:sldId id="279" r:id="rId14"/>
    <p:sldId id="266" r:id="rId15"/>
    <p:sldId id="281" r:id="rId16"/>
    <p:sldId id="282" r:id="rId17"/>
    <p:sldId id="270" r:id="rId18"/>
    <p:sldId id="271" r:id="rId19"/>
    <p:sldId id="272" r:id="rId20"/>
    <p:sldId id="284" r:id="rId21"/>
    <p:sldId id="273" r:id="rId22"/>
    <p:sldId id="274" r:id="rId23"/>
    <p:sldId id="275" r:id="rId24"/>
    <p:sldId id="276" r:id="rId25"/>
    <p:sldId id="261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Потоки" id="{4C62F6CD-700A-4F63-B54E-3F57103040C4}">
          <p14:sldIdLst>
            <p14:sldId id="259"/>
            <p14:sldId id="260"/>
            <p14:sldId id="262"/>
            <p14:sldId id="263"/>
            <p14:sldId id="277"/>
            <p14:sldId id="264"/>
            <p14:sldId id="283"/>
            <p14:sldId id="280"/>
          </p14:sldIdLst>
        </p14:section>
        <p14:section name="Readers и Writers" id="{AD2C2084-D0CF-478E-B413-A9CFEACF8895}">
          <p14:sldIdLst>
            <p14:sldId id="278"/>
            <p14:sldId id="265"/>
            <p14:sldId id="279"/>
            <p14:sldId id="266"/>
            <p14:sldId id="281"/>
            <p14:sldId id="282"/>
          </p14:sldIdLst>
        </p14:section>
        <p14:section name="Работа с файловой системой" id="{574C5431-B486-4234-BD08-02167F8769DF}">
          <p14:sldIdLst>
            <p14:sldId id="270"/>
            <p14:sldId id="271"/>
            <p14:sldId id="272"/>
            <p14:sldId id="284"/>
            <p14:sldId id="273"/>
            <p14:sldId id="274"/>
            <p14:sldId id="275"/>
            <p14:sldId id="276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731C0-9A8C-4B89-B64A-1B571FE1B8A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6821796-33B6-4296-8929-7A80519C418E}">
      <dgm:prSet phldrT="[Текст]"/>
      <dgm:spPr/>
      <dgm:t>
        <a:bodyPr/>
        <a:lstStyle/>
        <a:p>
          <a:r>
            <a:rPr lang="ru-RU" dirty="0" smtClean="0"/>
            <a:t>Входной файл</a:t>
          </a:r>
          <a:endParaRPr lang="ru-RU" dirty="0"/>
        </a:p>
      </dgm:t>
    </dgm:pt>
    <dgm:pt modelId="{8DE4AE4F-CFC4-45DF-A948-AD31A2A476EB}" type="parTrans" cxnId="{07D4E1AF-FCEF-441F-85AE-2607B66995BA}">
      <dgm:prSet/>
      <dgm:spPr/>
      <dgm:t>
        <a:bodyPr/>
        <a:lstStyle/>
        <a:p>
          <a:endParaRPr lang="ru-RU"/>
        </a:p>
      </dgm:t>
    </dgm:pt>
    <dgm:pt modelId="{2E4F8588-1BE3-4310-89CF-1CFF1C3F96BC}" type="sibTrans" cxnId="{07D4E1AF-FCEF-441F-85AE-2607B66995BA}">
      <dgm:prSet/>
      <dgm:spPr/>
      <dgm:t>
        <a:bodyPr/>
        <a:lstStyle/>
        <a:p>
          <a:endParaRPr lang="ru-RU"/>
        </a:p>
      </dgm:t>
    </dgm:pt>
    <dgm:pt modelId="{7AD76485-91FC-42EA-8635-780227DF087A}">
      <dgm:prSet phldrT="[Текст]"/>
      <dgm:spPr/>
      <dgm:t>
        <a:bodyPr/>
        <a:lstStyle/>
        <a:p>
          <a:r>
            <a:rPr lang="ru-RU" dirty="0" smtClean="0"/>
            <a:t>Шифрование</a:t>
          </a:r>
          <a:endParaRPr lang="ru-RU" dirty="0"/>
        </a:p>
      </dgm:t>
    </dgm:pt>
    <dgm:pt modelId="{E236BC1A-4719-4E66-927F-0218578155CE}" type="parTrans" cxnId="{6FF08E36-F442-4BAB-AC3B-84350381B426}">
      <dgm:prSet/>
      <dgm:spPr/>
      <dgm:t>
        <a:bodyPr/>
        <a:lstStyle/>
        <a:p>
          <a:endParaRPr lang="ru-RU"/>
        </a:p>
      </dgm:t>
    </dgm:pt>
    <dgm:pt modelId="{C2CD29B9-90D9-43A3-B35F-CBACB9134718}" type="sibTrans" cxnId="{6FF08E36-F442-4BAB-AC3B-84350381B426}">
      <dgm:prSet/>
      <dgm:spPr/>
      <dgm:t>
        <a:bodyPr/>
        <a:lstStyle/>
        <a:p>
          <a:endParaRPr lang="ru-RU"/>
        </a:p>
      </dgm:t>
    </dgm:pt>
    <dgm:pt modelId="{525D2A10-2180-416A-9178-B36C4F519633}">
      <dgm:prSet phldrT="[Текст]"/>
      <dgm:spPr/>
      <dgm:t>
        <a:bodyPr/>
        <a:lstStyle/>
        <a:p>
          <a:r>
            <a:rPr lang="ru-RU" dirty="0" smtClean="0"/>
            <a:t>Сжатие</a:t>
          </a:r>
          <a:endParaRPr lang="ru-RU" dirty="0"/>
        </a:p>
      </dgm:t>
    </dgm:pt>
    <dgm:pt modelId="{BB730250-6E5A-4971-8618-AC8BAD43E8A0}" type="parTrans" cxnId="{4C587BEC-CAC3-49CB-A1C5-57895EC280C8}">
      <dgm:prSet/>
      <dgm:spPr/>
      <dgm:t>
        <a:bodyPr/>
        <a:lstStyle/>
        <a:p>
          <a:endParaRPr lang="ru-RU"/>
        </a:p>
      </dgm:t>
    </dgm:pt>
    <dgm:pt modelId="{4EC70447-839E-4F0A-8B0B-4A74DE7CBDAA}" type="sibTrans" cxnId="{4C587BEC-CAC3-49CB-A1C5-57895EC280C8}">
      <dgm:prSet/>
      <dgm:spPr/>
      <dgm:t>
        <a:bodyPr/>
        <a:lstStyle/>
        <a:p>
          <a:endParaRPr lang="ru-RU"/>
        </a:p>
      </dgm:t>
    </dgm:pt>
    <dgm:pt modelId="{23AA053C-4F96-4991-B682-FE6FF9E70727}">
      <dgm:prSet phldrT="[Текст]"/>
      <dgm:spPr/>
      <dgm:t>
        <a:bodyPr/>
        <a:lstStyle/>
        <a:p>
          <a:r>
            <a:rPr lang="ru-RU" dirty="0" smtClean="0"/>
            <a:t>Выходной файл</a:t>
          </a:r>
          <a:endParaRPr lang="ru-RU" dirty="0"/>
        </a:p>
      </dgm:t>
    </dgm:pt>
    <dgm:pt modelId="{BF9A6844-1D99-441A-AF20-7FB5A78E3071}" type="parTrans" cxnId="{BAE4D590-BAC3-4ED8-B0A3-ECB30DFC5A68}">
      <dgm:prSet/>
      <dgm:spPr/>
      <dgm:t>
        <a:bodyPr/>
        <a:lstStyle/>
        <a:p>
          <a:endParaRPr lang="ru-RU"/>
        </a:p>
      </dgm:t>
    </dgm:pt>
    <dgm:pt modelId="{A606EBF7-6D3B-4939-80C4-ADDE3DC2F93C}" type="sibTrans" cxnId="{BAE4D590-BAC3-4ED8-B0A3-ECB30DFC5A68}">
      <dgm:prSet/>
      <dgm:spPr/>
      <dgm:t>
        <a:bodyPr/>
        <a:lstStyle/>
        <a:p>
          <a:endParaRPr lang="ru-RU"/>
        </a:p>
      </dgm:t>
    </dgm:pt>
    <dgm:pt modelId="{C01C4DD5-0F57-42CC-A6E2-5D9E3DCC82F3}" type="pres">
      <dgm:prSet presAssocID="{3BE731C0-9A8C-4B89-B64A-1B571FE1B8AF}" presName="linearFlow" presStyleCnt="0">
        <dgm:presLayoutVars>
          <dgm:resizeHandles val="exact"/>
        </dgm:presLayoutVars>
      </dgm:prSet>
      <dgm:spPr/>
    </dgm:pt>
    <dgm:pt modelId="{57772BEB-5A6E-46FE-8778-9A59D5FD16BC}" type="pres">
      <dgm:prSet presAssocID="{B6821796-33B6-4296-8929-7A80519C41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0F0550F-118D-43EE-86CE-5010B8D701E7}" type="pres">
      <dgm:prSet presAssocID="{2E4F8588-1BE3-4310-89CF-1CFF1C3F96BC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CD8CFC0-2AAE-47F2-8201-D1B9D7576BE3}" type="pres">
      <dgm:prSet presAssocID="{2E4F8588-1BE3-4310-89CF-1CFF1C3F96BC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E87D0310-3871-434F-813D-F9702A80EA17}" type="pres">
      <dgm:prSet presAssocID="{7AD76485-91FC-42EA-8635-780227DF08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0425E5-2974-4601-9C25-EFEE2D264CAC}" type="pres">
      <dgm:prSet presAssocID="{C2CD29B9-90D9-43A3-B35F-CBACB9134718}" presName="sibTrans" presStyleLbl="sibTrans2D1" presStyleIdx="1" presStyleCnt="3"/>
      <dgm:spPr/>
      <dgm:t>
        <a:bodyPr/>
        <a:lstStyle/>
        <a:p>
          <a:endParaRPr lang="ru-RU"/>
        </a:p>
      </dgm:t>
    </dgm:pt>
    <dgm:pt modelId="{3BFC835F-4047-405A-945A-0CD8E29D1B8B}" type="pres">
      <dgm:prSet presAssocID="{C2CD29B9-90D9-43A3-B35F-CBACB9134718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9C0CE8C6-F954-4C7A-BC59-F01A28BA9CD9}" type="pres">
      <dgm:prSet presAssocID="{525D2A10-2180-416A-9178-B36C4F51963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E2CA13-85D4-4443-9C9E-2124DF879E27}" type="pres">
      <dgm:prSet presAssocID="{4EC70447-839E-4F0A-8B0B-4A74DE7CBDAA}" presName="sibTrans" presStyleLbl="sibTrans2D1" presStyleIdx="2" presStyleCnt="3"/>
      <dgm:spPr/>
      <dgm:t>
        <a:bodyPr/>
        <a:lstStyle/>
        <a:p>
          <a:endParaRPr lang="ru-RU"/>
        </a:p>
      </dgm:t>
    </dgm:pt>
    <dgm:pt modelId="{070C0A21-C3BF-4CF5-B28B-9D27D3119BDC}" type="pres">
      <dgm:prSet presAssocID="{4EC70447-839E-4F0A-8B0B-4A74DE7CBDAA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E199A49-CA6B-4315-8B79-9BF04B28523F}" type="pres">
      <dgm:prSet presAssocID="{23AA053C-4F96-4991-B682-FE6FF9E7072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9009D70-7F84-454E-A76A-2CBA67B07EA0}" type="presOf" srcId="{4EC70447-839E-4F0A-8B0B-4A74DE7CBDAA}" destId="{0FE2CA13-85D4-4443-9C9E-2124DF879E27}" srcOrd="0" destOrd="0" presId="urn:microsoft.com/office/officeart/2005/8/layout/process2"/>
    <dgm:cxn modelId="{38DB5EFE-FE78-4D02-A9AC-3D84A4097435}" type="presOf" srcId="{B6821796-33B6-4296-8929-7A80519C418E}" destId="{57772BEB-5A6E-46FE-8778-9A59D5FD16BC}" srcOrd="0" destOrd="0" presId="urn:microsoft.com/office/officeart/2005/8/layout/process2"/>
    <dgm:cxn modelId="{19BBD33F-1146-4025-AA82-769E556DB398}" type="presOf" srcId="{2E4F8588-1BE3-4310-89CF-1CFF1C3F96BC}" destId="{00F0550F-118D-43EE-86CE-5010B8D701E7}" srcOrd="0" destOrd="0" presId="urn:microsoft.com/office/officeart/2005/8/layout/process2"/>
    <dgm:cxn modelId="{6820E1E5-C7A1-4601-972E-3E0AB199C474}" type="presOf" srcId="{7AD76485-91FC-42EA-8635-780227DF087A}" destId="{E87D0310-3871-434F-813D-F9702A80EA17}" srcOrd="0" destOrd="0" presId="urn:microsoft.com/office/officeart/2005/8/layout/process2"/>
    <dgm:cxn modelId="{05D1A530-0DB3-4AD3-86CE-495C241AD434}" type="presOf" srcId="{3BE731C0-9A8C-4B89-B64A-1B571FE1B8AF}" destId="{C01C4DD5-0F57-42CC-A6E2-5D9E3DCC82F3}" srcOrd="0" destOrd="0" presId="urn:microsoft.com/office/officeart/2005/8/layout/process2"/>
    <dgm:cxn modelId="{BAE4D590-BAC3-4ED8-B0A3-ECB30DFC5A68}" srcId="{3BE731C0-9A8C-4B89-B64A-1B571FE1B8AF}" destId="{23AA053C-4F96-4991-B682-FE6FF9E70727}" srcOrd="3" destOrd="0" parTransId="{BF9A6844-1D99-441A-AF20-7FB5A78E3071}" sibTransId="{A606EBF7-6D3B-4939-80C4-ADDE3DC2F93C}"/>
    <dgm:cxn modelId="{FB2DF8B6-4D79-472B-A1A4-A19491B634F1}" type="presOf" srcId="{C2CD29B9-90D9-43A3-B35F-CBACB9134718}" destId="{ED0425E5-2974-4601-9C25-EFEE2D264CAC}" srcOrd="0" destOrd="0" presId="urn:microsoft.com/office/officeart/2005/8/layout/process2"/>
    <dgm:cxn modelId="{BD4E4A24-4535-4FC5-8CEB-4C5D1C88C8FA}" type="presOf" srcId="{525D2A10-2180-416A-9178-B36C4F519633}" destId="{9C0CE8C6-F954-4C7A-BC59-F01A28BA9CD9}" srcOrd="0" destOrd="0" presId="urn:microsoft.com/office/officeart/2005/8/layout/process2"/>
    <dgm:cxn modelId="{4C587BEC-CAC3-49CB-A1C5-57895EC280C8}" srcId="{3BE731C0-9A8C-4B89-B64A-1B571FE1B8AF}" destId="{525D2A10-2180-416A-9178-B36C4F519633}" srcOrd="2" destOrd="0" parTransId="{BB730250-6E5A-4971-8618-AC8BAD43E8A0}" sibTransId="{4EC70447-839E-4F0A-8B0B-4A74DE7CBDAA}"/>
    <dgm:cxn modelId="{9F1CEDAB-6FE3-498C-903F-1226356F9555}" type="presOf" srcId="{C2CD29B9-90D9-43A3-B35F-CBACB9134718}" destId="{3BFC835F-4047-405A-945A-0CD8E29D1B8B}" srcOrd="1" destOrd="0" presId="urn:microsoft.com/office/officeart/2005/8/layout/process2"/>
    <dgm:cxn modelId="{B0A69966-2E67-46CD-8BAB-72A3EF9297A5}" type="presOf" srcId="{2E4F8588-1BE3-4310-89CF-1CFF1C3F96BC}" destId="{8CD8CFC0-2AAE-47F2-8201-D1B9D7576BE3}" srcOrd="1" destOrd="0" presId="urn:microsoft.com/office/officeart/2005/8/layout/process2"/>
    <dgm:cxn modelId="{07D4E1AF-FCEF-441F-85AE-2607B66995BA}" srcId="{3BE731C0-9A8C-4B89-B64A-1B571FE1B8AF}" destId="{B6821796-33B6-4296-8929-7A80519C418E}" srcOrd="0" destOrd="0" parTransId="{8DE4AE4F-CFC4-45DF-A948-AD31A2A476EB}" sibTransId="{2E4F8588-1BE3-4310-89CF-1CFF1C3F96BC}"/>
    <dgm:cxn modelId="{F830B476-8DED-4151-86B4-2B909EB8584C}" type="presOf" srcId="{4EC70447-839E-4F0A-8B0B-4A74DE7CBDAA}" destId="{070C0A21-C3BF-4CF5-B28B-9D27D3119BDC}" srcOrd="1" destOrd="0" presId="urn:microsoft.com/office/officeart/2005/8/layout/process2"/>
    <dgm:cxn modelId="{6FF08E36-F442-4BAB-AC3B-84350381B426}" srcId="{3BE731C0-9A8C-4B89-B64A-1B571FE1B8AF}" destId="{7AD76485-91FC-42EA-8635-780227DF087A}" srcOrd="1" destOrd="0" parTransId="{E236BC1A-4719-4E66-927F-0218578155CE}" sibTransId="{C2CD29B9-90D9-43A3-B35F-CBACB9134718}"/>
    <dgm:cxn modelId="{82DC6607-0C06-4893-9DAB-B3F2264C6517}" type="presOf" srcId="{23AA053C-4F96-4991-B682-FE6FF9E70727}" destId="{2E199A49-CA6B-4315-8B79-9BF04B28523F}" srcOrd="0" destOrd="0" presId="urn:microsoft.com/office/officeart/2005/8/layout/process2"/>
    <dgm:cxn modelId="{47F99E7D-5208-462A-98E0-9ADAF66EFB7E}" type="presParOf" srcId="{C01C4DD5-0F57-42CC-A6E2-5D9E3DCC82F3}" destId="{57772BEB-5A6E-46FE-8778-9A59D5FD16BC}" srcOrd="0" destOrd="0" presId="urn:microsoft.com/office/officeart/2005/8/layout/process2"/>
    <dgm:cxn modelId="{E2ECFE5A-B92B-4820-94F7-6F1B75954904}" type="presParOf" srcId="{C01C4DD5-0F57-42CC-A6E2-5D9E3DCC82F3}" destId="{00F0550F-118D-43EE-86CE-5010B8D701E7}" srcOrd="1" destOrd="0" presId="urn:microsoft.com/office/officeart/2005/8/layout/process2"/>
    <dgm:cxn modelId="{2B4C0818-E600-4CC2-9FBE-65C5D04F0E70}" type="presParOf" srcId="{00F0550F-118D-43EE-86CE-5010B8D701E7}" destId="{8CD8CFC0-2AAE-47F2-8201-D1B9D7576BE3}" srcOrd="0" destOrd="0" presId="urn:microsoft.com/office/officeart/2005/8/layout/process2"/>
    <dgm:cxn modelId="{33789863-E927-4583-85C9-2338D04FD2C2}" type="presParOf" srcId="{C01C4DD5-0F57-42CC-A6E2-5D9E3DCC82F3}" destId="{E87D0310-3871-434F-813D-F9702A80EA17}" srcOrd="2" destOrd="0" presId="urn:microsoft.com/office/officeart/2005/8/layout/process2"/>
    <dgm:cxn modelId="{CD73587B-C5B4-41DE-BF06-659C67F7B339}" type="presParOf" srcId="{C01C4DD5-0F57-42CC-A6E2-5D9E3DCC82F3}" destId="{ED0425E5-2974-4601-9C25-EFEE2D264CAC}" srcOrd="3" destOrd="0" presId="urn:microsoft.com/office/officeart/2005/8/layout/process2"/>
    <dgm:cxn modelId="{6C6EF0DB-8A5A-4ACA-9E8F-50D50EB32806}" type="presParOf" srcId="{ED0425E5-2974-4601-9C25-EFEE2D264CAC}" destId="{3BFC835F-4047-405A-945A-0CD8E29D1B8B}" srcOrd="0" destOrd="0" presId="urn:microsoft.com/office/officeart/2005/8/layout/process2"/>
    <dgm:cxn modelId="{ECD454C0-7047-45BF-BAAA-CF23A3F55A33}" type="presParOf" srcId="{C01C4DD5-0F57-42CC-A6E2-5D9E3DCC82F3}" destId="{9C0CE8C6-F954-4C7A-BC59-F01A28BA9CD9}" srcOrd="4" destOrd="0" presId="urn:microsoft.com/office/officeart/2005/8/layout/process2"/>
    <dgm:cxn modelId="{B00B98F8-5837-4180-BCC0-88B4B3E32E0F}" type="presParOf" srcId="{C01C4DD5-0F57-42CC-A6E2-5D9E3DCC82F3}" destId="{0FE2CA13-85D4-4443-9C9E-2124DF879E27}" srcOrd="5" destOrd="0" presId="urn:microsoft.com/office/officeart/2005/8/layout/process2"/>
    <dgm:cxn modelId="{E811F5BE-D582-456F-97E1-39589631A627}" type="presParOf" srcId="{0FE2CA13-85D4-4443-9C9E-2124DF879E27}" destId="{070C0A21-C3BF-4CF5-B28B-9D27D3119BDC}" srcOrd="0" destOrd="0" presId="urn:microsoft.com/office/officeart/2005/8/layout/process2"/>
    <dgm:cxn modelId="{61C75C6B-EFA0-4548-B378-DA0DFA9443CE}" type="presParOf" srcId="{C01C4DD5-0F57-42CC-A6E2-5D9E3DCC82F3}" destId="{2E199A49-CA6B-4315-8B79-9BF04B28523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380334-D87B-4090-8151-A43DA7356D8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78A9F627-907F-4E9E-87BB-281DDAC8ABAE}">
      <dgm:prSet/>
      <dgm:spPr>
        <a:xfrm>
          <a:off x="3409" y="506"/>
          <a:ext cx="11112284" cy="1376660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System.IO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33F652C5-2CC2-4047-8A8A-BAC76D343FC5}" type="parTrans" cxnId="{8EAA06F1-9492-4D3A-B12F-FD760A1F0511}">
      <dgm:prSet/>
      <dgm:spPr/>
      <dgm:t>
        <a:bodyPr/>
        <a:lstStyle/>
        <a:p>
          <a:endParaRPr lang="en-US"/>
        </a:p>
      </dgm:t>
    </dgm:pt>
    <dgm:pt modelId="{E21A12F2-7109-4E8D-9A22-6F5BD40CADEC}" type="sibTrans" cxnId="{8EAA06F1-9492-4D3A-B12F-FD760A1F0511}">
      <dgm:prSet/>
      <dgm:spPr/>
      <dgm:t>
        <a:bodyPr/>
        <a:lstStyle/>
        <a:p>
          <a:endParaRPr lang="en-US"/>
        </a:p>
      </dgm:t>
    </dgm:pt>
    <dgm:pt modelId="{59163BDB-81ED-4246-AD78-21A2B9055C23}">
      <dgm:prSet/>
      <dgm:spPr>
        <a:xfrm>
          <a:off x="3409" y="1567189"/>
          <a:ext cx="4671522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FS Info classes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AE43D92-224E-40C0-B482-D7E71D3CBD21}" type="parTrans" cxnId="{B7AAF74D-4048-4C16-8E39-F7156352FE8E}">
      <dgm:prSet/>
      <dgm:spPr/>
      <dgm:t>
        <a:bodyPr/>
        <a:lstStyle/>
        <a:p>
          <a:endParaRPr lang="en-US"/>
        </a:p>
      </dgm:t>
    </dgm:pt>
    <dgm:pt modelId="{7F28C68D-CC63-45EB-9EF6-D190E57674BB}" type="sibTrans" cxnId="{B7AAF74D-4048-4C16-8E39-F7156352FE8E}">
      <dgm:prSet/>
      <dgm:spPr/>
      <dgm:t>
        <a:bodyPr/>
        <a:lstStyle/>
        <a:p>
          <a:endParaRPr lang="en-US"/>
        </a:p>
      </dgm:t>
    </dgm:pt>
    <dgm:pt modelId="{71CEDE4E-6B4F-444D-89C8-07C95EC65450}">
      <dgm:prSet/>
      <dgm:spPr>
        <a:xfrm>
          <a:off x="3409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DriveInfo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60BDFB7A-CD32-4137-945B-8D63271D23D8}" type="parTrans" cxnId="{4619073D-672A-41FC-8FE9-4551E44F4AA5}">
      <dgm:prSet/>
      <dgm:spPr/>
      <dgm:t>
        <a:bodyPr/>
        <a:lstStyle/>
        <a:p>
          <a:endParaRPr lang="en-US"/>
        </a:p>
      </dgm:t>
    </dgm:pt>
    <dgm:pt modelId="{396ECFC7-4C82-43EE-B60C-A0374E279F29}" type="sibTrans" cxnId="{4619073D-672A-41FC-8FE9-4551E44F4AA5}">
      <dgm:prSet/>
      <dgm:spPr/>
      <dgm:t>
        <a:bodyPr/>
        <a:lstStyle/>
        <a:p>
          <a:endParaRPr lang="en-US"/>
        </a:p>
      </dgm:t>
    </dgm:pt>
    <dgm:pt modelId="{2B8B1702-8F4C-48DA-B511-22FCFFACE716}">
      <dgm:prSet/>
      <dgm:spPr>
        <a:xfrm>
          <a:off x="1581790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FileInfo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630DF592-5057-4694-B68A-6EA2CBBEAFC5}" type="parTrans" cxnId="{52F3DC28-9E1E-45C6-B431-82B68132AAA6}">
      <dgm:prSet/>
      <dgm:spPr/>
      <dgm:t>
        <a:bodyPr/>
        <a:lstStyle/>
        <a:p>
          <a:endParaRPr lang="en-US"/>
        </a:p>
      </dgm:t>
    </dgm:pt>
    <dgm:pt modelId="{03111651-3416-4D52-AFE2-618C899CE4C5}" type="sibTrans" cxnId="{52F3DC28-9E1E-45C6-B431-82B68132AAA6}">
      <dgm:prSet/>
      <dgm:spPr/>
      <dgm:t>
        <a:bodyPr/>
        <a:lstStyle/>
        <a:p>
          <a:endParaRPr lang="en-US"/>
        </a:p>
      </dgm:t>
    </dgm:pt>
    <dgm:pt modelId="{240155DF-B6DF-41E0-A89A-D9A3D73B9F30}">
      <dgm:prSet/>
      <dgm:spPr>
        <a:xfrm>
          <a:off x="3160170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DirectoryInfo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C56536B-A03B-48B9-83A6-B2392690B452}" type="parTrans" cxnId="{E9668DA6-0481-4D62-8C6C-699044C2C5C8}">
      <dgm:prSet/>
      <dgm:spPr/>
      <dgm:t>
        <a:bodyPr/>
        <a:lstStyle/>
        <a:p>
          <a:endParaRPr lang="en-US"/>
        </a:p>
      </dgm:t>
    </dgm:pt>
    <dgm:pt modelId="{FF2D0425-9270-4F52-9CC0-850D75244659}" type="sibTrans" cxnId="{E9668DA6-0481-4D62-8C6C-699044C2C5C8}">
      <dgm:prSet/>
      <dgm:spPr/>
      <dgm:t>
        <a:bodyPr/>
        <a:lstStyle/>
        <a:p>
          <a:endParaRPr lang="en-US"/>
        </a:p>
      </dgm:t>
    </dgm:pt>
    <dgm:pt modelId="{9C242D74-AE4A-46F7-A77C-931FAC0082FF}">
      <dgm:prSet/>
      <dgm:spPr>
        <a:xfrm>
          <a:off x="4802171" y="1567189"/>
          <a:ext cx="4671522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Utility classes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60482C63-F428-4AF8-94B4-7541B6652166}" type="parTrans" cxnId="{1F47DDF6-1C10-40DF-B2DF-F9F36B1567A7}">
      <dgm:prSet/>
      <dgm:spPr/>
      <dgm:t>
        <a:bodyPr/>
        <a:lstStyle/>
        <a:p>
          <a:endParaRPr lang="en-US"/>
        </a:p>
      </dgm:t>
    </dgm:pt>
    <dgm:pt modelId="{271C2901-BA2F-4008-864D-6EFAB8614ED8}" type="sibTrans" cxnId="{1F47DDF6-1C10-40DF-B2DF-F9F36B1567A7}">
      <dgm:prSet/>
      <dgm:spPr/>
      <dgm:t>
        <a:bodyPr/>
        <a:lstStyle/>
        <a:p>
          <a:endParaRPr lang="en-US"/>
        </a:p>
      </dgm:t>
    </dgm:pt>
    <dgm:pt modelId="{8936B4C4-B577-447C-B9C3-F9285FCA33C5}">
      <dgm:prSet/>
      <dgm:spPr>
        <a:xfrm>
          <a:off x="4802171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Directory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4BF3B50-A05F-4156-BAAE-CC32841FED49}" type="parTrans" cxnId="{F68EDB09-5FF2-4B98-9D5A-327DCEB10ACE}">
      <dgm:prSet/>
      <dgm:spPr/>
      <dgm:t>
        <a:bodyPr/>
        <a:lstStyle/>
        <a:p>
          <a:endParaRPr lang="en-US"/>
        </a:p>
      </dgm:t>
    </dgm:pt>
    <dgm:pt modelId="{75D4DC2B-C506-4A3D-9D29-8139F21EDD3D}" type="sibTrans" cxnId="{F68EDB09-5FF2-4B98-9D5A-327DCEB10ACE}">
      <dgm:prSet/>
      <dgm:spPr/>
      <dgm:t>
        <a:bodyPr/>
        <a:lstStyle/>
        <a:p>
          <a:endParaRPr lang="en-US"/>
        </a:p>
      </dgm:t>
    </dgm:pt>
    <dgm:pt modelId="{F3B658D7-3BD7-49D0-AB4C-D559B811DEFE}">
      <dgm:prSet/>
      <dgm:spPr>
        <a:xfrm>
          <a:off x="6380552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CD1C263-CD3D-4C2B-8FAC-C7E71567C4D0}" type="parTrans" cxnId="{9DF4B251-FAC2-48BE-AE31-819DF2081431}">
      <dgm:prSet/>
      <dgm:spPr/>
      <dgm:t>
        <a:bodyPr/>
        <a:lstStyle/>
        <a:p>
          <a:endParaRPr lang="en-US"/>
        </a:p>
      </dgm:t>
    </dgm:pt>
    <dgm:pt modelId="{7E12C6FA-A517-4E42-998B-B75D535A9D09}" type="sibTrans" cxnId="{9DF4B251-FAC2-48BE-AE31-819DF2081431}">
      <dgm:prSet/>
      <dgm:spPr/>
      <dgm:t>
        <a:bodyPr/>
        <a:lstStyle/>
        <a:p>
          <a:endParaRPr lang="en-US"/>
        </a:p>
      </dgm:t>
    </dgm:pt>
    <dgm:pt modelId="{F290ED6F-1CDE-4558-B682-227CE33B2384}">
      <dgm:prSet/>
      <dgm:spPr>
        <a:xfrm>
          <a:off x="7958933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Path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32D07CE7-F297-4327-B3AC-9A03EC2D2D34}" type="parTrans" cxnId="{C9B30B45-7D3F-4CEB-9FE7-367DCCDEB86B}">
      <dgm:prSet/>
      <dgm:spPr/>
      <dgm:t>
        <a:bodyPr/>
        <a:lstStyle/>
        <a:p>
          <a:endParaRPr lang="en-US"/>
        </a:p>
      </dgm:t>
    </dgm:pt>
    <dgm:pt modelId="{588B195B-AA97-4E95-970A-8E167880691D}" type="sibTrans" cxnId="{C9B30B45-7D3F-4CEB-9FE7-367DCCDEB86B}">
      <dgm:prSet/>
      <dgm:spPr/>
      <dgm:t>
        <a:bodyPr/>
        <a:lstStyle/>
        <a:p>
          <a:endParaRPr lang="en-US"/>
        </a:p>
      </dgm:t>
    </dgm:pt>
    <dgm:pt modelId="{F39F56FE-0C00-449D-8153-D1B447B6F096}">
      <dgm:prSet/>
      <dgm:spPr>
        <a:xfrm>
          <a:off x="9600933" y="1567189"/>
          <a:ext cx="1514760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Change FS monitoring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9913D12-E712-4851-9D57-FEB304877231}" type="parTrans" cxnId="{9061D9C8-35FC-4FE7-A8CA-797C1957514B}">
      <dgm:prSet/>
      <dgm:spPr/>
      <dgm:t>
        <a:bodyPr/>
        <a:lstStyle/>
        <a:p>
          <a:endParaRPr lang="en-US"/>
        </a:p>
      </dgm:t>
    </dgm:pt>
    <dgm:pt modelId="{6FC03A21-654D-4283-BA29-D769E201BB73}" type="sibTrans" cxnId="{9061D9C8-35FC-4FE7-A8CA-797C1957514B}">
      <dgm:prSet/>
      <dgm:spPr/>
      <dgm:t>
        <a:bodyPr/>
        <a:lstStyle/>
        <a:p>
          <a:endParaRPr lang="en-US"/>
        </a:p>
      </dgm:t>
    </dgm:pt>
    <dgm:pt modelId="{E131E9D9-F047-47C8-8A4C-20DD58220606}">
      <dgm:prSet/>
      <dgm:spPr>
        <a:xfrm>
          <a:off x="9600933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FileSystemWatcher 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1256F5FA-A6FB-47D8-B7E3-DDFA1ED6FF2C}" type="parTrans" cxnId="{50681082-0904-4512-A830-42DD8CE7F802}">
      <dgm:prSet/>
      <dgm:spPr/>
      <dgm:t>
        <a:bodyPr/>
        <a:lstStyle/>
        <a:p>
          <a:endParaRPr lang="en-US"/>
        </a:p>
      </dgm:t>
    </dgm:pt>
    <dgm:pt modelId="{9501AD94-33BE-4662-BDAD-83FAB98247A6}" type="sibTrans" cxnId="{50681082-0904-4512-A830-42DD8CE7F802}">
      <dgm:prSet/>
      <dgm:spPr/>
      <dgm:t>
        <a:bodyPr/>
        <a:lstStyle/>
        <a:p>
          <a:endParaRPr lang="en-US"/>
        </a:p>
      </dgm:t>
    </dgm:pt>
    <dgm:pt modelId="{4E016842-FA47-4A56-A10D-417B3F082657}" type="pres">
      <dgm:prSet presAssocID="{B9380334-D87B-4090-8151-A43DA7356D8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2BCFFB-7EDB-4090-85EC-9436653ACD5B}" type="pres">
      <dgm:prSet presAssocID="{78A9F627-907F-4E9E-87BB-281DDAC8ABAE}" presName="vertOne" presStyleCnt="0"/>
      <dgm:spPr/>
    </dgm:pt>
    <dgm:pt modelId="{DE7AFEF3-BB58-4EFC-86F0-361088DF17A6}" type="pres">
      <dgm:prSet presAssocID="{78A9F627-907F-4E9E-87BB-281DDAC8ABAE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157A6F-7315-498D-A0FD-C857B7616A92}" type="pres">
      <dgm:prSet presAssocID="{78A9F627-907F-4E9E-87BB-281DDAC8ABAE}" presName="parTransOne" presStyleCnt="0"/>
      <dgm:spPr/>
    </dgm:pt>
    <dgm:pt modelId="{C51A18C5-4D57-45E1-9297-61DD2C5FE4C8}" type="pres">
      <dgm:prSet presAssocID="{78A9F627-907F-4E9E-87BB-281DDAC8ABAE}" presName="horzOne" presStyleCnt="0"/>
      <dgm:spPr/>
    </dgm:pt>
    <dgm:pt modelId="{4D346736-B2D0-4076-BC84-2D0E7EB93EB5}" type="pres">
      <dgm:prSet presAssocID="{59163BDB-81ED-4246-AD78-21A2B9055C23}" presName="vertTwo" presStyleCnt="0"/>
      <dgm:spPr/>
    </dgm:pt>
    <dgm:pt modelId="{9F45EBA2-86CB-4828-9A7B-CFF8E8821902}" type="pres">
      <dgm:prSet presAssocID="{59163BDB-81ED-4246-AD78-21A2B9055C2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737E16-C012-4F5B-86F6-719F76CA04BF}" type="pres">
      <dgm:prSet presAssocID="{59163BDB-81ED-4246-AD78-21A2B9055C23}" presName="parTransTwo" presStyleCnt="0"/>
      <dgm:spPr/>
    </dgm:pt>
    <dgm:pt modelId="{450897AB-B798-4B65-9EF4-65956ABE7203}" type="pres">
      <dgm:prSet presAssocID="{59163BDB-81ED-4246-AD78-21A2B9055C23}" presName="horzTwo" presStyleCnt="0"/>
      <dgm:spPr/>
    </dgm:pt>
    <dgm:pt modelId="{D6111282-BD4F-472B-B4E1-906E599C36ED}" type="pres">
      <dgm:prSet presAssocID="{71CEDE4E-6B4F-444D-89C8-07C95EC65450}" presName="vertThree" presStyleCnt="0"/>
      <dgm:spPr/>
    </dgm:pt>
    <dgm:pt modelId="{609CC4AF-1EDD-499F-903F-25505AF1BFA0}" type="pres">
      <dgm:prSet presAssocID="{71CEDE4E-6B4F-444D-89C8-07C95EC65450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4A6BA-13DD-4DD7-941B-4308529FA2B1}" type="pres">
      <dgm:prSet presAssocID="{71CEDE4E-6B4F-444D-89C8-07C95EC65450}" presName="horzThree" presStyleCnt="0"/>
      <dgm:spPr/>
    </dgm:pt>
    <dgm:pt modelId="{B2B356AA-042D-4E87-B994-FFB88D175A35}" type="pres">
      <dgm:prSet presAssocID="{396ECFC7-4C82-43EE-B60C-A0374E279F29}" presName="sibSpaceThree" presStyleCnt="0"/>
      <dgm:spPr/>
    </dgm:pt>
    <dgm:pt modelId="{53CA4819-5282-449A-9350-7925AC5A0F2C}" type="pres">
      <dgm:prSet presAssocID="{2B8B1702-8F4C-48DA-B511-22FCFFACE716}" presName="vertThree" presStyleCnt="0"/>
      <dgm:spPr/>
    </dgm:pt>
    <dgm:pt modelId="{DB57650F-53B4-4496-B9FB-DE337A85E672}" type="pres">
      <dgm:prSet presAssocID="{2B8B1702-8F4C-48DA-B511-22FCFFACE716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BA1FEB-7E59-42CE-8CBB-68894CFE64D0}" type="pres">
      <dgm:prSet presAssocID="{2B8B1702-8F4C-48DA-B511-22FCFFACE716}" presName="horzThree" presStyleCnt="0"/>
      <dgm:spPr/>
    </dgm:pt>
    <dgm:pt modelId="{5B7B1E96-E8E6-48F7-9B1A-26A725119700}" type="pres">
      <dgm:prSet presAssocID="{03111651-3416-4D52-AFE2-618C899CE4C5}" presName="sibSpaceThree" presStyleCnt="0"/>
      <dgm:spPr/>
    </dgm:pt>
    <dgm:pt modelId="{6645E181-0AF0-43BE-A18C-08865D334071}" type="pres">
      <dgm:prSet presAssocID="{240155DF-B6DF-41E0-A89A-D9A3D73B9F30}" presName="vertThree" presStyleCnt="0"/>
      <dgm:spPr/>
    </dgm:pt>
    <dgm:pt modelId="{D4205BF0-FE5B-4DAA-83AB-EACAC359F5E8}" type="pres">
      <dgm:prSet presAssocID="{240155DF-B6DF-41E0-A89A-D9A3D73B9F30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B24F0A-73A2-4159-B158-90F6B8530756}" type="pres">
      <dgm:prSet presAssocID="{240155DF-B6DF-41E0-A89A-D9A3D73B9F30}" presName="horzThree" presStyleCnt="0"/>
      <dgm:spPr/>
    </dgm:pt>
    <dgm:pt modelId="{A162707E-2BFE-4482-9478-FFEDD7F55F65}" type="pres">
      <dgm:prSet presAssocID="{7F28C68D-CC63-45EB-9EF6-D190E57674BB}" presName="sibSpaceTwo" presStyleCnt="0"/>
      <dgm:spPr/>
    </dgm:pt>
    <dgm:pt modelId="{4FFC034F-AF75-47CF-843F-C70CA5E8AE16}" type="pres">
      <dgm:prSet presAssocID="{9C242D74-AE4A-46F7-A77C-931FAC0082FF}" presName="vertTwo" presStyleCnt="0"/>
      <dgm:spPr/>
    </dgm:pt>
    <dgm:pt modelId="{E538478A-BC3C-47F1-BB8D-85D588600123}" type="pres">
      <dgm:prSet presAssocID="{9C242D74-AE4A-46F7-A77C-931FAC0082FF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43286F-FA05-40AC-8EF1-22397023D920}" type="pres">
      <dgm:prSet presAssocID="{9C242D74-AE4A-46F7-A77C-931FAC0082FF}" presName="parTransTwo" presStyleCnt="0"/>
      <dgm:spPr/>
    </dgm:pt>
    <dgm:pt modelId="{524239BE-CD0E-4D78-AD3F-D8F6E2CDB0A3}" type="pres">
      <dgm:prSet presAssocID="{9C242D74-AE4A-46F7-A77C-931FAC0082FF}" presName="horzTwo" presStyleCnt="0"/>
      <dgm:spPr/>
    </dgm:pt>
    <dgm:pt modelId="{12AD4E90-6978-4E3A-A428-8B78601C7E32}" type="pres">
      <dgm:prSet presAssocID="{8936B4C4-B577-447C-B9C3-F9285FCA33C5}" presName="vertThree" presStyleCnt="0"/>
      <dgm:spPr/>
    </dgm:pt>
    <dgm:pt modelId="{CFE98F5A-B616-4D47-A8FD-D926169A6D9D}" type="pres">
      <dgm:prSet presAssocID="{8936B4C4-B577-447C-B9C3-F9285FCA33C5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062EE-3803-4B11-9558-9E4464B62774}" type="pres">
      <dgm:prSet presAssocID="{8936B4C4-B577-447C-B9C3-F9285FCA33C5}" presName="horzThree" presStyleCnt="0"/>
      <dgm:spPr/>
    </dgm:pt>
    <dgm:pt modelId="{0A8FBD5E-9D86-41CE-9B91-DEEBA4891225}" type="pres">
      <dgm:prSet presAssocID="{75D4DC2B-C506-4A3D-9D29-8139F21EDD3D}" presName="sibSpaceThree" presStyleCnt="0"/>
      <dgm:spPr/>
    </dgm:pt>
    <dgm:pt modelId="{CAAD7FB3-8D09-4F46-B717-92F4B826C5D3}" type="pres">
      <dgm:prSet presAssocID="{F3B658D7-3BD7-49D0-AB4C-D559B811DEFE}" presName="vertThree" presStyleCnt="0"/>
      <dgm:spPr/>
    </dgm:pt>
    <dgm:pt modelId="{3E7F01A3-0D7F-470B-B414-D5A372DE6683}" type="pres">
      <dgm:prSet presAssocID="{F3B658D7-3BD7-49D0-AB4C-D559B811DEFE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41019BE-1C6E-420F-B124-C697A0A13896}" type="pres">
      <dgm:prSet presAssocID="{F3B658D7-3BD7-49D0-AB4C-D559B811DEFE}" presName="horzThree" presStyleCnt="0"/>
      <dgm:spPr/>
    </dgm:pt>
    <dgm:pt modelId="{08A5D67E-D1A4-4577-B382-7B882EA55A08}" type="pres">
      <dgm:prSet presAssocID="{7E12C6FA-A517-4E42-998B-B75D535A9D09}" presName="sibSpaceThree" presStyleCnt="0"/>
      <dgm:spPr/>
    </dgm:pt>
    <dgm:pt modelId="{A2D47895-0C87-4EA2-ADAD-A85DBD51EFB1}" type="pres">
      <dgm:prSet presAssocID="{F290ED6F-1CDE-4558-B682-227CE33B2384}" presName="vertThree" presStyleCnt="0"/>
      <dgm:spPr/>
    </dgm:pt>
    <dgm:pt modelId="{A5722A86-15CD-4B41-94F4-86F20920E9C3}" type="pres">
      <dgm:prSet presAssocID="{F290ED6F-1CDE-4558-B682-227CE33B2384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D9178-063A-4BEF-ABDC-891C3EC8ADC2}" type="pres">
      <dgm:prSet presAssocID="{F290ED6F-1CDE-4558-B682-227CE33B2384}" presName="horzThree" presStyleCnt="0"/>
      <dgm:spPr/>
    </dgm:pt>
    <dgm:pt modelId="{7FC496AF-C3C6-4ED6-B69C-146B85AE0370}" type="pres">
      <dgm:prSet presAssocID="{271C2901-BA2F-4008-864D-6EFAB8614ED8}" presName="sibSpaceTwo" presStyleCnt="0"/>
      <dgm:spPr/>
    </dgm:pt>
    <dgm:pt modelId="{BCFACA57-4D48-4916-B986-128EEA9024F9}" type="pres">
      <dgm:prSet presAssocID="{F39F56FE-0C00-449D-8153-D1B447B6F096}" presName="vertTwo" presStyleCnt="0"/>
      <dgm:spPr/>
    </dgm:pt>
    <dgm:pt modelId="{14C2E4C3-B4AF-4356-A7F0-057C24C83BB1}" type="pres">
      <dgm:prSet presAssocID="{F39F56FE-0C00-449D-8153-D1B447B6F096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E85EE6-77EE-4859-8C33-BFA0516CD582}" type="pres">
      <dgm:prSet presAssocID="{F39F56FE-0C00-449D-8153-D1B447B6F096}" presName="parTransTwo" presStyleCnt="0"/>
      <dgm:spPr/>
    </dgm:pt>
    <dgm:pt modelId="{33B12A28-8ECF-4E46-870F-281FB2EB871D}" type="pres">
      <dgm:prSet presAssocID="{F39F56FE-0C00-449D-8153-D1B447B6F096}" presName="horzTwo" presStyleCnt="0"/>
      <dgm:spPr/>
    </dgm:pt>
    <dgm:pt modelId="{B4560415-CA5A-4747-BAB2-AC418188C24B}" type="pres">
      <dgm:prSet presAssocID="{E131E9D9-F047-47C8-8A4C-20DD58220606}" presName="vertThree" presStyleCnt="0"/>
      <dgm:spPr/>
    </dgm:pt>
    <dgm:pt modelId="{37EFBCD3-5D5F-43CF-8827-2E5B93668BC5}" type="pres">
      <dgm:prSet presAssocID="{E131E9D9-F047-47C8-8A4C-20DD58220606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9F0B9B-86F7-4753-92D3-38C48C3D1D90}" type="pres">
      <dgm:prSet presAssocID="{E131E9D9-F047-47C8-8A4C-20DD58220606}" presName="horzThree" presStyleCnt="0"/>
      <dgm:spPr/>
    </dgm:pt>
  </dgm:ptLst>
  <dgm:cxnLst>
    <dgm:cxn modelId="{9DF4B251-FAC2-48BE-AE31-819DF2081431}" srcId="{9C242D74-AE4A-46F7-A77C-931FAC0082FF}" destId="{F3B658D7-3BD7-49D0-AB4C-D559B811DEFE}" srcOrd="1" destOrd="0" parTransId="{4CD1C263-CD3D-4C2B-8FAC-C7E71567C4D0}" sibTransId="{7E12C6FA-A517-4E42-998B-B75D535A9D09}"/>
    <dgm:cxn modelId="{F68EDB09-5FF2-4B98-9D5A-327DCEB10ACE}" srcId="{9C242D74-AE4A-46F7-A77C-931FAC0082FF}" destId="{8936B4C4-B577-447C-B9C3-F9285FCA33C5}" srcOrd="0" destOrd="0" parTransId="{74BF3B50-A05F-4156-BAAE-CC32841FED49}" sibTransId="{75D4DC2B-C506-4A3D-9D29-8139F21EDD3D}"/>
    <dgm:cxn modelId="{8EAA06F1-9492-4D3A-B12F-FD760A1F0511}" srcId="{B9380334-D87B-4090-8151-A43DA7356D84}" destId="{78A9F627-907F-4E9E-87BB-281DDAC8ABAE}" srcOrd="0" destOrd="0" parTransId="{33F652C5-2CC2-4047-8A8A-BAC76D343FC5}" sibTransId="{E21A12F2-7109-4E8D-9A22-6F5BD40CADEC}"/>
    <dgm:cxn modelId="{1F47DDF6-1C10-40DF-B2DF-F9F36B1567A7}" srcId="{78A9F627-907F-4E9E-87BB-281DDAC8ABAE}" destId="{9C242D74-AE4A-46F7-A77C-931FAC0082FF}" srcOrd="1" destOrd="0" parTransId="{60482C63-F428-4AF8-94B4-7541B6652166}" sibTransId="{271C2901-BA2F-4008-864D-6EFAB8614ED8}"/>
    <dgm:cxn modelId="{ED548347-E5EB-4863-8ECB-716C2154AE61}" type="presOf" srcId="{71CEDE4E-6B4F-444D-89C8-07C95EC65450}" destId="{609CC4AF-1EDD-499F-903F-25505AF1BFA0}" srcOrd="0" destOrd="0" presId="urn:microsoft.com/office/officeart/2005/8/layout/hierarchy4"/>
    <dgm:cxn modelId="{4619073D-672A-41FC-8FE9-4551E44F4AA5}" srcId="{59163BDB-81ED-4246-AD78-21A2B9055C23}" destId="{71CEDE4E-6B4F-444D-89C8-07C95EC65450}" srcOrd="0" destOrd="0" parTransId="{60BDFB7A-CD32-4137-945B-8D63271D23D8}" sibTransId="{396ECFC7-4C82-43EE-B60C-A0374E279F29}"/>
    <dgm:cxn modelId="{A05EE867-6F5C-4233-8F48-769265520CD0}" type="presOf" srcId="{F39F56FE-0C00-449D-8153-D1B447B6F096}" destId="{14C2E4C3-B4AF-4356-A7F0-057C24C83BB1}" srcOrd="0" destOrd="0" presId="urn:microsoft.com/office/officeart/2005/8/layout/hierarchy4"/>
    <dgm:cxn modelId="{52F3DC28-9E1E-45C6-B431-82B68132AAA6}" srcId="{59163BDB-81ED-4246-AD78-21A2B9055C23}" destId="{2B8B1702-8F4C-48DA-B511-22FCFFACE716}" srcOrd="1" destOrd="0" parTransId="{630DF592-5057-4694-B68A-6EA2CBBEAFC5}" sibTransId="{03111651-3416-4D52-AFE2-618C899CE4C5}"/>
    <dgm:cxn modelId="{4E9C31CB-873D-4EB2-A2E1-4001DF318328}" type="presOf" srcId="{240155DF-B6DF-41E0-A89A-D9A3D73B9F30}" destId="{D4205BF0-FE5B-4DAA-83AB-EACAC359F5E8}" srcOrd="0" destOrd="0" presId="urn:microsoft.com/office/officeart/2005/8/layout/hierarchy4"/>
    <dgm:cxn modelId="{C35C1212-B6C4-4C91-A3EC-6904560AA2C6}" type="presOf" srcId="{9C242D74-AE4A-46F7-A77C-931FAC0082FF}" destId="{E538478A-BC3C-47F1-BB8D-85D588600123}" srcOrd="0" destOrd="0" presId="urn:microsoft.com/office/officeart/2005/8/layout/hierarchy4"/>
    <dgm:cxn modelId="{3871E0F8-BB97-4798-8FC7-F762E56F5EAE}" type="presOf" srcId="{B9380334-D87B-4090-8151-A43DA7356D84}" destId="{4E016842-FA47-4A56-A10D-417B3F082657}" srcOrd="0" destOrd="0" presId="urn:microsoft.com/office/officeart/2005/8/layout/hierarchy4"/>
    <dgm:cxn modelId="{9061D9C8-35FC-4FE7-A8CA-797C1957514B}" srcId="{78A9F627-907F-4E9E-87BB-281DDAC8ABAE}" destId="{F39F56FE-0C00-449D-8153-D1B447B6F096}" srcOrd="2" destOrd="0" parTransId="{79913D12-E712-4851-9D57-FEB304877231}" sibTransId="{6FC03A21-654D-4283-BA29-D769E201BB73}"/>
    <dgm:cxn modelId="{AFB1B55A-8A02-4438-AF1D-07EBD73CF38D}" type="presOf" srcId="{F290ED6F-1CDE-4558-B682-227CE33B2384}" destId="{A5722A86-15CD-4B41-94F4-86F20920E9C3}" srcOrd="0" destOrd="0" presId="urn:microsoft.com/office/officeart/2005/8/layout/hierarchy4"/>
    <dgm:cxn modelId="{50681082-0904-4512-A830-42DD8CE7F802}" srcId="{F39F56FE-0C00-449D-8153-D1B447B6F096}" destId="{E131E9D9-F047-47C8-8A4C-20DD58220606}" srcOrd="0" destOrd="0" parTransId="{1256F5FA-A6FB-47D8-B7E3-DDFA1ED6FF2C}" sibTransId="{9501AD94-33BE-4662-BDAD-83FAB98247A6}"/>
    <dgm:cxn modelId="{099F9A87-A97B-44E0-A1BD-F9945FA32CEE}" type="presOf" srcId="{E131E9D9-F047-47C8-8A4C-20DD58220606}" destId="{37EFBCD3-5D5F-43CF-8827-2E5B93668BC5}" srcOrd="0" destOrd="0" presId="urn:microsoft.com/office/officeart/2005/8/layout/hierarchy4"/>
    <dgm:cxn modelId="{B7AAF74D-4048-4C16-8E39-F7156352FE8E}" srcId="{78A9F627-907F-4E9E-87BB-281DDAC8ABAE}" destId="{59163BDB-81ED-4246-AD78-21A2B9055C23}" srcOrd="0" destOrd="0" parTransId="{5AE43D92-224E-40C0-B482-D7E71D3CBD21}" sibTransId="{7F28C68D-CC63-45EB-9EF6-D190E57674BB}"/>
    <dgm:cxn modelId="{CEB3216F-8D4D-48A6-BB4E-E8EE27DE654C}" type="presOf" srcId="{59163BDB-81ED-4246-AD78-21A2B9055C23}" destId="{9F45EBA2-86CB-4828-9A7B-CFF8E8821902}" srcOrd="0" destOrd="0" presId="urn:microsoft.com/office/officeart/2005/8/layout/hierarchy4"/>
    <dgm:cxn modelId="{E9668DA6-0481-4D62-8C6C-699044C2C5C8}" srcId="{59163BDB-81ED-4246-AD78-21A2B9055C23}" destId="{240155DF-B6DF-41E0-A89A-D9A3D73B9F30}" srcOrd="2" destOrd="0" parTransId="{8C56536B-A03B-48B9-83A6-B2392690B452}" sibTransId="{FF2D0425-9270-4F52-9CC0-850D75244659}"/>
    <dgm:cxn modelId="{C9B30B45-7D3F-4CEB-9FE7-367DCCDEB86B}" srcId="{9C242D74-AE4A-46F7-A77C-931FAC0082FF}" destId="{F290ED6F-1CDE-4558-B682-227CE33B2384}" srcOrd="2" destOrd="0" parTransId="{32D07CE7-F297-4327-B3AC-9A03EC2D2D34}" sibTransId="{588B195B-AA97-4E95-970A-8E167880691D}"/>
    <dgm:cxn modelId="{2302981E-AFAF-4DDC-9598-5D4EC5F766D5}" type="presOf" srcId="{8936B4C4-B577-447C-B9C3-F9285FCA33C5}" destId="{CFE98F5A-B616-4D47-A8FD-D926169A6D9D}" srcOrd="0" destOrd="0" presId="urn:microsoft.com/office/officeart/2005/8/layout/hierarchy4"/>
    <dgm:cxn modelId="{8A8AE098-BA8C-4163-9F41-3FA4E6DC2E43}" type="presOf" srcId="{2B8B1702-8F4C-48DA-B511-22FCFFACE716}" destId="{DB57650F-53B4-4496-B9FB-DE337A85E672}" srcOrd="0" destOrd="0" presId="urn:microsoft.com/office/officeart/2005/8/layout/hierarchy4"/>
    <dgm:cxn modelId="{D13AB838-1CF8-42BA-8591-0FA15C614F14}" type="presOf" srcId="{78A9F627-907F-4E9E-87BB-281DDAC8ABAE}" destId="{DE7AFEF3-BB58-4EFC-86F0-361088DF17A6}" srcOrd="0" destOrd="0" presId="urn:microsoft.com/office/officeart/2005/8/layout/hierarchy4"/>
    <dgm:cxn modelId="{22453900-0BFF-4FD8-92EE-B531A6FB7E82}" type="presOf" srcId="{F3B658D7-3BD7-49D0-AB4C-D559B811DEFE}" destId="{3E7F01A3-0D7F-470B-B414-D5A372DE6683}" srcOrd="0" destOrd="0" presId="urn:microsoft.com/office/officeart/2005/8/layout/hierarchy4"/>
    <dgm:cxn modelId="{558D0C5D-B87E-4569-9B43-035406DFC921}" type="presParOf" srcId="{4E016842-FA47-4A56-A10D-417B3F082657}" destId="{B82BCFFB-7EDB-4090-85EC-9436653ACD5B}" srcOrd="0" destOrd="0" presId="urn:microsoft.com/office/officeart/2005/8/layout/hierarchy4"/>
    <dgm:cxn modelId="{D4A63BC4-21B0-4FFC-BC2E-DD163E164665}" type="presParOf" srcId="{B82BCFFB-7EDB-4090-85EC-9436653ACD5B}" destId="{DE7AFEF3-BB58-4EFC-86F0-361088DF17A6}" srcOrd="0" destOrd="0" presId="urn:microsoft.com/office/officeart/2005/8/layout/hierarchy4"/>
    <dgm:cxn modelId="{63763DD1-E867-4FDD-A900-19128FFC99A2}" type="presParOf" srcId="{B82BCFFB-7EDB-4090-85EC-9436653ACD5B}" destId="{E4157A6F-7315-498D-A0FD-C857B7616A92}" srcOrd="1" destOrd="0" presId="urn:microsoft.com/office/officeart/2005/8/layout/hierarchy4"/>
    <dgm:cxn modelId="{FD507604-DF88-4F9E-B147-AC9456CDEE63}" type="presParOf" srcId="{B82BCFFB-7EDB-4090-85EC-9436653ACD5B}" destId="{C51A18C5-4D57-45E1-9297-61DD2C5FE4C8}" srcOrd="2" destOrd="0" presId="urn:microsoft.com/office/officeart/2005/8/layout/hierarchy4"/>
    <dgm:cxn modelId="{DE644672-997D-4BD5-A5F8-01AEA79D70C2}" type="presParOf" srcId="{C51A18C5-4D57-45E1-9297-61DD2C5FE4C8}" destId="{4D346736-B2D0-4076-BC84-2D0E7EB93EB5}" srcOrd="0" destOrd="0" presId="urn:microsoft.com/office/officeart/2005/8/layout/hierarchy4"/>
    <dgm:cxn modelId="{52FDD63B-90B4-4733-96C0-D60B681B62AF}" type="presParOf" srcId="{4D346736-B2D0-4076-BC84-2D0E7EB93EB5}" destId="{9F45EBA2-86CB-4828-9A7B-CFF8E8821902}" srcOrd="0" destOrd="0" presId="urn:microsoft.com/office/officeart/2005/8/layout/hierarchy4"/>
    <dgm:cxn modelId="{A6F0EE47-1C69-4592-85E2-5DEF3D052A7D}" type="presParOf" srcId="{4D346736-B2D0-4076-BC84-2D0E7EB93EB5}" destId="{77737E16-C012-4F5B-86F6-719F76CA04BF}" srcOrd="1" destOrd="0" presId="urn:microsoft.com/office/officeart/2005/8/layout/hierarchy4"/>
    <dgm:cxn modelId="{10A4A345-B87C-4E17-BCC5-617C0526B637}" type="presParOf" srcId="{4D346736-B2D0-4076-BC84-2D0E7EB93EB5}" destId="{450897AB-B798-4B65-9EF4-65956ABE7203}" srcOrd="2" destOrd="0" presId="urn:microsoft.com/office/officeart/2005/8/layout/hierarchy4"/>
    <dgm:cxn modelId="{7F4E6651-C3E2-4DE1-92C4-6E52EF819C04}" type="presParOf" srcId="{450897AB-B798-4B65-9EF4-65956ABE7203}" destId="{D6111282-BD4F-472B-B4E1-906E599C36ED}" srcOrd="0" destOrd="0" presId="urn:microsoft.com/office/officeart/2005/8/layout/hierarchy4"/>
    <dgm:cxn modelId="{5C166B97-3BD1-4CAD-9814-CBAAC011B99E}" type="presParOf" srcId="{D6111282-BD4F-472B-B4E1-906E599C36ED}" destId="{609CC4AF-1EDD-499F-903F-25505AF1BFA0}" srcOrd="0" destOrd="0" presId="urn:microsoft.com/office/officeart/2005/8/layout/hierarchy4"/>
    <dgm:cxn modelId="{C534821D-7681-4DE5-ADF0-5A2A8327739E}" type="presParOf" srcId="{D6111282-BD4F-472B-B4E1-906E599C36ED}" destId="{6834A6BA-13DD-4DD7-941B-4308529FA2B1}" srcOrd="1" destOrd="0" presId="urn:microsoft.com/office/officeart/2005/8/layout/hierarchy4"/>
    <dgm:cxn modelId="{F1B7F25E-93F4-4073-87A0-DDA4B2FCA7B9}" type="presParOf" srcId="{450897AB-B798-4B65-9EF4-65956ABE7203}" destId="{B2B356AA-042D-4E87-B994-FFB88D175A35}" srcOrd="1" destOrd="0" presId="urn:microsoft.com/office/officeart/2005/8/layout/hierarchy4"/>
    <dgm:cxn modelId="{80F32F63-472C-47FC-B47F-C6233B018079}" type="presParOf" srcId="{450897AB-B798-4B65-9EF4-65956ABE7203}" destId="{53CA4819-5282-449A-9350-7925AC5A0F2C}" srcOrd="2" destOrd="0" presId="urn:microsoft.com/office/officeart/2005/8/layout/hierarchy4"/>
    <dgm:cxn modelId="{CE72A6A3-7FF9-4EF5-8FCD-59313D2B313F}" type="presParOf" srcId="{53CA4819-5282-449A-9350-7925AC5A0F2C}" destId="{DB57650F-53B4-4496-B9FB-DE337A85E672}" srcOrd="0" destOrd="0" presId="urn:microsoft.com/office/officeart/2005/8/layout/hierarchy4"/>
    <dgm:cxn modelId="{25779583-3C66-4EB8-92E7-4D3F7E9FE128}" type="presParOf" srcId="{53CA4819-5282-449A-9350-7925AC5A0F2C}" destId="{74BA1FEB-7E59-42CE-8CBB-68894CFE64D0}" srcOrd="1" destOrd="0" presId="urn:microsoft.com/office/officeart/2005/8/layout/hierarchy4"/>
    <dgm:cxn modelId="{ECCE3457-C28A-4BC0-BE7E-F11AA8962D81}" type="presParOf" srcId="{450897AB-B798-4B65-9EF4-65956ABE7203}" destId="{5B7B1E96-E8E6-48F7-9B1A-26A725119700}" srcOrd="3" destOrd="0" presId="urn:microsoft.com/office/officeart/2005/8/layout/hierarchy4"/>
    <dgm:cxn modelId="{F8D82621-1346-4971-B933-98C33D2C4525}" type="presParOf" srcId="{450897AB-B798-4B65-9EF4-65956ABE7203}" destId="{6645E181-0AF0-43BE-A18C-08865D334071}" srcOrd="4" destOrd="0" presId="urn:microsoft.com/office/officeart/2005/8/layout/hierarchy4"/>
    <dgm:cxn modelId="{FD1161B4-2E7D-417C-8C90-6E729E63EA20}" type="presParOf" srcId="{6645E181-0AF0-43BE-A18C-08865D334071}" destId="{D4205BF0-FE5B-4DAA-83AB-EACAC359F5E8}" srcOrd="0" destOrd="0" presId="urn:microsoft.com/office/officeart/2005/8/layout/hierarchy4"/>
    <dgm:cxn modelId="{B0BE43FD-6C39-447F-812F-774A931E20AB}" type="presParOf" srcId="{6645E181-0AF0-43BE-A18C-08865D334071}" destId="{A9B24F0A-73A2-4159-B158-90F6B8530756}" srcOrd="1" destOrd="0" presId="urn:microsoft.com/office/officeart/2005/8/layout/hierarchy4"/>
    <dgm:cxn modelId="{4209806C-FEE6-4F5F-9EF5-969D1D09F9E1}" type="presParOf" srcId="{C51A18C5-4D57-45E1-9297-61DD2C5FE4C8}" destId="{A162707E-2BFE-4482-9478-FFEDD7F55F65}" srcOrd="1" destOrd="0" presId="urn:microsoft.com/office/officeart/2005/8/layout/hierarchy4"/>
    <dgm:cxn modelId="{CDF3A0C5-832E-4C78-9B59-AA95E4A47F60}" type="presParOf" srcId="{C51A18C5-4D57-45E1-9297-61DD2C5FE4C8}" destId="{4FFC034F-AF75-47CF-843F-C70CA5E8AE16}" srcOrd="2" destOrd="0" presId="urn:microsoft.com/office/officeart/2005/8/layout/hierarchy4"/>
    <dgm:cxn modelId="{349C9AA8-D4F3-4776-BD6F-2BE66C7419BC}" type="presParOf" srcId="{4FFC034F-AF75-47CF-843F-C70CA5E8AE16}" destId="{E538478A-BC3C-47F1-BB8D-85D588600123}" srcOrd="0" destOrd="0" presId="urn:microsoft.com/office/officeart/2005/8/layout/hierarchy4"/>
    <dgm:cxn modelId="{21E8F4FA-965F-46DF-893A-7816CDA2B0A2}" type="presParOf" srcId="{4FFC034F-AF75-47CF-843F-C70CA5E8AE16}" destId="{0943286F-FA05-40AC-8EF1-22397023D920}" srcOrd="1" destOrd="0" presId="urn:microsoft.com/office/officeart/2005/8/layout/hierarchy4"/>
    <dgm:cxn modelId="{91238B82-521C-4829-946D-523A19C3F2B4}" type="presParOf" srcId="{4FFC034F-AF75-47CF-843F-C70CA5E8AE16}" destId="{524239BE-CD0E-4D78-AD3F-D8F6E2CDB0A3}" srcOrd="2" destOrd="0" presId="urn:microsoft.com/office/officeart/2005/8/layout/hierarchy4"/>
    <dgm:cxn modelId="{EB1349E5-1775-4065-88F2-C08377D02B7E}" type="presParOf" srcId="{524239BE-CD0E-4D78-AD3F-D8F6E2CDB0A3}" destId="{12AD4E90-6978-4E3A-A428-8B78601C7E32}" srcOrd="0" destOrd="0" presId="urn:microsoft.com/office/officeart/2005/8/layout/hierarchy4"/>
    <dgm:cxn modelId="{79598ACA-4B66-4685-97A1-CF9A7469814B}" type="presParOf" srcId="{12AD4E90-6978-4E3A-A428-8B78601C7E32}" destId="{CFE98F5A-B616-4D47-A8FD-D926169A6D9D}" srcOrd="0" destOrd="0" presId="urn:microsoft.com/office/officeart/2005/8/layout/hierarchy4"/>
    <dgm:cxn modelId="{ACFB3D49-E86B-400D-9B5C-B8DAF1822559}" type="presParOf" srcId="{12AD4E90-6978-4E3A-A428-8B78601C7E32}" destId="{8F4062EE-3803-4B11-9558-9E4464B62774}" srcOrd="1" destOrd="0" presId="urn:microsoft.com/office/officeart/2005/8/layout/hierarchy4"/>
    <dgm:cxn modelId="{BDAC7B06-2BBF-46DE-A7BA-2A9737373596}" type="presParOf" srcId="{524239BE-CD0E-4D78-AD3F-D8F6E2CDB0A3}" destId="{0A8FBD5E-9D86-41CE-9B91-DEEBA4891225}" srcOrd="1" destOrd="0" presId="urn:microsoft.com/office/officeart/2005/8/layout/hierarchy4"/>
    <dgm:cxn modelId="{2257D215-14DE-4A82-836F-4F9BC35C3110}" type="presParOf" srcId="{524239BE-CD0E-4D78-AD3F-D8F6E2CDB0A3}" destId="{CAAD7FB3-8D09-4F46-B717-92F4B826C5D3}" srcOrd="2" destOrd="0" presId="urn:microsoft.com/office/officeart/2005/8/layout/hierarchy4"/>
    <dgm:cxn modelId="{E2EB4E79-8E16-4E46-8612-8947F54736D9}" type="presParOf" srcId="{CAAD7FB3-8D09-4F46-B717-92F4B826C5D3}" destId="{3E7F01A3-0D7F-470B-B414-D5A372DE6683}" srcOrd="0" destOrd="0" presId="urn:microsoft.com/office/officeart/2005/8/layout/hierarchy4"/>
    <dgm:cxn modelId="{70CC4CC7-30F9-4CAC-A186-309ECC900449}" type="presParOf" srcId="{CAAD7FB3-8D09-4F46-B717-92F4B826C5D3}" destId="{F41019BE-1C6E-420F-B124-C697A0A13896}" srcOrd="1" destOrd="0" presId="urn:microsoft.com/office/officeart/2005/8/layout/hierarchy4"/>
    <dgm:cxn modelId="{187B669E-7798-4799-89A4-89B3C600AFDF}" type="presParOf" srcId="{524239BE-CD0E-4D78-AD3F-D8F6E2CDB0A3}" destId="{08A5D67E-D1A4-4577-B382-7B882EA55A08}" srcOrd="3" destOrd="0" presId="urn:microsoft.com/office/officeart/2005/8/layout/hierarchy4"/>
    <dgm:cxn modelId="{AFECBC6E-9AF6-4D4F-A863-DC2EA6DEECEF}" type="presParOf" srcId="{524239BE-CD0E-4D78-AD3F-D8F6E2CDB0A3}" destId="{A2D47895-0C87-4EA2-ADAD-A85DBD51EFB1}" srcOrd="4" destOrd="0" presId="urn:microsoft.com/office/officeart/2005/8/layout/hierarchy4"/>
    <dgm:cxn modelId="{BF3B08CF-7FDA-474F-B9F4-963468E11654}" type="presParOf" srcId="{A2D47895-0C87-4EA2-ADAD-A85DBD51EFB1}" destId="{A5722A86-15CD-4B41-94F4-86F20920E9C3}" srcOrd="0" destOrd="0" presId="urn:microsoft.com/office/officeart/2005/8/layout/hierarchy4"/>
    <dgm:cxn modelId="{09D3E393-A198-432C-A8A6-02BC3E74050F}" type="presParOf" srcId="{A2D47895-0C87-4EA2-ADAD-A85DBD51EFB1}" destId="{28ED9178-063A-4BEF-ABDC-891C3EC8ADC2}" srcOrd="1" destOrd="0" presId="urn:microsoft.com/office/officeart/2005/8/layout/hierarchy4"/>
    <dgm:cxn modelId="{469AFF9D-2E5B-40F9-B482-40B04FA34D5A}" type="presParOf" srcId="{C51A18C5-4D57-45E1-9297-61DD2C5FE4C8}" destId="{7FC496AF-C3C6-4ED6-B69C-146B85AE0370}" srcOrd="3" destOrd="0" presId="urn:microsoft.com/office/officeart/2005/8/layout/hierarchy4"/>
    <dgm:cxn modelId="{1B95C304-7B2B-4766-8F6F-B1B34A522C47}" type="presParOf" srcId="{C51A18C5-4D57-45E1-9297-61DD2C5FE4C8}" destId="{BCFACA57-4D48-4916-B986-128EEA9024F9}" srcOrd="4" destOrd="0" presId="urn:microsoft.com/office/officeart/2005/8/layout/hierarchy4"/>
    <dgm:cxn modelId="{9A0AFCBE-91EF-4BB9-A8BD-064F005324A7}" type="presParOf" srcId="{BCFACA57-4D48-4916-B986-128EEA9024F9}" destId="{14C2E4C3-B4AF-4356-A7F0-057C24C83BB1}" srcOrd="0" destOrd="0" presId="urn:microsoft.com/office/officeart/2005/8/layout/hierarchy4"/>
    <dgm:cxn modelId="{67AA0A33-C171-4457-9F87-CE7DF549E902}" type="presParOf" srcId="{BCFACA57-4D48-4916-B986-128EEA9024F9}" destId="{CDE85EE6-77EE-4859-8C33-BFA0516CD582}" srcOrd="1" destOrd="0" presId="urn:microsoft.com/office/officeart/2005/8/layout/hierarchy4"/>
    <dgm:cxn modelId="{99444FC5-43DA-45E0-BD2E-690E34250815}" type="presParOf" srcId="{BCFACA57-4D48-4916-B986-128EEA9024F9}" destId="{33B12A28-8ECF-4E46-870F-281FB2EB871D}" srcOrd="2" destOrd="0" presId="urn:microsoft.com/office/officeart/2005/8/layout/hierarchy4"/>
    <dgm:cxn modelId="{98275535-C746-4AC8-A37F-A5779D7D033F}" type="presParOf" srcId="{33B12A28-8ECF-4E46-870F-281FB2EB871D}" destId="{B4560415-CA5A-4747-BAB2-AC418188C24B}" srcOrd="0" destOrd="0" presId="urn:microsoft.com/office/officeart/2005/8/layout/hierarchy4"/>
    <dgm:cxn modelId="{B9F77863-99D6-41B1-A07A-D37DB2493C5B}" type="presParOf" srcId="{B4560415-CA5A-4747-BAB2-AC418188C24B}" destId="{37EFBCD3-5D5F-43CF-8827-2E5B93668BC5}" srcOrd="0" destOrd="0" presId="urn:microsoft.com/office/officeart/2005/8/layout/hierarchy4"/>
    <dgm:cxn modelId="{EB6397F6-1F86-4C93-9498-0A1203C154F7}" type="presParOf" srcId="{B4560415-CA5A-4747-BAB2-AC418188C24B}" destId="{C39F0B9B-86F7-4753-92D3-38C48C3D1D9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72BEB-5A6E-46FE-8778-9A59D5FD16BC}">
      <dsp:nvSpPr>
        <dsp:cNvPr id="0" name=""/>
        <dsp:cNvSpPr/>
      </dsp:nvSpPr>
      <dsp:spPr>
        <a:xfrm>
          <a:off x="103798" y="2275"/>
          <a:ext cx="1523881" cy="84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Входной файл</a:t>
          </a:r>
          <a:endParaRPr lang="ru-RU" sz="1800" kern="1200" dirty="0"/>
        </a:p>
      </dsp:txBody>
      <dsp:txXfrm>
        <a:off x="128594" y="27071"/>
        <a:ext cx="1474289" cy="797008"/>
      </dsp:txXfrm>
    </dsp:sp>
    <dsp:sp modelId="{00F0550F-118D-43EE-86CE-5010B8D701E7}">
      <dsp:nvSpPr>
        <dsp:cNvPr id="0" name=""/>
        <dsp:cNvSpPr/>
      </dsp:nvSpPr>
      <dsp:spPr>
        <a:xfrm rot="5400000">
          <a:off x="707001" y="870041"/>
          <a:ext cx="317475" cy="3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751448" y="901788"/>
        <a:ext cx="228582" cy="222233"/>
      </dsp:txXfrm>
    </dsp:sp>
    <dsp:sp modelId="{E87D0310-3871-434F-813D-F9702A80EA17}">
      <dsp:nvSpPr>
        <dsp:cNvPr id="0" name=""/>
        <dsp:cNvSpPr/>
      </dsp:nvSpPr>
      <dsp:spPr>
        <a:xfrm>
          <a:off x="103798" y="1272177"/>
          <a:ext cx="1523881" cy="84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Шифрование</a:t>
          </a:r>
          <a:endParaRPr lang="ru-RU" sz="1800" kern="1200" dirty="0"/>
        </a:p>
      </dsp:txBody>
      <dsp:txXfrm>
        <a:off x="128594" y="1296973"/>
        <a:ext cx="1474289" cy="797008"/>
      </dsp:txXfrm>
    </dsp:sp>
    <dsp:sp modelId="{ED0425E5-2974-4601-9C25-EFEE2D264CAC}">
      <dsp:nvSpPr>
        <dsp:cNvPr id="0" name=""/>
        <dsp:cNvSpPr/>
      </dsp:nvSpPr>
      <dsp:spPr>
        <a:xfrm rot="5400000">
          <a:off x="707001" y="2139942"/>
          <a:ext cx="317475" cy="3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751448" y="2171689"/>
        <a:ext cx="228582" cy="222233"/>
      </dsp:txXfrm>
    </dsp:sp>
    <dsp:sp modelId="{9C0CE8C6-F954-4C7A-BC59-F01A28BA9CD9}">
      <dsp:nvSpPr>
        <dsp:cNvPr id="0" name=""/>
        <dsp:cNvSpPr/>
      </dsp:nvSpPr>
      <dsp:spPr>
        <a:xfrm>
          <a:off x="103798" y="2542078"/>
          <a:ext cx="1523881" cy="84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Сжатие</a:t>
          </a:r>
          <a:endParaRPr lang="ru-RU" sz="1800" kern="1200" dirty="0"/>
        </a:p>
      </dsp:txBody>
      <dsp:txXfrm>
        <a:off x="128594" y="2566874"/>
        <a:ext cx="1474289" cy="797008"/>
      </dsp:txXfrm>
    </dsp:sp>
    <dsp:sp modelId="{0FE2CA13-85D4-4443-9C9E-2124DF879E27}">
      <dsp:nvSpPr>
        <dsp:cNvPr id="0" name=""/>
        <dsp:cNvSpPr/>
      </dsp:nvSpPr>
      <dsp:spPr>
        <a:xfrm rot="5400000">
          <a:off x="707001" y="3409844"/>
          <a:ext cx="317475" cy="380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-5400000">
        <a:off x="751448" y="3441591"/>
        <a:ext cx="228582" cy="222233"/>
      </dsp:txXfrm>
    </dsp:sp>
    <dsp:sp modelId="{2E199A49-CA6B-4315-8B79-9BF04B28523F}">
      <dsp:nvSpPr>
        <dsp:cNvPr id="0" name=""/>
        <dsp:cNvSpPr/>
      </dsp:nvSpPr>
      <dsp:spPr>
        <a:xfrm>
          <a:off x="103798" y="3811979"/>
          <a:ext cx="1523881" cy="846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Выходной файл</a:t>
          </a:r>
          <a:endParaRPr lang="ru-RU" sz="1800" kern="1200" dirty="0"/>
        </a:p>
      </dsp:txBody>
      <dsp:txXfrm>
        <a:off x="128594" y="3836775"/>
        <a:ext cx="1474289" cy="797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AFEF3-BB58-4EFC-86F0-361088DF17A6}">
      <dsp:nvSpPr>
        <dsp:cNvPr id="0" name=""/>
        <dsp:cNvSpPr/>
      </dsp:nvSpPr>
      <dsp:spPr>
        <a:xfrm>
          <a:off x="3409" y="506"/>
          <a:ext cx="11112284" cy="1376660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System.IO</a:t>
          </a:r>
          <a:endParaRPr lang="ru-RU" sz="6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3730" y="40827"/>
        <a:ext cx="11031642" cy="1296018"/>
      </dsp:txXfrm>
    </dsp:sp>
    <dsp:sp modelId="{9F45EBA2-86CB-4828-9A7B-CFF8E8821902}">
      <dsp:nvSpPr>
        <dsp:cNvPr id="0" name=""/>
        <dsp:cNvSpPr/>
      </dsp:nvSpPr>
      <dsp:spPr>
        <a:xfrm>
          <a:off x="3409" y="1567189"/>
          <a:ext cx="4671522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FS Info classes</a:t>
          </a:r>
          <a:endParaRPr lang="ru-RU" sz="2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3730" y="1607510"/>
        <a:ext cx="4590880" cy="1296018"/>
      </dsp:txXfrm>
    </dsp:sp>
    <dsp:sp modelId="{609CC4AF-1EDD-499F-903F-25505AF1BFA0}">
      <dsp:nvSpPr>
        <dsp:cNvPr id="0" name=""/>
        <dsp:cNvSpPr/>
      </dsp:nvSpPr>
      <dsp:spPr>
        <a:xfrm>
          <a:off x="3409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DriveInfo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3730" y="3174194"/>
        <a:ext cx="1434118" cy="1296018"/>
      </dsp:txXfrm>
    </dsp:sp>
    <dsp:sp modelId="{DB57650F-53B4-4496-B9FB-DE337A85E672}">
      <dsp:nvSpPr>
        <dsp:cNvPr id="0" name=""/>
        <dsp:cNvSpPr/>
      </dsp:nvSpPr>
      <dsp:spPr>
        <a:xfrm>
          <a:off x="1581790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FileInfo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1622111" y="3174194"/>
        <a:ext cx="1434118" cy="1296018"/>
      </dsp:txXfrm>
    </dsp:sp>
    <dsp:sp modelId="{D4205BF0-FE5B-4DAA-83AB-EACAC359F5E8}">
      <dsp:nvSpPr>
        <dsp:cNvPr id="0" name=""/>
        <dsp:cNvSpPr/>
      </dsp:nvSpPr>
      <dsp:spPr>
        <a:xfrm>
          <a:off x="3160170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DirectoryInfo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200491" y="3174194"/>
        <a:ext cx="1434118" cy="1296018"/>
      </dsp:txXfrm>
    </dsp:sp>
    <dsp:sp modelId="{E538478A-BC3C-47F1-BB8D-85D588600123}">
      <dsp:nvSpPr>
        <dsp:cNvPr id="0" name=""/>
        <dsp:cNvSpPr/>
      </dsp:nvSpPr>
      <dsp:spPr>
        <a:xfrm>
          <a:off x="4802171" y="1567189"/>
          <a:ext cx="4671522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Utility classes</a:t>
          </a:r>
          <a:endParaRPr lang="ru-RU" sz="20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842492" y="1607510"/>
        <a:ext cx="4590880" cy="1296018"/>
      </dsp:txXfrm>
    </dsp:sp>
    <dsp:sp modelId="{CFE98F5A-B616-4D47-A8FD-D926169A6D9D}">
      <dsp:nvSpPr>
        <dsp:cNvPr id="0" name=""/>
        <dsp:cNvSpPr/>
      </dsp:nvSpPr>
      <dsp:spPr>
        <a:xfrm>
          <a:off x="4802171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Directory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842492" y="3174194"/>
        <a:ext cx="1434118" cy="1296018"/>
      </dsp:txXfrm>
    </dsp:sp>
    <dsp:sp modelId="{3E7F01A3-0D7F-470B-B414-D5A372DE6683}">
      <dsp:nvSpPr>
        <dsp:cNvPr id="0" name=""/>
        <dsp:cNvSpPr/>
      </dsp:nvSpPr>
      <dsp:spPr>
        <a:xfrm>
          <a:off x="6380552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420873" y="3174194"/>
        <a:ext cx="1434118" cy="1296018"/>
      </dsp:txXfrm>
    </dsp:sp>
    <dsp:sp modelId="{A5722A86-15CD-4B41-94F4-86F20920E9C3}">
      <dsp:nvSpPr>
        <dsp:cNvPr id="0" name=""/>
        <dsp:cNvSpPr/>
      </dsp:nvSpPr>
      <dsp:spPr>
        <a:xfrm>
          <a:off x="7958933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Path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7999254" y="3174194"/>
        <a:ext cx="1434118" cy="1296018"/>
      </dsp:txXfrm>
    </dsp:sp>
    <dsp:sp modelId="{14C2E4C3-B4AF-4356-A7F0-057C24C83BB1}">
      <dsp:nvSpPr>
        <dsp:cNvPr id="0" name=""/>
        <dsp:cNvSpPr/>
      </dsp:nvSpPr>
      <dsp:spPr>
        <a:xfrm>
          <a:off x="9600933" y="1567189"/>
          <a:ext cx="1514760" cy="1376660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Change FS monitoring</a:t>
          </a:r>
          <a:endParaRPr lang="ru-RU" sz="20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9641254" y="1607510"/>
        <a:ext cx="1434118" cy="1296018"/>
      </dsp:txXfrm>
    </dsp:sp>
    <dsp:sp modelId="{37EFBCD3-5D5F-43CF-8827-2E5B93668BC5}">
      <dsp:nvSpPr>
        <dsp:cNvPr id="0" name=""/>
        <dsp:cNvSpPr/>
      </dsp:nvSpPr>
      <dsp:spPr>
        <a:xfrm>
          <a:off x="9600933" y="3133873"/>
          <a:ext cx="1514760" cy="1376660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FileSystemWatcher </a:t>
          </a:r>
          <a:endParaRPr lang="ru-RU" sz="12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9641254" y="3174194"/>
        <a:ext cx="1434118" cy="1296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03.08.2024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Ввод-вывод, файлы, потоки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буфером в памяти, как с потоком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2737" y="1766103"/>
            <a:ext cx="462819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GZipStream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CompressionMode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.Compress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CopyTo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resultBuffer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resultBuffer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2737" y="1359064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Запись в </a:t>
            </a:r>
            <a:r>
              <a:rPr lang="ru-RU" dirty="0" smtClean="0"/>
              <a:t>буфер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535052" y="2043485"/>
            <a:ext cx="3632802" cy="846936"/>
          </a:xfrm>
          <a:prstGeom prst="wedgeRoundRectCallout">
            <a:avLst>
              <a:gd name="adj1" fmla="val -89513"/>
              <a:gd name="adj2" fmla="val 10761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Чтобы гарантировать, что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ru-RU" dirty="0" smtClean="0"/>
              <a:t>всё записал, поток нужно закрыть (в данном случае – неявно)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469083" y="3021495"/>
            <a:ext cx="3481727" cy="1033670"/>
          </a:xfrm>
          <a:prstGeom prst="wedgeRoundRectCallout">
            <a:avLst>
              <a:gd name="adj1" fmla="val -146606"/>
              <a:gd name="adj2" fmla="val 700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Для получения содержимого </a:t>
            </a:r>
            <a:r>
              <a:rPr lang="en-US" dirty="0" err="1" smtClean="0"/>
              <a:t>ToArray</a:t>
            </a:r>
            <a:r>
              <a:rPr lang="en-US" dirty="0" smtClean="0"/>
              <a:t>() (a </a:t>
            </a:r>
            <a:r>
              <a:rPr lang="ru-RU" dirty="0" smtClean="0"/>
              <a:t>не </a:t>
            </a:r>
            <a:r>
              <a:rPr lang="en-US" dirty="0" err="1" smtClean="0"/>
              <a:t>GetBuffer</a:t>
            </a:r>
            <a:r>
              <a:rPr lang="en-US" dirty="0" smtClean="0"/>
              <a:t>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Можно обращаться после закрытия потока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90492" y="4948065"/>
            <a:ext cx="5157181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(100, 10000)];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NextBytes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0492" y="4522464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Чтение из буфера</a:t>
            </a:r>
          </a:p>
        </p:txBody>
      </p:sp>
    </p:spTree>
    <p:extLst>
      <p:ext uri="{BB962C8B-B14F-4D97-AF65-F5344CB8AC3E}">
        <p14:creationId xmlns:p14="http://schemas.microsoft.com/office/powerpoint/2010/main" val="119892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и текстовое чтение и запись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90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 данных</a:t>
            </a:r>
            <a:r>
              <a:rPr lang="en-US" dirty="0" smtClean="0"/>
              <a:t>: </a:t>
            </a:r>
            <a:r>
              <a:rPr lang="en-US" dirty="0"/>
              <a:t>Text VS </a:t>
            </a:r>
            <a:r>
              <a:rPr lang="en-US" dirty="0" smtClean="0"/>
              <a:t>Binary</a:t>
            </a:r>
            <a:endParaRPr lang="ru-RU" dirty="0"/>
          </a:p>
        </p:txBody>
      </p:sp>
      <p:sp>
        <p:nvSpPr>
          <p:cNvPr id="6" name="Rectangle 8"/>
          <p:cNvSpPr/>
          <p:nvPr/>
        </p:nvSpPr>
        <p:spPr>
          <a:xfrm>
            <a:off x="6223221" y="1736462"/>
            <a:ext cx="5792548" cy="73866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data1 = 78;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DateTime</a:t>
            </a: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data2 = </a:t>
            </a: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DateTime</a:t>
            </a:r>
            <a:r>
              <a:rPr kumimoji="0" lang="nn-NO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(1999, 11, 11, 11, 11, 11);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data3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"Hello, world!!!"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05673" y="159329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189"/>
            <a:r>
              <a:rPr lang="en-US" sz="240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464547"/>
                </a:solidFill>
                <a:latin typeface="Consolas" panose="020B0609020204030204" pitchFamily="49" charset="0"/>
              </a:rPr>
              <a:t>€ń5LúŔHello, world</a:t>
            </a:r>
            <a:r>
              <a:rPr lang="en-US" sz="240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!!!</a:t>
            </a:r>
            <a:endParaRPr lang="en-US" sz="2400" dirty="0">
              <a:solidFill>
                <a:srgbClr val="46454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515917" y="4201715"/>
            <a:ext cx="6893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189"/>
            <a:r>
              <a:rPr lang="en-US" sz="240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7811/11/1999 </a:t>
            </a:r>
            <a:r>
              <a:rPr lang="en-US" sz="2400" dirty="0">
                <a:solidFill>
                  <a:srgbClr val="464547"/>
                </a:solidFill>
                <a:latin typeface="Consolas" panose="020B0609020204030204" pitchFamily="49" charset="0"/>
              </a:rPr>
              <a:t>11:11:11 </a:t>
            </a:r>
            <a:r>
              <a:rPr lang="en-US" sz="2400" dirty="0" err="1">
                <a:solidFill>
                  <a:srgbClr val="464547"/>
                </a:solidFill>
                <a:latin typeface="Consolas" panose="020B0609020204030204" pitchFamily="49" charset="0"/>
              </a:rPr>
              <a:t>AMHello</a:t>
            </a:r>
            <a:r>
              <a:rPr lang="en-US" sz="2400" dirty="0">
                <a:solidFill>
                  <a:srgbClr val="464547"/>
                </a:solidFill>
                <a:latin typeface="Consolas" panose="020B0609020204030204" pitchFamily="49" charset="0"/>
              </a:rPr>
              <a:t>, world</a:t>
            </a:r>
            <a:r>
              <a:rPr lang="en-US" sz="240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!!!</a:t>
            </a:r>
            <a:endParaRPr lang="en-US" sz="2400" dirty="0">
              <a:solidFill>
                <a:srgbClr val="464547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6211"/>
              </p:ext>
            </p:extLst>
          </p:nvPr>
        </p:nvGraphicFramePr>
        <p:xfrm>
          <a:off x="681135" y="3393150"/>
          <a:ext cx="6858000" cy="222885"/>
        </p:xfrm>
        <a:graphic>
          <a:graphicData uri="http://schemas.openxmlformats.org/drawingml/2006/table">
            <a:tbl>
              <a:tblPr/>
              <a:tblGrid>
                <a:gridCol w="274320">
                  <a:extLst>
                    <a:ext uri="{9D8B030D-6E8A-4147-A177-3AD203B41FA5}">
                      <a16:colId xmlns:a16="http://schemas.microsoft.com/office/drawing/2014/main" val="1891520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8364946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0655475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873732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0877672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511365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766928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182951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169145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143066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133749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736406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815737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119339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845347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9191721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19865754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5558678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52870421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1051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139516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642636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592918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745944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01347206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4E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C4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3D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55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03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C0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08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0F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380713"/>
                  </a:ext>
                </a:extLst>
              </a:tr>
            </a:tbl>
          </a:graphicData>
        </a:graphic>
      </p:graphicFrame>
      <p:graphicFrame>
        <p:nvGraphicFramePr>
          <p:cNvPr id="10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69169"/>
              </p:ext>
            </p:extLst>
          </p:nvPr>
        </p:nvGraphicFramePr>
        <p:xfrm>
          <a:off x="656595" y="6181004"/>
          <a:ext cx="10698480" cy="222885"/>
        </p:xfrm>
        <a:graphic>
          <a:graphicData uri="http://schemas.openxmlformats.org/drawingml/2006/table">
            <a:tbl>
              <a:tblPr/>
              <a:tblGrid>
                <a:gridCol w="274320">
                  <a:extLst>
                    <a:ext uri="{9D8B030D-6E8A-4147-A177-3AD203B41FA5}">
                      <a16:colId xmlns:a16="http://schemas.microsoft.com/office/drawing/2014/main" val="129003699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590616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8339586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2476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616567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5470263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086802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044360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932166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58843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02605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2845553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3470443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36809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9013935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39928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5539528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645637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0547033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523656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9391400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0500067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127085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6901719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3687142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5856424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4953655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1822977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6978637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4492216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533646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3566493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2631922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1939657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4651252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25734409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8202783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4027458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15259963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Consolas" panose="020B0609020204030204" pitchFamily="49" charset="0"/>
                        </a:rPr>
                        <a:t>2F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39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3A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4D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2C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72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  <a:latin typeface="Consolas" panose="020B0609020204030204" pitchFamily="49" charset="0"/>
                        </a:rPr>
                        <a:t>6C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64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Consolas" panose="020B0609020204030204" pitchFamily="49" charset="0"/>
                        </a:rPr>
                        <a:t>21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53795"/>
                  </a:ext>
                </a:extLst>
              </a:tr>
            </a:tbl>
          </a:graphicData>
        </a:graphic>
      </p:graphicFrame>
      <p:grpSp>
        <p:nvGrpSpPr>
          <p:cNvPr id="11" name="Group 63"/>
          <p:cNvGrpSpPr/>
          <p:nvPr/>
        </p:nvGrpSpPr>
        <p:grpSpPr>
          <a:xfrm>
            <a:off x="250741" y="2082361"/>
            <a:ext cx="1377300" cy="1257132"/>
            <a:chOff x="123520" y="1668893"/>
            <a:chExt cx="1377300" cy="1257132"/>
          </a:xfrm>
        </p:grpSpPr>
        <p:sp>
          <p:nvSpPr>
            <p:cNvPr id="12" name="Left Brace 16"/>
            <p:cNvSpPr/>
            <p:nvPr/>
          </p:nvSpPr>
          <p:spPr>
            <a:xfrm rot="16200000">
              <a:off x="602949" y="1614733"/>
              <a:ext cx="74560" cy="18288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3" name="Left Brace 19"/>
            <p:cNvSpPr/>
            <p:nvPr/>
          </p:nvSpPr>
          <p:spPr>
            <a:xfrm rot="5400000" flipV="1">
              <a:off x="627808" y="2755566"/>
              <a:ext cx="91440" cy="249478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4" name="Rectangle 28"/>
            <p:cNvSpPr/>
            <p:nvPr/>
          </p:nvSpPr>
          <p:spPr>
            <a:xfrm>
              <a:off x="123520" y="2188366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data1 (byte)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15" name="Straight Arrow Connector 32"/>
            <p:cNvCxnSpPr>
              <a:stCxn id="14" idx="2"/>
              <a:endCxn id="13" idx="1"/>
            </p:cNvCxnSpPr>
            <p:nvPr/>
          </p:nvCxnSpPr>
          <p:spPr>
            <a:xfrm flipH="1">
              <a:off x="673528" y="2496143"/>
              <a:ext cx="138642" cy="338442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6" name="Straight Arrow Connector 34"/>
            <p:cNvCxnSpPr>
              <a:stCxn id="14" idx="0"/>
              <a:endCxn id="12" idx="1"/>
            </p:cNvCxnSpPr>
            <p:nvPr/>
          </p:nvCxnSpPr>
          <p:spPr>
            <a:xfrm flipH="1" flipV="1">
              <a:off x="640229" y="1743453"/>
              <a:ext cx="171941" cy="444913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7" name="Group 64"/>
          <p:cNvGrpSpPr/>
          <p:nvPr/>
        </p:nvGrpSpPr>
        <p:grpSpPr>
          <a:xfrm>
            <a:off x="899870" y="2076767"/>
            <a:ext cx="2254438" cy="1257211"/>
            <a:chOff x="772649" y="1663299"/>
            <a:chExt cx="2254438" cy="1257211"/>
          </a:xfrm>
        </p:grpSpPr>
        <p:sp>
          <p:nvSpPr>
            <p:cNvPr id="18" name="Left Brace 17"/>
            <p:cNvSpPr/>
            <p:nvPr/>
          </p:nvSpPr>
          <p:spPr>
            <a:xfrm rot="16200000">
              <a:off x="1229026" y="1206922"/>
              <a:ext cx="93085" cy="100584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9" name="Left Brace 20"/>
            <p:cNvSpPr/>
            <p:nvPr/>
          </p:nvSpPr>
          <p:spPr>
            <a:xfrm rot="5400000" flipV="1">
              <a:off x="1890272" y="1823230"/>
              <a:ext cx="91440" cy="210312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649787" y="2188366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data2 (long)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21" name="Straight Arrow Connector 36"/>
            <p:cNvCxnSpPr>
              <a:stCxn id="20" idx="2"/>
              <a:endCxn id="19" idx="1"/>
            </p:cNvCxnSpPr>
            <p:nvPr/>
          </p:nvCxnSpPr>
          <p:spPr>
            <a:xfrm flipH="1">
              <a:off x="1935992" y="2496143"/>
              <a:ext cx="402445" cy="332927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2" name="Straight Arrow Connector 38"/>
            <p:cNvCxnSpPr>
              <a:stCxn id="20" idx="0"/>
              <a:endCxn id="18" idx="1"/>
            </p:cNvCxnSpPr>
            <p:nvPr/>
          </p:nvCxnSpPr>
          <p:spPr>
            <a:xfrm flipH="1" flipV="1">
              <a:off x="1275569" y="1756385"/>
              <a:ext cx="1062868" cy="431981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3" name="Group 65"/>
          <p:cNvGrpSpPr/>
          <p:nvPr/>
        </p:nvGrpSpPr>
        <p:grpSpPr>
          <a:xfrm>
            <a:off x="1966016" y="2072110"/>
            <a:ext cx="5537948" cy="1272600"/>
            <a:chOff x="1838795" y="1658642"/>
            <a:chExt cx="5537948" cy="1272600"/>
          </a:xfrm>
        </p:grpSpPr>
        <p:sp>
          <p:nvSpPr>
            <p:cNvPr id="24" name="Left Brace 18"/>
            <p:cNvSpPr/>
            <p:nvPr/>
          </p:nvSpPr>
          <p:spPr>
            <a:xfrm rot="16200000">
              <a:off x="3122269" y="375168"/>
              <a:ext cx="84811" cy="265176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5" name="Left Brace 21"/>
            <p:cNvSpPr/>
            <p:nvPr/>
          </p:nvSpPr>
          <p:spPr>
            <a:xfrm rot="5400000" flipV="1">
              <a:off x="5182183" y="736682"/>
              <a:ext cx="91440" cy="429768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6" name="Rectangle 30"/>
            <p:cNvSpPr/>
            <p:nvPr/>
          </p:nvSpPr>
          <p:spPr>
            <a:xfrm>
              <a:off x="3587993" y="2160097"/>
              <a:ext cx="24705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data3 (string + length)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27" name="Straight Arrow Connector 40"/>
            <p:cNvCxnSpPr>
              <a:stCxn id="26" idx="2"/>
              <a:endCxn id="25" idx="1"/>
            </p:cNvCxnSpPr>
            <p:nvPr/>
          </p:nvCxnSpPr>
          <p:spPr>
            <a:xfrm>
              <a:off x="4823267" y="2467874"/>
              <a:ext cx="404636" cy="371928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8" name="Straight Arrow Connector 42"/>
            <p:cNvCxnSpPr>
              <a:stCxn id="26" idx="0"/>
              <a:endCxn id="24" idx="1"/>
            </p:cNvCxnSpPr>
            <p:nvPr/>
          </p:nvCxnSpPr>
          <p:spPr>
            <a:xfrm flipH="1" flipV="1">
              <a:off x="3164675" y="1743454"/>
              <a:ext cx="1658592" cy="416643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9" name="Group 66"/>
          <p:cNvGrpSpPr/>
          <p:nvPr/>
        </p:nvGrpSpPr>
        <p:grpSpPr>
          <a:xfrm>
            <a:off x="358035" y="4673631"/>
            <a:ext cx="1675459" cy="1425455"/>
            <a:chOff x="230814" y="4260163"/>
            <a:chExt cx="1675459" cy="1425455"/>
          </a:xfrm>
        </p:grpSpPr>
        <p:sp>
          <p:nvSpPr>
            <p:cNvPr id="30" name="Left Brace 22"/>
            <p:cNvSpPr/>
            <p:nvPr/>
          </p:nvSpPr>
          <p:spPr>
            <a:xfrm rot="16200000">
              <a:off x="625589" y="4160283"/>
              <a:ext cx="74560" cy="27432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1" name="Left Brace 25"/>
            <p:cNvSpPr/>
            <p:nvPr/>
          </p:nvSpPr>
          <p:spPr>
            <a:xfrm rot="5400000" flipV="1">
              <a:off x="740165" y="5365578"/>
              <a:ext cx="91440" cy="54864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2" name="Rectangle 45"/>
            <p:cNvSpPr/>
            <p:nvPr/>
          </p:nvSpPr>
          <p:spPr>
            <a:xfrm>
              <a:off x="230814" y="4890580"/>
              <a:ext cx="167545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data1 (2 chars)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33" name="Straight Arrow Connector 48"/>
            <p:cNvCxnSpPr>
              <a:stCxn id="32" idx="2"/>
              <a:endCxn id="31" idx="1"/>
            </p:cNvCxnSpPr>
            <p:nvPr/>
          </p:nvCxnSpPr>
          <p:spPr>
            <a:xfrm flipH="1">
              <a:off x="785885" y="5198357"/>
              <a:ext cx="282659" cy="395821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Straight Arrow Connector 49"/>
            <p:cNvCxnSpPr>
              <a:stCxn id="32" idx="0"/>
              <a:endCxn id="30" idx="1"/>
            </p:cNvCxnSpPr>
            <p:nvPr/>
          </p:nvCxnSpPr>
          <p:spPr>
            <a:xfrm flipH="1" flipV="1">
              <a:off x="662869" y="4334723"/>
              <a:ext cx="405675" cy="555857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5" name="Group 67"/>
          <p:cNvGrpSpPr/>
          <p:nvPr/>
        </p:nvGrpSpPr>
        <p:grpSpPr>
          <a:xfrm>
            <a:off x="1002782" y="4663384"/>
            <a:ext cx="6198577" cy="1430187"/>
            <a:chOff x="875561" y="4249916"/>
            <a:chExt cx="6198577" cy="1430187"/>
          </a:xfrm>
        </p:grpSpPr>
        <p:sp>
          <p:nvSpPr>
            <p:cNvPr id="36" name="Left Brace 23"/>
            <p:cNvSpPr/>
            <p:nvPr/>
          </p:nvSpPr>
          <p:spPr>
            <a:xfrm rot="16200000">
              <a:off x="2647316" y="2478161"/>
              <a:ext cx="71486" cy="3614996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7" name="Left Brace 26"/>
            <p:cNvSpPr/>
            <p:nvPr/>
          </p:nvSpPr>
          <p:spPr>
            <a:xfrm rot="5400000" flipV="1">
              <a:off x="4056618" y="2662583"/>
              <a:ext cx="91440" cy="594360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38" name="Rectangle 46"/>
            <p:cNvSpPr/>
            <p:nvPr/>
          </p:nvSpPr>
          <p:spPr>
            <a:xfrm>
              <a:off x="3029151" y="4890580"/>
              <a:ext cx="17748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data2 (22 chars)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39" name="Straight Arrow Connector 50"/>
            <p:cNvCxnSpPr>
              <a:stCxn id="38" idx="2"/>
              <a:endCxn id="37" idx="1"/>
            </p:cNvCxnSpPr>
            <p:nvPr/>
          </p:nvCxnSpPr>
          <p:spPr>
            <a:xfrm>
              <a:off x="3916574" y="5198357"/>
              <a:ext cx="185764" cy="390306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Straight Arrow Connector 51"/>
            <p:cNvCxnSpPr>
              <a:stCxn id="38" idx="0"/>
              <a:endCxn id="36" idx="1"/>
            </p:cNvCxnSpPr>
            <p:nvPr/>
          </p:nvCxnSpPr>
          <p:spPr>
            <a:xfrm flipH="1" flipV="1">
              <a:off x="2683059" y="4321402"/>
              <a:ext cx="1233515" cy="569178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1" name="Group 68"/>
          <p:cNvGrpSpPr/>
          <p:nvPr/>
        </p:nvGrpSpPr>
        <p:grpSpPr>
          <a:xfrm>
            <a:off x="4694457" y="4663380"/>
            <a:ext cx="6605948" cy="1440923"/>
            <a:chOff x="4567236" y="4249912"/>
            <a:chExt cx="6605948" cy="1440923"/>
          </a:xfrm>
        </p:grpSpPr>
        <p:sp>
          <p:nvSpPr>
            <p:cNvPr id="42" name="Left Brace 24"/>
            <p:cNvSpPr/>
            <p:nvPr/>
          </p:nvSpPr>
          <p:spPr>
            <a:xfrm rot="16200000">
              <a:off x="5759270" y="3057878"/>
              <a:ext cx="84811" cy="246888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3" name="Left Brace 27"/>
            <p:cNvSpPr/>
            <p:nvPr/>
          </p:nvSpPr>
          <p:spPr>
            <a:xfrm rot="5400000" flipV="1">
              <a:off x="9115784" y="3633435"/>
              <a:ext cx="91440" cy="4023360"/>
            </a:xfrm>
            <a:prstGeom prst="leftBrace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4" name="Rectangle 47"/>
            <p:cNvSpPr/>
            <p:nvPr/>
          </p:nvSpPr>
          <p:spPr>
            <a:xfrm>
              <a:off x="7734823" y="4862311"/>
              <a:ext cx="177484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data3 (15 chars)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45" name="Straight Arrow Connector 52"/>
            <p:cNvCxnSpPr>
              <a:stCxn id="44" idx="2"/>
              <a:endCxn id="43" idx="1"/>
            </p:cNvCxnSpPr>
            <p:nvPr/>
          </p:nvCxnSpPr>
          <p:spPr>
            <a:xfrm>
              <a:off x="8622246" y="5170088"/>
              <a:ext cx="539258" cy="429307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" name="Straight Arrow Connector 53"/>
            <p:cNvCxnSpPr>
              <a:stCxn id="44" idx="0"/>
              <a:endCxn id="42" idx="1"/>
            </p:cNvCxnSpPr>
            <p:nvPr/>
          </p:nvCxnSpPr>
          <p:spPr>
            <a:xfrm flipH="1" flipV="1">
              <a:off x="5801676" y="4334724"/>
              <a:ext cx="2820570" cy="527587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32668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данных: </a:t>
            </a:r>
            <a:r>
              <a:rPr lang="ru-RU" dirty="0" err="1"/>
              <a:t>Text</a:t>
            </a:r>
            <a:r>
              <a:rPr lang="ru-RU" dirty="0"/>
              <a:t> VS </a:t>
            </a:r>
            <a:r>
              <a:rPr lang="ru-RU" dirty="0" err="1"/>
              <a:t>Binary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Binary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Фиксированный размер</a:t>
            </a:r>
          </a:p>
          <a:p>
            <a:pPr lvl="1"/>
            <a:r>
              <a:rPr lang="ru-RU" dirty="0" smtClean="0"/>
              <a:t>Удобно для чтения – не нужны разделители</a:t>
            </a:r>
          </a:p>
          <a:p>
            <a:r>
              <a:rPr lang="ru-RU" dirty="0" smtClean="0"/>
              <a:t>Внутреннее представление может различаться</a:t>
            </a:r>
          </a:p>
          <a:p>
            <a:pPr lvl="1"/>
            <a:r>
              <a:rPr lang="en-US" dirty="0" err="1" smtClean="0"/>
              <a:t>DateTime</a:t>
            </a:r>
            <a:r>
              <a:rPr lang="ru-RU" dirty="0" smtClean="0"/>
              <a:t> (</a:t>
            </a:r>
            <a:r>
              <a:rPr lang="en-US" dirty="0" smtClean="0"/>
              <a:t>Windows/Unix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Числа (порядок байт)</a:t>
            </a:r>
            <a:endParaRPr lang="en-US" dirty="0" smtClean="0"/>
          </a:p>
          <a:p>
            <a:pPr lvl="1"/>
            <a:r>
              <a:rPr lang="ru-RU" dirty="0" smtClean="0"/>
              <a:t>Текст (кодировка)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Text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Размер варьируется от содержимого</a:t>
            </a:r>
          </a:p>
          <a:p>
            <a:pPr lvl="1"/>
            <a:r>
              <a:rPr lang="ru-RU" dirty="0" smtClean="0"/>
              <a:t>Нужны границы чтения</a:t>
            </a:r>
          </a:p>
          <a:p>
            <a:r>
              <a:rPr lang="ru-RU" dirty="0" smtClean="0"/>
              <a:t>Представление зависит от</a:t>
            </a:r>
          </a:p>
          <a:p>
            <a:pPr lvl="1"/>
            <a:r>
              <a:rPr lang="ru-RU" dirty="0" smtClean="0"/>
              <a:t>культуры</a:t>
            </a:r>
          </a:p>
          <a:p>
            <a:pPr lvl="1"/>
            <a:r>
              <a:rPr lang="ru-RU" dirty="0" smtClean="0"/>
              <a:t>формата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915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Text/Binary Readers/Writers</a:t>
            </a:r>
            <a:endParaRPr lang="ru-RU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2"/>
          <a:srcRect r="13160"/>
          <a:stretch/>
        </p:blipFill>
        <p:spPr>
          <a:xfrm>
            <a:off x="1558397" y="1358224"/>
            <a:ext cx="9628411" cy="52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Reader/Writer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4628949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– предоставить  набор операций по чтению</a:t>
            </a:r>
            <a:r>
              <a:rPr lang="en-US" dirty="0" smtClean="0"/>
              <a:t>/</a:t>
            </a:r>
            <a:r>
              <a:rPr lang="ru-RU" dirty="0" smtClean="0"/>
              <a:t>записи основных типов в</a:t>
            </a:r>
            <a:r>
              <a:rPr lang="en-US" dirty="0" smtClean="0"/>
              <a:t>/</a:t>
            </a:r>
            <a:r>
              <a:rPr lang="ru-RU" dirty="0" smtClean="0"/>
              <a:t>из потока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Формат записи</a:t>
            </a:r>
          </a:p>
          <a:p>
            <a:pPr lvl="1"/>
            <a:r>
              <a:rPr lang="ru-RU" dirty="0" smtClean="0"/>
              <a:t>для числовых: </a:t>
            </a:r>
            <a:r>
              <a:rPr lang="en-US" dirty="0" smtClean="0"/>
              <a:t>little-endian</a:t>
            </a:r>
          </a:p>
          <a:p>
            <a:pPr lvl="1"/>
            <a:r>
              <a:rPr lang="ru-RU" dirty="0" smtClean="0"/>
              <a:t>для строк: определяется кодировкой при создании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70059" y="1825625"/>
            <a:ext cx="5368777" cy="401648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.ASCII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(7);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ToUnixTimeMilliseconds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Seek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SeekOrigin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.Begin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BinaryReader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ReadInt32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FromUnixTimeMilliseconds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ReadInt64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ToLocalTime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470757" y="487753"/>
            <a:ext cx="2482792" cy="846936"/>
          </a:xfrm>
          <a:prstGeom prst="wedgeRoundRectCallout">
            <a:avLst>
              <a:gd name="adj1" fmla="val 12834"/>
              <a:gd name="adj2" fmla="val 1337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 закрывать используемый поток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07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Reader/Writer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7829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Задача </a:t>
            </a:r>
            <a:endParaRPr lang="en-US" dirty="0" smtClean="0"/>
          </a:p>
          <a:p>
            <a:r>
              <a:rPr lang="ru-RU" dirty="0" smtClean="0"/>
              <a:t>создать  абстракцию</a:t>
            </a:r>
            <a:r>
              <a:rPr lang="en-US" dirty="0" smtClean="0"/>
              <a:t> (</a:t>
            </a:r>
            <a:r>
              <a:rPr lang="en-US" dirty="0" err="1" smtClean="0"/>
              <a:t>TextReader</a:t>
            </a:r>
            <a:r>
              <a:rPr lang="en-US" dirty="0" smtClean="0"/>
              <a:t>/</a:t>
            </a:r>
            <a:r>
              <a:rPr lang="en-US" dirty="0" err="1" smtClean="0"/>
              <a:t>TextWriter</a:t>
            </a:r>
            <a:r>
              <a:rPr lang="en-US" dirty="0" smtClean="0"/>
              <a:t>)</a:t>
            </a:r>
            <a:r>
              <a:rPr lang="ru-RU" dirty="0" smtClean="0"/>
              <a:t> для работы с текстами </a:t>
            </a:r>
          </a:p>
          <a:p>
            <a:pPr lvl="1"/>
            <a:r>
              <a:rPr lang="ru-RU" dirty="0" smtClean="0"/>
              <a:t>из</a:t>
            </a:r>
            <a:r>
              <a:rPr lang="en-US" dirty="0" smtClean="0"/>
              <a:t>/</a:t>
            </a:r>
            <a:r>
              <a:rPr lang="ru-RU" dirty="0" smtClean="0"/>
              <a:t>в потока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StreamReader</a:t>
            </a:r>
            <a:r>
              <a:rPr lang="en-US" dirty="0" smtClean="0"/>
              <a:t>/</a:t>
            </a:r>
            <a:r>
              <a:rPr lang="en-US" dirty="0" err="1" smtClean="0"/>
              <a:t>StreamWriter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со строкой</a:t>
            </a:r>
            <a:endParaRPr lang="en-US" dirty="0" smtClean="0"/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StringReader</a:t>
            </a:r>
            <a:r>
              <a:rPr lang="en-US" dirty="0" smtClean="0"/>
              <a:t>/</a:t>
            </a:r>
            <a:r>
              <a:rPr lang="en-US" dirty="0" err="1" smtClean="0"/>
              <a:t>StringWriter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7800" y="720342"/>
            <a:ext cx="5051383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TextWriter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(11);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"{0}, {1}"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11.0,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77800" y="3051023"/>
            <a:ext cx="4733988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476791" y="4584440"/>
            <a:ext cx="547457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FillData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streamWriter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memoryStream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6791" y="341087"/>
            <a:ext cx="24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Обобщенный алгоритм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476791" y="2674309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со строкой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476791" y="4215108"/>
            <a:ext cx="1892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Работа с потоком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85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файловой системой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2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классы</a:t>
            </a:r>
            <a:endParaRPr lang="ru-RU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635789"/>
              </p:ext>
            </p:extLst>
          </p:nvPr>
        </p:nvGraphicFramePr>
        <p:xfrm>
          <a:off x="639510" y="1893089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439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7AFEF3-BB58-4EFC-86F0-361088DF17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E7AFEF3-BB58-4EFC-86F0-361088DF17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45EBA2-86CB-4828-9A7B-CFF8E8821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9F45EBA2-86CB-4828-9A7B-CFF8E8821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09CC4AF-1EDD-499F-903F-25505AF1BF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609CC4AF-1EDD-499F-903F-25505AF1BF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57650F-53B4-4496-B9FB-DE337A85E6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DB57650F-53B4-4496-B9FB-DE337A85E6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205BF0-FE5B-4DAA-83AB-EACAC359F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D4205BF0-FE5B-4DAA-83AB-EACAC359F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38478A-BC3C-47F1-BB8D-85D5886001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E538478A-BC3C-47F1-BB8D-85D5886001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E98F5A-B616-4D47-A8FD-D926169A6D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graphicEl>
                                              <a:dgm id="{CFE98F5A-B616-4D47-A8FD-D926169A6D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7F01A3-0D7F-470B-B414-D5A372DE6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3E7F01A3-0D7F-470B-B414-D5A372DE6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722A86-15CD-4B41-94F4-86F20920E9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A5722A86-15CD-4B41-94F4-86F20920E9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C2E4C3-B4AF-4356-A7F0-057C24C83B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14C2E4C3-B4AF-4356-A7F0-057C24C83B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7EFBCD3-5D5F-43CF-8827-2E5B93668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37EFBCD3-5D5F-43CF-8827-2E5B93668B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FileSystemInfo</a:t>
            </a:r>
            <a:r>
              <a:rPr lang="ru-RU" smtClean="0"/>
              <a:t>-классы</a:t>
            </a:r>
            <a:endParaRPr lang="ru-RU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58" y="1326345"/>
            <a:ext cx="8622399" cy="53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Потоки – </a:t>
            </a:r>
            <a:r>
              <a:rPr lang="ru-RU" smtClean="0"/>
              <a:t>базовый </a:t>
            </a:r>
            <a:r>
              <a:rPr lang="ru-RU" smtClean="0"/>
              <a:t>прим</a:t>
            </a:r>
            <a:r>
              <a:rPr lang="ru-RU"/>
              <a:t>и</a:t>
            </a:r>
            <a:r>
              <a:rPr lang="ru-RU" smtClean="0"/>
              <a:t>тив </a:t>
            </a:r>
            <a:r>
              <a:rPr lang="en-US" dirty="0" smtClean="0"/>
              <a:t>IO</a:t>
            </a:r>
          </a:p>
          <a:p>
            <a:r>
              <a:rPr lang="ru-RU" dirty="0" smtClean="0"/>
              <a:t>Вспомогательные классы </a:t>
            </a:r>
          </a:p>
          <a:p>
            <a:pPr lvl="1"/>
            <a:r>
              <a:rPr lang="en-US" dirty="0" err="1" smtClean="0"/>
              <a:t>XXXReadr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XXXWriter</a:t>
            </a:r>
            <a:endParaRPr lang="en-US" dirty="0" smtClean="0"/>
          </a:p>
          <a:p>
            <a:r>
              <a:rPr lang="ru-RU" dirty="0" smtClean="0"/>
              <a:t>Работа с ФС</a:t>
            </a:r>
          </a:p>
          <a:p>
            <a:pPr lvl="1"/>
            <a:r>
              <a:rPr lang="ru-RU" dirty="0" smtClean="0"/>
              <a:t>Получение объектов</a:t>
            </a:r>
          </a:p>
          <a:p>
            <a:pPr lvl="1"/>
            <a:r>
              <a:rPr lang="ru-RU" dirty="0" smtClean="0"/>
              <a:t>Работа с путями</a:t>
            </a:r>
          </a:p>
          <a:p>
            <a:pPr lvl="1"/>
            <a:r>
              <a:rPr lang="ru-RU" dirty="0" smtClean="0"/>
              <a:t>Отслеживание изменений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FileSystemInfo</a:t>
            </a:r>
            <a:r>
              <a:rPr lang="ru-RU" smtClean="0"/>
              <a:t>-классы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ru-RU" dirty="0" smtClean="0"/>
              <a:t>Получить</a:t>
            </a:r>
            <a:r>
              <a:rPr lang="en-US" dirty="0" smtClean="0"/>
              <a:t> </a:t>
            </a:r>
            <a:r>
              <a:rPr lang="ru-RU" dirty="0" smtClean="0"/>
              <a:t>список</a:t>
            </a:r>
          </a:p>
          <a:p>
            <a:pPr lvl="1"/>
            <a:r>
              <a:rPr lang="ru-RU" dirty="0" smtClean="0"/>
              <a:t>файлов и</a:t>
            </a:r>
            <a:r>
              <a:rPr lang="en-US" dirty="0" smtClean="0"/>
              <a:t>/</a:t>
            </a:r>
            <a:r>
              <a:rPr lang="ru-RU" dirty="0" smtClean="0"/>
              <a:t>или директорий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Информация о элементе ФС</a:t>
            </a:r>
            <a:endParaRPr lang="en-US" dirty="0" smtClean="0"/>
          </a:p>
          <a:p>
            <a:pPr lvl="1"/>
            <a:r>
              <a:rPr lang="ru-RU" dirty="0" smtClean="0"/>
              <a:t>имя </a:t>
            </a:r>
            <a:endParaRPr lang="en-US" dirty="0" smtClean="0"/>
          </a:p>
          <a:p>
            <a:pPr lvl="1"/>
            <a:r>
              <a:rPr lang="ru-RU" dirty="0" smtClean="0"/>
              <a:t>даты (создание, изменение, …)</a:t>
            </a:r>
            <a:endParaRPr lang="en-US" dirty="0" smtClean="0"/>
          </a:p>
          <a:p>
            <a:pPr lvl="1"/>
            <a:r>
              <a:rPr lang="ru-RU" dirty="0" smtClean="0"/>
              <a:t>размер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ru-RU" dirty="0" smtClean="0"/>
              <a:t>Манипулирование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Удаление (</a:t>
            </a:r>
            <a:r>
              <a:rPr lang="en-US" dirty="0"/>
              <a:t>D</a:t>
            </a:r>
            <a:r>
              <a:rPr lang="en-US" dirty="0" smtClean="0"/>
              <a:t>elete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Перемещение</a:t>
            </a:r>
            <a:r>
              <a:rPr lang="en-US" dirty="0" smtClean="0"/>
              <a:t>/</a:t>
            </a:r>
            <a:r>
              <a:rPr lang="ru-RU" dirty="0" smtClean="0"/>
              <a:t>Переименование (</a:t>
            </a:r>
            <a:r>
              <a:rPr lang="en-US" dirty="0" err="1" smtClean="0"/>
              <a:t>MoveTo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Открытие в различных режимах</a:t>
            </a:r>
          </a:p>
          <a:p>
            <a:pPr lvl="2"/>
            <a:r>
              <a:rPr lang="en-US" dirty="0" smtClean="0"/>
              <a:t>Create/</a:t>
            </a:r>
            <a:r>
              <a:rPr lang="en-US" dirty="0" err="1" smtClean="0"/>
              <a:t>CreateText</a:t>
            </a:r>
            <a:endParaRPr lang="en-US" dirty="0" smtClean="0"/>
          </a:p>
          <a:p>
            <a:pPr lvl="2"/>
            <a:r>
              <a:rPr lang="en-US" dirty="0" smtClean="0"/>
              <a:t>Open/</a:t>
            </a:r>
            <a:r>
              <a:rPr lang="en-US" dirty="0" err="1" smtClean="0"/>
              <a:t>OpenText</a:t>
            </a:r>
            <a:endParaRPr lang="en-US" dirty="0" smtClean="0"/>
          </a:p>
          <a:p>
            <a:pPr lvl="2"/>
            <a:r>
              <a:rPr lang="en-US" dirty="0" err="1" smtClean="0"/>
              <a:t>AppendText</a:t>
            </a:r>
            <a:endParaRPr lang="en-US" dirty="0" smtClean="0"/>
          </a:p>
          <a:p>
            <a:pPr lvl="2"/>
            <a:r>
              <a:rPr lang="ru-RU" dirty="0" smtClean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2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r>
              <a:rPr lang="ru-RU" dirty="0" smtClean="0"/>
              <a:t>-классы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445683" y="1597306"/>
            <a:ext cx="9058142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directory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DirectoryInfo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(path);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item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directory.EnumerateFileSystemInfos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"*.*"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SearchOption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.TopDirectoryOnly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file = item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FileInfo</a:t>
            </a:r>
            <a:r>
              <a:rPr kumimoji="0" lang="pt-B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item.Name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((file !=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?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file.Length.ToString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: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3858584" y="4446542"/>
            <a:ext cx="8053589" cy="206210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directory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DirectoryInfo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(path);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file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directory.EnumerateFiles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"*.*"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SearchOption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.TopDirectoryOnly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reader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file.OpenText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reader.ReadLine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00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System.IO.Path</a:t>
            </a:r>
            <a:r>
              <a:rPr lang="en-US" dirty="0" smtClean="0"/>
              <a:t> – </a:t>
            </a:r>
            <a:r>
              <a:rPr lang="ru-RU" dirty="0" smtClean="0"/>
              <a:t>операции </a:t>
            </a:r>
            <a:r>
              <a:rPr lang="ru-RU" dirty="0"/>
              <a:t>с путями в </a:t>
            </a:r>
            <a:r>
              <a:rPr lang="ru-RU" dirty="0" smtClean="0"/>
              <a:t>ФС</a:t>
            </a:r>
            <a:endParaRPr lang="ru-RU" dirty="0"/>
          </a:p>
        </p:txBody>
      </p:sp>
      <p:sp>
        <p:nvSpPr>
          <p:cNvPr id="3" name="Rectangle 4"/>
          <p:cNvSpPr/>
          <p:nvPr/>
        </p:nvSpPr>
        <p:spPr>
          <a:xfrm>
            <a:off x="4172128" y="2727412"/>
            <a:ext cx="7181672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GB" sz="16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GB" sz="1600" dirty="0">
                <a:solidFill>
                  <a:srgbClr val="A31515"/>
                </a:solidFill>
                <a:latin typeface="Consolas"/>
              </a:rPr>
              <a:t>D:\Trainings\IdentityTrainingKitVS2010\Videos.htm</a:t>
            </a:r>
            <a:r>
              <a:rPr lang="en-GB" sz="16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.GetFileName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en-GB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ext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.GetExtension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filePath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tmpDirectort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.GetTempPath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endParaRPr lang="en-GB" sz="16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GB" sz="16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GB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newFileName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tmpDirectort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600" dirty="0" err="1">
                <a:solidFill>
                  <a:prstClr val="black"/>
                </a:solidFill>
                <a:latin typeface="Consolas"/>
              </a:rPr>
              <a:t>fileName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9230"/>
            <a:ext cx="2238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</a:t>
            </a:r>
            <a:r>
              <a:rPr lang="en-US" dirty="0" smtClean="0"/>
              <a:t>File </a:t>
            </a:r>
            <a:r>
              <a:rPr lang="ru-RU" dirty="0"/>
              <a:t>и</a:t>
            </a:r>
            <a:r>
              <a:rPr lang="en-US" dirty="0" smtClean="0"/>
              <a:t> Directory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15" y="533506"/>
            <a:ext cx="4417453" cy="6132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2236" y="2305314"/>
            <a:ext cx="5711209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@"D:\Temp\Logs\file1.log"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directory =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.GetDirectoryName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.Exists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(directory))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Directory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.CreateDirectory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(directory);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.AppendAllText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"Test string\n"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6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FileSystemWatcher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0" y="1690688"/>
            <a:ext cx="5615262" cy="5008785"/>
          </a:xfrm>
          <a:prstGeom prst="rect">
            <a:avLst/>
          </a:prstGeom>
        </p:spPr>
      </p:pic>
      <p:sp>
        <p:nvSpPr>
          <p:cNvPr id="4" name="Rectangle 5"/>
          <p:cNvSpPr/>
          <p:nvPr/>
        </p:nvSpPr>
        <p:spPr>
          <a:xfrm>
            <a:off x="6538762" y="1690688"/>
            <a:ext cx="4193406" cy="31085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watcher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FileSystemWatcher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@"D:\Temp\"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watcher.NotifyFilter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NotifyFilters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.LastAccess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NotifyFilters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.LastWrite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|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NotifyFilters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.FileName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NotifyFilters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.DirectoryName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watcher.Filter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"*.txt"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watcher.Changed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OnChanged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watcher.Created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OnChanged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watcher.Deleted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+=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OnChanged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watcher.EnableRaisingEvents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5" name="Rectangle 6"/>
          <p:cNvSpPr/>
          <p:nvPr/>
        </p:nvSpPr>
        <p:spPr>
          <a:xfrm>
            <a:off x="6538762" y="5111321"/>
            <a:ext cx="4460148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OnChanged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sender,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FileSystemEventArgs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"File: 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e.FullPath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e.ChangeType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604234"/>
          </a:xfrm>
        </p:spPr>
        <p:txBody>
          <a:bodyPr>
            <a:normAutofit/>
          </a:bodyPr>
          <a:lstStyle/>
          <a:p>
            <a:r>
              <a:rPr lang="en-US" dirty="0" smtClean="0"/>
              <a:t>Stream – </a:t>
            </a:r>
          </a:p>
          <a:p>
            <a:pPr lvl="1"/>
            <a:r>
              <a:rPr lang="ru-RU" dirty="0" smtClean="0"/>
              <a:t>базовая абстракция ввода</a:t>
            </a:r>
            <a:r>
              <a:rPr lang="en-US" dirty="0" smtClean="0"/>
              <a:t>/</a:t>
            </a:r>
            <a:r>
              <a:rPr lang="ru-RU" dirty="0" smtClean="0"/>
              <a:t>вывода</a:t>
            </a:r>
          </a:p>
          <a:p>
            <a:pPr lvl="1"/>
            <a:r>
              <a:rPr lang="ru-RU" dirty="0" err="1" smtClean="0"/>
              <a:t>Хэлперы</a:t>
            </a:r>
            <a:endParaRPr lang="ru-RU" dirty="0" smtClean="0"/>
          </a:p>
          <a:p>
            <a:pPr lvl="2"/>
            <a:r>
              <a:rPr lang="en-US" dirty="0" smtClean="0"/>
              <a:t>Binary- Reader/Writer</a:t>
            </a:r>
          </a:p>
          <a:p>
            <a:pPr lvl="2"/>
            <a:r>
              <a:rPr lang="en-US" dirty="0" smtClean="0"/>
              <a:t>Text- Reader/Writer</a:t>
            </a:r>
          </a:p>
          <a:p>
            <a:endParaRPr lang="ru-RU" dirty="0" smtClean="0"/>
          </a:p>
          <a:p>
            <a:r>
              <a:rPr lang="ru-RU" dirty="0" smtClean="0"/>
              <a:t>Работа с ФС</a:t>
            </a:r>
          </a:p>
          <a:p>
            <a:pPr lvl="1"/>
            <a:r>
              <a:rPr lang="en-US" dirty="0" smtClean="0"/>
              <a:t>Info</a:t>
            </a:r>
            <a:r>
              <a:rPr lang="ru-RU" dirty="0" smtClean="0"/>
              <a:t>-классы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r>
              <a:rPr lang="en-US" dirty="0" err="1"/>
              <a:t>FileSystemWatcher</a:t>
            </a:r>
            <a:endParaRPr lang="ru-RU" dirty="0" smtClean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– </a:t>
            </a:r>
            <a:r>
              <a:rPr lang="ru-RU" dirty="0" smtClean="0"/>
              <a:t>поток байт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Свойства</a:t>
            </a:r>
          </a:p>
          <a:p>
            <a:pPr lvl="1"/>
            <a:r>
              <a:rPr lang="en-US" dirty="0" err="1" smtClean="0"/>
              <a:t>CanRead</a:t>
            </a:r>
            <a:r>
              <a:rPr lang="en-US" dirty="0" smtClean="0"/>
              <a:t>, </a:t>
            </a:r>
            <a:r>
              <a:rPr lang="en-US" dirty="0" err="1" smtClean="0"/>
              <a:t>CanWrite</a:t>
            </a:r>
            <a:r>
              <a:rPr lang="en-US" dirty="0" smtClean="0"/>
              <a:t>, </a:t>
            </a:r>
            <a:r>
              <a:rPr lang="en-US" dirty="0" err="1" smtClean="0"/>
              <a:t>CanSeek</a:t>
            </a:r>
            <a:r>
              <a:rPr lang="en-US" dirty="0" smtClean="0"/>
              <a:t>, </a:t>
            </a:r>
            <a:r>
              <a:rPr lang="en-US" dirty="0" err="1" smtClean="0"/>
              <a:t>CanTimeout</a:t>
            </a:r>
            <a:endParaRPr lang="en-US" dirty="0" smtClean="0"/>
          </a:p>
          <a:p>
            <a:pPr lvl="1"/>
            <a:r>
              <a:rPr lang="en-US" i="1" dirty="0" smtClean="0"/>
              <a:t>Length, Position</a:t>
            </a:r>
          </a:p>
          <a:p>
            <a:pPr lvl="1"/>
            <a:r>
              <a:rPr lang="en-US" i="1" dirty="0" err="1" smtClean="0"/>
              <a:t>ReadTimeout</a:t>
            </a:r>
            <a:r>
              <a:rPr lang="en-US" i="1" dirty="0" smtClean="0"/>
              <a:t>, </a:t>
            </a:r>
            <a:r>
              <a:rPr lang="en-US" i="1" dirty="0" err="1" smtClean="0"/>
              <a:t>WriteTimeout</a:t>
            </a:r>
            <a:endParaRPr lang="en-US" i="1" dirty="0" smtClean="0"/>
          </a:p>
          <a:p>
            <a:endParaRPr lang="en-US" dirty="0" smtClean="0"/>
          </a:p>
          <a:p>
            <a:r>
              <a:rPr lang="ru-RU" dirty="0" smtClean="0"/>
              <a:t>Основные методы</a:t>
            </a:r>
          </a:p>
          <a:p>
            <a:pPr lvl="1"/>
            <a:r>
              <a:rPr lang="en-US" dirty="0" smtClean="0"/>
              <a:t>Read()/</a:t>
            </a:r>
            <a:r>
              <a:rPr lang="en-US" dirty="0" err="1" smtClean="0"/>
              <a:t>ReadAsync</a:t>
            </a:r>
            <a:r>
              <a:rPr lang="en-US" dirty="0" smtClean="0"/>
              <a:t>()</a:t>
            </a:r>
            <a:r>
              <a:rPr lang="ru-RU" dirty="0" smtClean="0"/>
              <a:t>, </a:t>
            </a:r>
            <a:r>
              <a:rPr lang="en-US" dirty="0" smtClean="0"/>
              <a:t>Write()/</a:t>
            </a:r>
            <a:r>
              <a:rPr lang="en-US" dirty="0" err="1" smtClean="0"/>
              <a:t>WriteAsync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ReadByte</a:t>
            </a:r>
            <a:r>
              <a:rPr lang="en-US" dirty="0" smtClean="0"/>
              <a:t>(), </a:t>
            </a:r>
            <a:r>
              <a:rPr lang="en-US" dirty="0" err="1" smtClean="0"/>
              <a:t>WriteByte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Seek() </a:t>
            </a:r>
          </a:p>
          <a:p>
            <a:pPr lvl="1"/>
            <a:r>
              <a:rPr lang="en-US" dirty="0" smtClean="0"/>
              <a:t>Flush() / Close()</a:t>
            </a:r>
          </a:p>
          <a:p>
            <a:pPr lvl="1"/>
            <a:r>
              <a:rPr lang="en-US" dirty="0" err="1" smtClean="0"/>
              <a:t>CopyTo</a:t>
            </a:r>
            <a:r>
              <a:rPr lang="en-US" dirty="0" smtClean="0"/>
              <a:t>()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050" y="198782"/>
            <a:ext cx="1843086" cy="64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чтения и записи в поток</a:t>
            </a:r>
            <a:endParaRPr lang="ru-RU" dirty="0"/>
          </a:p>
        </p:txBody>
      </p:sp>
      <p:sp>
        <p:nvSpPr>
          <p:cNvPr id="5" name="Rectangle 1"/>
          <p:cNvSpPr/>
          <p:nvPr/>
        </p:nvSpPr>
        <p:spPr>
          <a:xfrm>
            <a:off x="981525" y="1964648"/>
            <a:ext cx="9688438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CopyStream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inputStream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outputStream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BufferSize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1000;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buffer =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BufferSize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inputStream.Read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(buffer, 0,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BufferSize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 0)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outputStream.Write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(buffer, 0,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inputStream.Read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(buffer, 0,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BufferSize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</a:t>
            </a:r>
            <a:r>
              <a:rPr lang="en-US" dirty="0" smtClean="0"/>
              <a:t>family</a:t>
            </a:r>
            <a:endParaRPr lang="ru-RU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326741"/>
            <a:ext cx="12068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Открытие и закрытие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93473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Многие потоки (файловые, сетевые, …) </a:t>
            </a:r>
            <a:r>
              <a:rPr lang="ru-RU" dirty="0"/>
              <a:t>используют </a:t>
            </a:r>
            <a:endParaRPr lang="ru-RU" dirty="0" smtClean="0"/>
          </a:p>
          <a:p>
            <a:pPr lvl="1"/>
            <a:r>
              <a:rPr lang="ru-RU" dirty="0" smtClean="0"/>
              <a:t>ограниченные </a:t>
            </a:r>
            <a:r>
              <a:rPr lang="en-US" dirty="0" smtClean="0"/>
              <a:t>unmanaged </a:t>
            </a:r>
            <a:r>
              <a:rPr lang="ru-RU" dirty="0" smtClean="0"/>
              <a:t>ресурсы (сокеты, дескрипторы, …)</a:t>
            </a:r>
          </a:p>
          <a:p>
            <a:pPr lvl="1"/>
            <a:r>
              <a:rPr lang="ru-RU" dirty="0" smtClean="0"/>
              <a:t>блокировки и эксклюзивный доступ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Управление ЖЦ</a:t>
            </a:r>
          </a:p>
          <a:p>
            <a:pPr lvl="1"/>
            <a:r>
              <a:rPr lang="ru-RU" dirty="0" smtClean="0"/>
              <a:t>явного открытия нет</a:t>
            </a:r>
          </a:p>
          <a:p>
            <a:pPr lvl="2"/>
            <a:r>
              <a:rPr lang="ru-RU" dirty="0" smtClean="0"/>
              <a:t>при вызове конструктора</a:t>
            </a:r>
          </a:p>
          <a:p>
            <a:pPr lvl="2"/>
            <a:r>
              <a:rPr lang="ru-RU" dirty="0" smtClean="0"/>
              <a:t>при первой операции обращения</a:t>
            </a:r>
          </a:p>
          <a:p>
            <a:pPr lvl="1"/>
            <a:r>
              <a:rPr lang="ru-RU" dirty="0" smtClean="0"/>
              <a:t>закрытие</a:t>
            </a:r>
          </a:p>
          <a:p>
            <a:pPr lvl="2"/>
            <a:r>
              <a:rPr lang="en-US" dirty="0" smtClean="0"/>
              <a:t>Close()</a:t>
            </a:r>
          </a:p>
          <a:p>
            <a:pPr lvl="2"/>
            <a:r>
              <a:rPr lang="en-US" dirty="0" err="1" smtClean="0"/>
              <a:t>IDisposable.Dispose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20070" y="1418800"/>
            <a:ext cx="5054589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@"C:\bootmgr"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20069" y="2919292"/>
            <a:ext cx="5054589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@"C:\bootmgr"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20069" y="5281558"/>
            <a:ext cx="5054589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@"C:\bootmgr"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               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3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Цепочки потоков</a:t>
            </a:r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710644858"/>
              </p:ext>
            </p:extLst>
          </p:nvPr>
        </p:nvGraphicFramePr>
        <p:xfrm>
          <a:off x="1088723" y="1518564"/>
          <a:ext cx="1731478" cy="466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37563" y="1946101"/>
            <a:ext cx="3676006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CopyTo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51664" y="3236013"/>
            <a:ext cx="5262979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GZipStream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CompressionMode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537563" y="4652621"/>
            <a:ext cx="8542723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ICryptoTransform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CryptoStreamMode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15906" y="3664597"/>
            <a:ext cx="4347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 </a:t>
            </a:r>
            <a:r>
              <a:rPr lang="en-US" b="1" dirty="0" smtClean="0"/>
              <a:t>== Decompress </a:t>
            </a:r>
            <a:r>
              <a:rPr lang="en-US" dirty="0" smtClean="0"/>
              <a:t>– </a:t>
            </a:r>
            <a:r>
              <a:rPr lang="ru-RU" dirty="0" smtClean="0"/>
              <a:t>читает из </a:t>
            </a:r>
            <a:r>
              <a:rPr lang="en-US" dirty="0" smtClean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 == Compress </a:t>
            </a:r>
            <a:r>
              <a:rPr lang="en-US" dirty="0" smtClean="0"/>
              <a:t>– </a:t>
            </a:r>
            <a:r>
              <a:rPr lang="ru-RU" dirty="0" smtClean="0"/>
              <a:t>пишет в </a:t>
            </a:r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15906" y="5082157"/>
            <a:ext cx="54927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 == Read </a:t>
            </a:r>
            <a:r>
              <a:rPr lang="ru-RU" b="1" dirty="0" smtClean="0"/>
              <a:t>– </a:t>
            </a:r>
            <a:r>
              <a:rPr lang="ru-RU" dirty="0" smtClean="0"/>
              <a:t>из </a:t>
            </a:r>
            <a:r>
              <a:rPr lang="en-US" dirty="0" err="1" smtClean="0"/>
              <a:t>CryptoStream</a:t>
            </a:r>
            <a:r>
              <a:rPr lang="en-US" dirty="0" smtClean="0"/>
              <a:t> </a:t>
            </a:r>
            <a:r>
              <a:rPr lang="ru-RU" dirty="0" smtClean="0"/>
              <a:t>будут читать, а он по цепочке – читать из </a:t>
            </a:r>
            <a:r>
              <a:rPr lang="en-US" dirty="0" smtClean="0"/>
              <a:t>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mode == Write </a:t>
            </a:r>
            <a:r>
              <a:rPr lang="ru-RU" b="1" dirty="0" smtClean="0"/>
              <a:t>– </a:t>
            </a:r>
            <a:r>
              <a:rPr lang="ru-RU" dirty="0" smtClean="0"/>
              <a:t>в </a:t>
            </a:r>
            <a:r>
              <a:rPr lang="en-US" dirty="0" err="1" smtClean="0"/>
              <a:t>CryptoStream</a:t>
            </a:r>
            <a:r>
              <a:rPr lang="ru-RU" dirty="0" smtClean="0"/>
              <a:t> будут записывать, а он результат – в </a:t>
            </a:r>
            <a:r>
              <a:rPr lang="en-US" dirty="0" smtClean="0"/>
              <a:t>stream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551664" y="1565335"/>
            <a:ext cx="127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«Вручную»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551664" y="2792078"/>
            <a:ext cx="286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Автоматически – сам поток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9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7772BEB-5A6E-46FE-8778-9A59D5FD1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57772BEB-5A6E-46FE-8778-9A59D5FD1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F0550F-118D-43EE-86CE-5010B8D701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00F0550F-118D-43EE-86CE-5010B8D701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87D0310-3871-434F-813D-F9702A80E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E87D0310-3871-434F-813D-F9702A80EA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D0425E5-2974-4601-9C25-EFEE2D264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ED0425E5-2974-4601-9C25-EFEE2D264C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0CE8C6-F954-4C7A-BC59-F01A28BA9C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9C0CE8C6-F954-4C7A-BC59-F01A28BA9C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E2CA13-85D4-4443-9C9E-2124DF879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0FE2CA13-85D4-4443-9C9E-2124DF879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199A49-CA6B-4315-8B79-9BF04B285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E199A49-CA6B-4315-8B79-9BF04B2852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8" grpId="0" animBg="1"/>
      <p:bldP spid="9" grpId="0" animBg="1"/>
      <p:bldP spid="10" grpId="0" animBg="1"/>
      <p:bldP spid="13" grpId="0"/>
      <p:bldP spid="16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35783" y="21325"/>
            <a:ext cx="4733988" cy="67864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CreateEncryptor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WriteAllBytes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@"d:\key.txt"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WriteAllBytes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@"d:\iv.txt"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.IV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@"D:\bootmgr.gz"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FileAccess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GZipStream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CompressionLevel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.Optimal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@"C:\bootmgr"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FileAccess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CopyTo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026442" y="21325"/>
            <a:ext cx="4945585" cy="67864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ReadAllBytes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@"d:\key.txt"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ReadAllBytes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@"d:\iv.txt"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iv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@"D:\bootmgr.gz"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FileAccess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GZipStream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CompressionMode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.Decompress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decryptor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CryptoStreamMode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@"D:\bootmgr"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FileAccess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gzStream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cryptoStream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CopyTo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Выгнутая вправо стрелка 15"/>
          <p:cNvSpPr/>
          <p:nvPr/>
        </p:nvSpPr>
        <p:spPr>
          <a:xfrm flipH="1" flipV="1">
            <a:off x="668957" y="1559291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Выгнутая вправо стрелка 16"/>
          <p:cNvSpPr/>
          <p:nvPr/>
        </p:nvSpPr>
        <p:spPr>
          <a:xfrm flipH="1" flipV="1">
            <a:off x="668957" y="2367813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право стрелка 17"/>
          <p:cNvSpPr/>
          <p:nvPr/>
        </p:nvSpPr>
        <p:spPr>
          <a:xfrm flipH="1" flipV="1">
            <a:off x="668957" y="3513220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Выгнутая вправо стрелка 18"/>
          <p:cNvSpPr/>
          <p:nvPr/>
        </p:nvSpPr>
        <p:spPr>
          <a:xfrm flipH="1">
            <a:off x="6573233" y="1665170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Выгнутая вправо стрелка 19"/>
          <p:cNvSpPr/>
          <p:nvPr/>
        </p:nvSpPr>
        <p:spPr>
          <a:xfrm flipH="1">
            <a:off x="6573233" y="2473692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Выгнутая вправо стрелка 20"/>
          <p:cNvSpPr/>
          <p:nvPr/>
        </p:nvSpPr>
        <p:spPr>
          <a:xfrm flipH="1">
            <a:off x="6573233" y="3619099"/>
            <a:ext cx="466826" cy="1145407"/>
          </a:xfrm>
          <a:prstGeom prst="curvedLeftArrow">
            <a:avLst>
              <a:gd name="adj1" fmla="val 25000"/>
              <a:gd name="adj2" fmla="val 66698"/>
              <a:gd name="adj3" fmla="val 25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6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529</TotalTime>
  <Words>1727</Words>
  <Application>Microsoft Office PowerPoint</Application>
  <PresentationFormat>Широкоэкранный</PresentationFormat>
  <Paragraphs>295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Trebuchet MS</vt:lpstr>
      <vt:lpstr>Тема Office</vt:lpstr>
      <vt:lpstr>Ввод-вывод, файлы, потоки</vt:lpstr>
      <vt:lpstr>Agenda</vt:lpstr>
      <vt:lpstr>Потоки</vt:lpstr>
      <vt:lpstr>Stream – поток байт</vt:lpstr>
      <vt:lpstr>Пример чтения и записи в поток</vt:lpstr>
      <vt:lpstr>Stream family</vt:lpstr>
      <vt:lpstr>Открытие и закрытие потоков</vt:lpstr>
      <vt:lpstr>Цепочки потоков</vt:lpstr>
      <vt:lpstr>Презентация PowerPoint</vt:lpstr>
      <vt:lpstr>Работа с буфером в памяти, как с потоком</vt:lpstr>
      <vt:lpstr>Бинарное и текстовое чтение и запись</vt:lpstr>
      <vt:lpstr>Представление данных: Text VS Binary</vt:lpstr>
      <vt:lpstr>Представление данных: Text VS Binary</vt:lpstr>
      <vt:lpstr>Text/Binary Readers/Writers</vt:lpstr>
      <vt:lpstr>Binary Reader/Writer</vt:lpstr>
      <vt:lpstr>Text Reader/Writer</vt:lpstr>
      <vt:lpstr>Работа с файловой системой</vt:lpstr>
      <vt:lpstr>Основные классы</vt:lpstr>
      <vt:lpstr>FileSystemInfo-классы</vt:lpstr>
      <vt:lpstr>FileSystemInfo-классы</vt:lpstr>
      <vt:lpstr>Info-классы</vt:lpstr>
      <vt:lpstr>System.IO.Path – операции с путями в ФС</vt:lpstr>
      <vt:lpstr>Классы File и Directory</vt:lpstr>
      <vt:lpstr>FileSystemWatcher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Ввод-вывод, файлы, потоки</dc:title>
  <dc:creator>Михаил Романов</dc:creator>
  <cp:lastModifiedBy>Михаил Романов</cp:lastModifiedBy>
  <cp:revision>36</cp:revision>
  <dcterms:created xsi:type="dcterms:W3CDTF">2024-07-05T17:34:06Z</dcterms:created>
  <dcterms:modified xsi:type="dcterms:W3CDTF">2024-08-03T12:32:11Z</dcterms:modified>
</cp:coreProperties>
</file>